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1"/>
  </p:notesMasterIdLst>
  <p:sldIdLst>
    <p:sldId id="269" r:id="rId5"/>
    <p:sldId id="272" r:id="rId6"/>
    <p:sldId id="348" r:id="rId7"/>
    <p:sldId id="338" r:id="rId8"/>
    <p:sldId id="317" r:id="rId9"/>
    <p:sldId id="318" r:id="rId10"/>
    <p:sldId id="319" r:id="rId11"/>
    <p:sldId id="320" r:id="rId12"/>
    <p:sldId id="321" r:id="rId13"/>
    <p:sldId id="322" r:id="rId14"/>
    <p:sldId id="323" r:id="rId15"/>
    <p:sldId id="325" r:id="rId16"/>
    <p:sldId id="326" r:id="rId17"/>
    <p:sldId id="327" r:id="rId18"/>
    <p:sldId id="329" r:id="rId19"/>
    <p:sldId id="330" r:id="rId20"/>
    <p:sldId id="331" r:id="rId21"/>
    <p:sldId id="332" r:id="rId22"/>
    <p:sldId id="335" r:id="rId23"/>
    <p:sldId id="339" r:id="rId24"/>
    <p:sldId id="340" r:id="rId25"/>
    <p:sldId id="341" r:id="rId26"/>
    <p:sldId id="347" r:id="rId27"/>
    <p:sldId id="274" r:id="rId28"/>
    <p:sldId id="344" r:id="rId29"/>
    <p:sldId id="34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Lydon" initials="PL" lastIdx="3" clrIdx="0">
    <p:extLst>
      <p:ext uri="{19B8F6BF-5375-455C-9EA6-DF929625EA0E}">
        <p15:presenceInfo xmlns:p15="http://schemas.microsoft.com/office/powerpoint/2012/main" userId="Peter Lyd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4783"/>
    <a:srgbClr val="FFDE3B"/>
    <a:srgbClr val="FDFF00"/>
    <a:srgbClr val="E841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984"/>
    <p:restoredTop sz="96327"/>
  </p:normalViewPr>
  <p:slideViewPr>
    <p:cSldViewPr snapToGrid="0" snapToObjects="1">
      <p:cViewPr varScale="1">
        <p:scale>
          <a:sx n="95" d="100"/>
          <a:sy n="95" d="100"/>
        </p:scale>
        <p:origin x="184" y="208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9" d="100"/>
          <a:sy n="99" d="100"/>
        </p:scale>
        <p:origin x="306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0BBB5A-1A68-024C-B8DF-62243DF77E89}" type="datetimeFigureOut">
              <a:rPr lang="en-US" smtClean="0"/>
              <a:t>3/6/24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38F176-347D-8C4B-9535-ABB6EF855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522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ront 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1C9A0-4482-9442-A89B-899CE9C103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4282280"/>
            <a:ext cx="5949244" cy="1655763"/>
          </a:xfrm>
        </p:spPr>
        <p:txBody>
          <a:bodyPr anchor="b">
            <a:normAutofit/>
          </a:bodyPr>
          <a:lstStyle>
            <a:lvl1pPr algn="ctr">
              <a:defRPr sz="5400" b="1" i="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D5CC1A-293D-3B45-BD21-92CD30C418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6030119"/>
            <a:ext cx="5949244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95377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51B8B-0D23-044A-BF6F-F9A6FA5F3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6AA52A-BDEA-E841-9172-8CB97072DC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52C060-80EB-674F-831D-99B8DA9F11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6E1151-F0CC-C44A-9F9D-074108517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3/6/24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65EEDF-74A2-2742-9B65-278199BE7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375A2C-D93D-3D40-9929-285D3ECC0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00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AB0B1-0CA1-B84D-BECF-116CCF04B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3A4A60-CC5E-CE41-8EA1-4C1E3CEE72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D8F49B-3CB8-2846-9CBE-404BCE5B0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3/6/24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534AC4-B091-F442-84C8-2D63E9201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CD6C2-B1BE-7B47-8743-436061AB4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676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F980EA-2BBC-AA49-A89E-07F12B3EA4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9A62D0-76C2-1844-8DB0-3FA7FCC1E2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F00DE-82FE-8442-B3FD-AC6FB2B8A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3/6/24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652F60-9932-C944-9B81-AB8D57F98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97051-0340-5D44-83C6-94E580FE1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147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ded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633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92C50-7AE3-2B41-8AE9-389E726DB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3637A-0848-E04B-A153-9EAAB3D1C4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33AAA-FF5D-2C40-B59D-233C98FD1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3/6/24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BF9DA9-7A0D-AA49-B253-5A7D3A37F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052E3-A1BC-7D4B-A261-C6A7E4D5C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29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99F82-70BE-DB47-BA5A-63E6C4F48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25C967-BB96-6F4C-AF25-EB40B9469E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1295A-01FB-564E-BFC7-0A3713AC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3/6/24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BEC7B2-74AD-6441-AF8A-A65B38035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B35615-8DCB-B544-8903-401AA67B6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629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FD5B7-F4ED-9946-BC8D-42550B1B9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C007E0-5108-634B-BB02-0DC42D199C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095386-C1C6-464A-BDBF-1BEB6C563B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7993D5-C317-8442-BEB8-ED05745DA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3/6/24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8964F4-6A7B-E34D-A847-420CDCEE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253393-EF10-514F-9C09-B9EAA35F4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834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FCF97-E616-FB41-B997-AAD67BEF4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B97D44-B745-5E4F-AA37-C8835E9384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B5580-42B7-9148-8318-CE6D44AE4E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C44558-AB54-7B4C-B107-CBF905D890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D07F08-05DF-DE47-9DD0-8FCBE393B2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E8DE82-310A-9942-9C96-084BC373C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3/6/24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2A6E93-CC1A-854D-8E7A-F3A38BA2A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6BA5B0-0C75-524F-964B-BC9CC1548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292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C9007-116F-9049-BA96-6361E9FD9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D0FBC1-A4A5-484C-8079-CA74C728B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3/6/24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361BBB-8752-E14B-8BA9-991B2264A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F53577-58C1-2F4F-8F35-A3042709B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367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182B8D-FF3E-B44A-96FE-20C9D6A13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3/6/24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704A25-737A-0B4B-90E3-3CC1B9885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9918F6-CD3F-EC43-BCBE-27C099066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192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6B055-E7DE-8342-9CFE-E9539573B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65856-121E-B346-9B1B-B85F68E3A0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5C49C1-C556-BB4B-86F4-0AFC1A83F8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7AE0DF-F478-C341-BA66-22C116B92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3/6/24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6EC18F-EAAD-8545-8FCE-55BD63539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2D8E9E-AEF6-AC45-B375-4B9FC0E32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45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D3F3CF-A6A6-7442-B2FA-EE4C24D39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B9ECB0-C630-204D-BC29-C23979A375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11013-8E0B-2C4B-87D3-C5608FB360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E580D-3BBB-A04E-8941-C61653F1542B}" type="datetimeFigureOut">
              <a:rPr lang="en-US" smtClean="0"/>
              <a:t>3/6/24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B5B461-2F18-ED40-B4AD-D5CFCDAA42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A45E9-8DB7-8243-A31E-241E17D504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150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8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www.folens.ie/our-reps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32AB17-6604-DBB0-1F49-414EFFC48A7D}"/>
              </a:ext>
            </a:extLst>
          </p:cNvPr>
          <p:cNvSpPr txBox="1"/>
          <p:nvPr/>
        </p:nvSpPr>
        <p:spPr>
          <a:xfrm>
            <a:off x="1842247" y="5034579"/>
            <a:ext cx="8911515" cy="830997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tx1"/>
                  </a:solidFill>
                </a:ln>
                <a:solidFill>
                  <a:srgbClr val="7030A0"/>
                </a:solidFill>
                <a:latin typeface="Muli" pitchFamily="2" charset="77"/>
              </a:rPr>
              <a:t>Exam and CBA Preparation</a:t>
            </a:r>
          </a:p>
        </p:txBody>
      </p:sp>
    </p:spTree>
    <p:extLst>
      <p:ext uri="{BB962C8B-B14F-4D97-AF65-F5344CB8AC3E}">
        <p14:creationId xmlns:p14="http://schemas.microsoft.com/office/powerpoint/2010/main" val="1701818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1DE402-8C2C-CF1C-FC52-DCF5FDC44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472" y="0"/>
            <a:ext cx="4132343" cy="58571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811462-BFC4-65A9-09D0-ECAEA07ED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9280" y="1243340"/>
            <a:ext cx="6094730" cy="20346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50AA97-97FC-A6BA-40F6-6B0D977459E0}"/>
              </a:ext>
            </a:extLst>
          </p:cNvPr>
          <p:cNvSpPr txBox="1"/>
          <p:nvPr/>
        </p:nvSpPr>
        <p:spPr>
          <a:xfrm>
            <a:off x="11002010" y="3284974"/>
            <a:ext cx="762000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p.294</a:t>
            </a:r>
          </a:p>
        </p:txBody>
      </p:sp>
    </p:spTree>
    <p:extLst>
      <p:ext uri="{BB962C8B-B14F-4D97-AF65-F5344CB8AC3E}">
        <p14:creationId xmlns:p14="http://schemas.microsoft.com/office/powerpoint/2010/main" val="2785796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96F16D-AF8C-AEA8-4615-A0F79B4EF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899" y="0"/>
            <a:ext cx="4151816" cy="58694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787FA9-D37E-0E5C-C561-D0DAEF5CE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6250" y="321234"/>
            <a:ext cx="6279851" cy="45149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7F7404-2613-EFED-6E22-62BFF27149CC}"/>
              </a:ext>
            </a:extLst>
          </p:cNvPr>
          <p:cNvSpPr txBox="1"/>
          <p:nvPr/>
        </p:nvSpPr>
        <p:spPr>
          <a:xfrm>
            <a:off x="10813301" y="4836159"/>
            <a:ext cx="812800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p.265</a:t>
            </a:r>
          </a:p>
        </p:txBody>
      </p:sp>
    </p:spTree>
    <p:extLst>
      <p:ext uri="{BB962C8B-B14F-4D97-AF65-F5344CB8AC3E}">
        <p14:creationId xmlns:p14="http://schemas.microsoft.com/office/powerpoint/2010/main" val="2268023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7DAB3A-FF57-B925-3555-61DE9C719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998" y="-123567"/>
            <a:ext cx="4176283" cy="59065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91172A-089F-1F42-E9D3-27BA5C4E1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6888" y="939801"/>
            <a:ext cx="6598892" cy="30429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E7B0D5-E0B7-F53A-221C-22CC728ACBDF}"/>
              </a:ext>
            </a:extLst>
          </p:cNvPr>
          <p:cNvSpPr txBox="1"/>
          <p:nvPr/>
        </p:nvSpPr>
        <p:spPr>
          <a:xfrm>
            <a:off x="11102340" y="3982721"/>
            <a:ext cx="853440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p.417</a:t>
            </a:r>
          </a:p>
        </p:txBody>
      </p:sp>
    </p:spTree>
    <p:extLst>
      <p:ext uri="{BB962C8B-B14F-4D97-AF65-F5344CB8AC3E}">
        <p14:creationId xmlns:p14="http://schemas.microsoft.com/office/powerpoint/2010/main" val="3795162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D6C4A7-3A58-5738-8139-6480B717B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790" y="0"/>
            <a:ext cx="4175039" cy="58941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B8D637-EC13-1B25-01CB-B0106B583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6992" y="317500"/>
            <a:ext cx="6501927" cy="41325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2B76E5-7D51-F9D6-8E32-26D56B815EE7}"/>
              </a:ext>
            </a:extLst>
          </p:cNvPr>
          <p:cNvSpPr txBox="1"/>
          <p:nvPr/>
        </p:nvSpPr>
        <p:spPr>
          <a:xfrm>
            <a:off x="10866119" y="4450080"/>
            <a:ext cx="812800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p.314</a:t>
            </a:r>
          </a:p>
        </p:txBody>
      </p:sp>
    </p:spTree>
    <p:extLst>
      <p:ext uri="{BB962C8B-B14F-4D97-AF65-F5344CB8AC3E}">
        <p14:creationId xmlns:p14="http://schemas.microsoft.com/office/powerpoint/2010/main" val="15594075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22FF00-B8A2-ECC5-F329-28298A549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695" y="0"/>
            <a:ext cx="4132993" cy="58694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1D7317-39F4-4240-34EE-E25E8090A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320" y="3251290"/>
            <a:ext cx="1896109" cy="18083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14BF01-21C5-B9DB-B873-E14B973626DD}"/>
              </a:ext>
            </a:extLst>
          </p:cNvPr>
          <p:cNvSpPr txBox="1"/>
          <p:nvPr/>
        </p:nvSpPr>
        <p:spPr>
          <a:xfrm>
            <a:off x="5608320" y="474345"/>
            <a:ext cx="6360160" cy="480131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IE" dirty="0">
                <a:effectLst/>
                <a:latin typeface="Helvetica" pitchFamily="2" charset="0"/>
              </a:rPr>
              <a:t>The magma is stored underground in a </a:t>
            </a:r>
            <a:r>
              <a:rPr lang="en-IE" b="1" dirty="0">
                <a:effectLst/>
                <a:latin typeface="Helvetica" pitchFamily="2" charset="0"/>
              </a:rPr>
              <a:t>magma chamber</a:t>
            </a:r>
            <a:r>
              <a:rPr lang="en-IE" dirty="0">
                <a:effectLst/>
                <a:latin typeface="Helvetica" pitchFamily="2" charset="0"/>
              </a:rPr>
              <a:t>. </a:t>
            </a:r>
          </a:p>
          <a:p>
            <a:pPr marL="342900" indent="-342900">
              <a:buFont typeface="+mj-lt"/>
              <a:buAutoNum type="arabicPeriod"/>
            </a:pPr>
            <a:endParaRPr lang="en-IE" dirty="0">
              <a:effectLst/>
              <a:latin typeface="Helvetica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IE" dirty="0">
                <a:effectLst/>
                <a:latin typeface="Helvetica" pitchFamily="2" charset="0"/>
              </a:rPr>
              <a:t>The gases build up in the magma chamber. The pressure</a:t>
            </a:r>
          </a:p>
          <a:p>
            <a:r>
              <a:rPr lang="en-IE" dirty="0">
                <a:effectLst/>
                <a:latin typeface="Helvetica" pitchFamily="2" charset="0"/>
              </a:rPr>
              <a:t>from the gases causes the magma to erupt out of the </a:t>
            </a:r>
            <a:r>
              <a:rPr lang="en-IE" b="1" dirty="0">
                <a:effectLst/>
                <a:latin typeface="Helvetica" pitchFamily="2" charset="0"/>
              </a:rPr>
              <a:t>vent</a:t>
            </a:r>
            <a:r>
              <a:rPr lang="en-IE" dirty="0">
                <a:effectLst/>
                <a:latin typeface="Helvetica" pitchFamily="2" charset="0"/>
              </a:rPr>
              <a:t> through an opening called a </a:t>
            </a:r>
            <a:r>
              <a:rPr lang="en-IE" b="1" dirty="0">
                <a:effectLst/>
                <a:latin typeface="Helvetica" pitchFamily="2" charset="0"/>
              </a:rPr>
              <a:t>crater</a:t>
            </a:r>
            <a:r>
              <a:rPr lang="en-IE" dirty="0">
                <a:effectLst/>
                <a:latin typeface="Helvetica" pitchFamily="2" charset="0"/>
              </a:rPr>
              <a:t>. </a:t>
            </a:r>
          </a:p>
          <a:p>
            <a:endParaRPr lang="en-IE" dirty="0">
              <a:latin typeface="Helvetica" pitchFamily="2" charset="0"/>
            </a:endParaRPr>
          </a:p>
          <a:p>
            <a:r>
              <a:rPr lang="en-IE" dirty="0">
                <a:effectLst/>
                <a:latin typeface="Helvetica" pitchFamily="2" charset="0"/>
              </a:rPr>
              <a:t>3. When magma reaches the Earth’s surface, it is known</a:t>
            </a:r>
          </a:p>
          <a:p>
            <a:r>
              <a:rPr lang="en-IE" dirty="0">
                <a:effectLst/>
                <a:latin typeface="Helvetica" pitchFamily="2" charset="0"/>
              </a:rPr>
              <a:t>as </a:t>
            </a:r>
            <a:r>
              <a:rPr lang="en-IE" b="1" dirty="0">
                <a:effectLst/>
                <a:latin typeface="Helvetica" pitchFamily="2" charset="0"/>
              </a:rPr>
              <a:t>lava</a:t>
            </a:r>
            <a:r>
              <a:rPr lang="en-IE" dirty="0">
                <a:effectLst/>
                <a:latin typeface="Helvetica" pitchFamily="2" charset="0"/>
              </a:rPr>
              <a:t>. The lava flow cools down and hardens around the vent.</a:t>
            </a:r>
          </a:p>
          <a:p>
            <a:endParaRPr lang="en-IE" dirty="0">
              <a:highlight>
                <a:srgbClr val="FFFF00"/>
              </a:highlight>
              <a:latin typeface="Helvetica" pitchFamily="2" charset="0"/>
            </a:endParaRPr>
          </a:p>
          <a:p>
            <a:r>
              <a:rPr lang="en-IE" dirty="0">
                <a:effectLst/>
                <a:highlight>
                  <a:srgbClr val="FFFF00"/>
                </a:highlight>
                <a:latin typeface="Helvetica" pitchFamily="2" charset="0"/>
              </a:rPr>
              <a:t>4. Cinders and ash</a:t>
            </a:r>
            <a:r>
              <a:rPr lang="en-IE" dirty="0">
                <a:effectLst/>
                <a:latin typeface="Helvetica" pitchFamily="2" charset="0"/>
              </a:rPr>
              <a:t>, are also erupted from a volcano. </a:t>
            </a:r>
          </a:p>
          <a:p>
            <a:endParaRPr lang="en-IE" dirty="0">
              <a:latin typeface="Helvetica" pitchFamily="2" charset="0"/>
            </a:endParaRPr>
          </a:p>
          <a:p>
            <a:r>
              <a:rPr lang="en-IE" dirty="0">
                <a:effectLst/>
                <a:latin typeface="Helvetica" pitchFamily="2" charset="0"/>
              </a:rPr>
              <a:t>5. After repeated eruptions, </a:t>
            </a:r>
            <a:r>
              <a:rPr lang="en-IE" dirty="0">
                <a:effectLst/>
                <a:highlight>
                  <a:srgbClr val="FFFF00"/>
                </a:highlight>
                <a:latin typeface="Helvetica" pitchFamily="2" charset="0"/>
              </a:rPr>
              <a:t>layers of ash and lava </a:t>
            </a:r>
            <a:r>
              <a:rPr lang="en-IE" dirty="0">
                <a:effectLst/>
                <a:latin typeface="Helvetica" pitchFamily="2" charset="0"/>
              </a:rPr>
              <a:t>build up around the vent to form a cone-shaped mountain.</a:t>
            </a:r>
          </a:p>
          <a:p>
            <a:endParaRPr lang="en-IE" dirty="0">
              <a:effectLst/>
              <a:latin typeface="Helvetica" pitchFamily="2" charset="0"/>
            </a:endParaRPr>
          </a:p>
          <a:p>
            <a:pPr algn="l"/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361519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19A538-30FA-6D3C-FFD4-D346F6E6D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438" y="0"/>
            <a:ext cx="4166306" cy="58941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6FDA42-F39B-BE89-98BF-F3F8069A1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4160" y="200462"/>
            <a:ext cx="6337300" cy="45193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440E11-2B24-2F6B-CF4B-9E7A8C47537F}"/>
              </a:ext>
            </a:extLst>
          </p:cNvPr>
          <p:cNvSpPr txBox="1"/>
          <p:nvPr/>
        </p:nvSpPr>
        <p:spPr>
          <a:xfrm>
            <a:off x="10835382" y="4719823"/>
            <a:ext cx="853440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p.173</a:t>
            </a:r>
          </a:p>
        </p:txBody>
      </p:sp>
    </p:spTree>
    <p:extLst>
      <p:ext uri="{BB962C8B-B14F-4D97-AF65-F5344CB8AC3E}">
        <p14:creationId xmlns:p14="http://schemas.microsoft.com/office/powerpoint/2010/main" val="17644979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D023F3-C658-C205-3958-9DD595C70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70" y="0"/>
            <a:ext cx="4178665" cy="59065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45F86D-F1AB-1EEE-5D56-E6B2BA492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3839" y="218639"/>
            <a:ext cx="6625709" cy="546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22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4901D2-2CC3-8EBA-11F9-3EC3B0F83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058" y="0"/>
            <a:ext cx="4185286" cy="59065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E10964-613C-60B7-67DC-360E5EDE9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78404">
            <a:off x="6060330" y="-83368"/>
            <a:ext cx="2046656" cy="27369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18CD9A-51E2-7540-2A4C-559535F6F9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38" t="60385" r="8824" b="3222"/>
          <a:stretch/>
        </p:blipFill>
        <p:spPr>
          <a:xfrm>
            <a:off x="6096000" y="2114138"/>
            <a:ext cx="5830982" cy="346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8181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B99F20-84C8-E1BA-3100-379A556E3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748" y="0"/>
            <a:ext cx="4156082" cy="58941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296971-AA52-E35C-ED09-067219E0B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520" y="346710"/>
            <a:ext cx="6165850" cy="41718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E55099-F46F-6BD4-9B2B-E9590F6AB2F1}"/>
              </a:ext>
            </a:extLst>
          </p:cNvPr>
          <p:cNvSpPr txBox="1"/>
          <p:nvPr/>
        </p:nvSpPr>
        <p:spPr>
          <a:xfrm>
            <a:off x="10717530" y="4518580"/>
            <a:ext cx="751840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p.74</a:t>
            </a:r>
          </a:p>
        </p:txBody>
      </p:sp>
    </p:spTree>
    <p:extLst>
      <p:ext uri="{BB962C8B-B14F-4D97-AF65-F5344CB8AC3E}">
        <p14:creationId xmlns:p14="http://schemas.microsoft.com/office/powerpoint/2010/main" val="4309934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511B858-D686-C53E-4CF4-F171B4C60B28}"/>
              </a:ext>
            </a:extLst>
          </p:cNvPr>
          <p:cNvSpPr txBox="1"/>
          <p:nvPr/>
        </p:nvSpPr>
        <p:spPr>
          <a:xfrm>
            <a:off x="762000" y="334387"/>
            <a:ext cx="827662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latin typeface="+mn-lt"/>
              </a:rPr>
              <a:t>CBAs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FEBFAD-7706-89E9-7DF0-935F68A5A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8540" y="704612"/>
            <a:ext cx="7772400" cy="456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832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24CF5552-3058-4B23-81B7-B99075946B36}"/>
              </a:ext>
            </a:extLst>
          </p:cNvPr>
          <p:cNvSpPr txBox="1">
            <a:spLocks/>
          </p:cNvSpPr>
          <p:nvPr/>
        </p:nvSpPr>
        <p:spPr>
          <a:xfrm>
            <a:off x="463296" y="365125"/>
            <a:ext cx="11728704" cy="618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E478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Check out the Books and Digital Resources on Folens.ie!</a:t>
            </a:r>
          </a:p>
        </p:txBody>
      </p:sp>
      <p:pic>
        <p:nvPicPr>
          <p:cNvPr id="14" name="Picture 13" descr="Graphical user interface&#10;&#10;Description automatically generated">
            <a:extLst>
              <a:ext uri="{FF2B5EF4-FFF2-40B4-BE49-F238E27FC236}">
                <a16:creationId xmlns:a16="http://schemas.microsoft.com/office/drawing/2014/main" id="{35D207BF-D8A1-46A4-BBA3-9F991581F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073" y="873895"/>
            <a:ext cx="7281853" cy="4749915"/>
          </a:xfrm>
          <a:prstGeom prst="rect">
            <a:avLst/>
          </a:prstGeom>
        </p:spPr>
      </p:pic>
      <p:pic>
        <p:nvPicPr>
          <p:cNvPr id="18" name="Picture 17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713C7E2D-1D01-40B8-A306-3DB4E9368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599" y="3922645"/>
            <a:ext cx="3256821" cy="212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870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018A9A-9000-042D-EB94-3BEBCC51B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540" y="814070"/>
            <a:ext cx="10864794" cy="373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2188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CA396B-6499-BF0C-DADB-DF6B4EC75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86" y="91440"/>
            <a:ext cx="4089127" cy="5791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C686BE-6F9F-7637-F85E-DED617DD8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9208" y="365760"/>
            <a:ext cx="5865986" cy="504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0474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AB2899-10C8-4F7E-2902-B1AB80777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0580" y="162560"/>
            <a:ext cx="5340643" cy="54152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D72487-B25D-336E-8881-499042724B39}"/>
              </a:ext>
            </a:extLst>
          </p:cNvPr>
          <p:cNvSpPr txBox="1"/>
          <p:nvPr/>
        </p:nvSpPr>
        <p:spPr>
          <a:xfrm>
            <a:off x="528320" y="406400"/>
            <a:ext cx="2225225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CBA 2: My Geography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B2DB1C-D179-0DAC-A383-A2C423843571}"/>
              </a:ext>
            </a:extLst>
          </p:cNvPr>
          <p:cNvSpPr txBox="1"/>
          <p:nvPr/>
        </p:nvSpPr>
        <p:spPr>
          <a:xfrm>
            <a:off x="518160" y="1178560"/>
            <a:ext cx="3123356" cy="92333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Doesn’t have to be a field trip</a:t>
            </a:r>
          </a:p>
          <a:p>
            <a:pPr algn="l"/>
            <a:endParaRPr lang="en-US" dirty="0"/>
          </a:p>
          <a:p>
            <a:pPr algn="l"/>
            <a:r>
              <a:rPr lang="en-US" dirty="0">
                <a:latin typeface="+mn-lt"/>
              </a:rPr>
              <a:t>Doesn’t have to be a mini-LC GI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C6EBB9-C7FB-513F-110D-2EE172378D85}"/>
              </a:ext>
            </a:extLst>
          </p:cNvPr>
          <p:cNvSpPr txBox="1"/>
          <p:nvPr/>
        </p:nvSpPr>
        <p:spPr>
          <a:xfrm>
            <a:off x="560777" y="3059668"/>
            <a:ext cx="1740285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Assessment Task</a:t>
            </a:r>
          </a:p>
        </p:txBody>
      </p:sp>
    </p:spTree>
    <p:extLst>
      <p:ext uri="{BB962C8B-B14F-4D97-AF65-F5344CB8AC3E}">
        <p14:creationId xmlns:p14="http://schemas.microsoft.com/office/powerpoint/2010/main" val="19673278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C40735-7A0E-BB59-E2FC-6549B9B69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62460">
            <a:off x="166722" y="949752"/>
            <a:ext cx="5518958" cy="20579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D793C9-72E6-C280-1FBD-01878DF1B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5986">
            <a:off x="6813771" y="1346215"/>
            <a:ext cx="5550059" cy="23261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D6B6D-F569-D5AB-3270-7CB50EB7FF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6398" y="1735899"/>
            <a:ext cx="4719205" cy="338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1352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3D2587-B4F1-8443-9FB2-1E450C3780F0}"/>
              </a:ext>
            </a:extLst>
          </p:cNvPr>
          <p:cNvSpPr txBox="1"/>
          <p:nvPr/>
        </p:nvSpPr>
        <p:spPr>
          <a:xfrm>
            <a:off x="463296" y="1506239"/>
            <a:ext cx="6214342" cy="424206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404813" marR="0" lvl="0" indent="-4048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99802"/>
              </a:buClr>
              <a:buSzPct val="100000"/>
              <a:buFont typeface="Helvetica" pitchFamily="2" charset="0"/>
              <a:buChar char="●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E47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Available for calls or appointments at a time that suits you</a:t>
            </a:r>
          </a:p>
          <a:p>
            <a:pPr marL="404813" marR="0" lvl="0" indent="-4048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99802"/>
              </a:buClr>
              <a:buSzPct val="100000"/>
              <a:buFont typeface="Helvetica" pitchFamily="2" charset="0"/>
              <a:buChar char="●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E47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 you with your classroom needs</a:t>
            </a:r>
          </a:p>
          <a:p>
            <a:pPr marL="404813" marR="0" lvl="0" indent="-4048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99802"/>
              </a:buClr>
              <a:buSzPct val="100000"/>
              <a:buFont typeface="Helvetica" pitchFamily="2" charset="0"/>
              <a:buChar char="●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E47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 for upcoming book scheme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99802"/>
              </a:buClr>
              <a:buSzPct val="100000"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E47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GB" sz="3600" b="1" dirty="0">
                <a:hlinkClick r:id="rId2"/>
              </a:rPr>
              <a:t>Contact your Rep on Folens.ie!</a:t>
            </a:r>
            <a:endParaRPr lang="en-IE" sz="3600" b="1" dirty="0"/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EC0A58A4-69DE-C54D-978F-291A379DE7C9}"/>
              </a:ext>
            </a:extLst>
          </p:cNvPr>
          <p:cNvSpPr txBox="1">
            <a:spLocks/>
          </p:cNvSpPr>
          <p:nvPr/>
        </p:nvSpPr>
        <p:spPr>
          <a:xfrm>
            <a:off x="463296" y="365125"/>
            <a:ext cx="10515600" cy="618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E478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Your local Folens Rep</a:t>
            </a:r>
          </a:p>
        </p:txBody>
      </p: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9F63461-2331-4FD0-EC5F-0D5F0C158D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37"/>
          <a:stretch/>
        </p:blipFill>
        <p:spPr>
          <a:xfrm>
            <a:off x="6868199" y="2169370"/>
            <a:ext cx="4876800" cy="2519259"/>
          </a:xfrm>
          <a:prstGeom prst="rect">
            <a:avLst/>
          </a:prstGeom>
          <a:ln w="66675" cap="rnd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44986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DED7C8D-CA70-4BFD-AA08-1D8A7DF5115B}"/>
              </a:ext>
            </a:extLst>
          </p:cNvPr>
          <p:cNvSpPr/>
          <p:nvPr/>
        </p:nvSpPr>
        <p:spPr>
          <a:xfrm>
            <a:off x="0" y="0"/>
            <a:ext cx="12192000" cy="5881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D6C308-0BE2-442A-AEC1-6BDBAD6BF718}"/>
              </a:ext>
            </a:extLst>
          </p:cNvPr>
          <p:cNvSpPr txBox="1"/>
          <p:nvPr/>
        </p:nvSpPr>
        <p:spPr>
          <a:xfrm>
            <a:off x="5002695" y="2228671"/>
            <a:ext cx="2186609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24922982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DED7C8D-CA70-4BFD-AA08-1D8A7DF5115B}"/>
              </a:ext>
            </a:extLst>
          </p:cNvPr>
          <p:cNvSpPr/>
          <p:nvPr/>
        </p:nvSpPr>
        <p:spPr>
          <a:xfrm>
            <a:off x="0" y="0"/>
            <a:ext cx="12192000" cy="5881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D6C308-0BE2-442A-AEC1-6BDBAD6BF718}"/>
              </a:ext>
            </a:extLst>
          </p:cNvPr>
          <p:cNvSpPr txBox="1"/>
          <p:nvPr/>
        </p:nvSpPr>
        <p:spPr>
          <a:xfrm>
            <a:off x="3819938" y="2173355"/>
            <a:ext cx="4552123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773950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1CD773-550F-0C72-38A6-94C58B983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404861">
            <a:off x="1004241" y="78902"/>
            <a:ext cx="4589038" cy="67001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598FD8-E38B-0BE6-2BD6-7567A5CC6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464" y="263896"/>
            <a:ext cx="7078188" cy="567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462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037DA-0B13-4FD4-8F61-FC4BA0FA5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053" y="0"/>
            <a:ext cx="4164163" cy="58818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876013-4D33-7C34-8353-F7D51714C4B8}"/>
              </a:ext>
            </a:extLst>
          </p:cNvPr>
          <p:cNvSpPr txBox="1"/>
          <p:nvPr/>
        </p:nvSpPr>
        <p:spPr>
          <a:xfrm>
            <a:off x="1354672" y="4216399"/>
            <a:ext cx="3397956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US" sz="1000" dirty="0"/>
              <a:t>Finite energy is energy from a source that is non-renewable.</a:t>
            </a:r>
          </a:p>
          <a:p>
            <a:pPr algn="l"/>
            <a:r>
              <a:rPr lang="en-US" sz="1000" dirty="0"/>
              <a:t>It cannot be replaced and will eventually run out.</a:t>
            </a:r>
            <a:endParaRPr lang="en-US" sz="1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8243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501FFF-EBCB-FA98-5187-966B9B0E5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568" y="0"/>
            <a:ext cx="4143076" cy="58571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E0B899-E393-B08E-6F4A-6A9B58363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8066" y="3355622"/>
            <a:ext cx="1317708" cy="11705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EFF816-0921-A448-F80B-D0B0571163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4651" y="611947"/>
            <a:ext cx="6711266" cy="252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696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933116-6F5B-4F1B-F1BB-D9C39DBFD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845" y="0"/>
            <a:ext cx="4160607" cy="59065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6810A2-06C5-232B-3864-B664097BF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8530" y="223520"/>
            <a:ext cx="5112040" cy="51325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3AE230-16C9-2252-68F3-2216C1BDB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0330" y="3850640"/>
            <a:ext cx="2496646" cy="122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376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510566-2FA8-C074-D8FA-93B407B55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507" y="0"/>
            <a:ext cx="4136438" cy="58447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4C56DC-0F7B-D0E4-A4C7-DA4A01A1F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3437" y="0"/>
            <a:ext cx="4501397" cy="584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630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B875B8-1F9E-7DEC-971C-6EDE6E9B0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061" y="0"/>
            <a:ext cx="4139005" cy="58513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0CD45A-C2F7-BD37-DC5C-5028833CF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073" y="3108960"/>
            <a:ext cx="2886100" cy="19727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73024F-FD22-B3C6-79E1-5B7925D40F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2752" y="-1"/>
            <a:ext cx="5104082" cy="585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715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93A6FE-1338-1B12-2988-4E80778D7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659" y="0"/>
            <a:ext cx="4148837" cy="58694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060669-D238-59F9-548F-4179519ED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9426" y="334010"/>
            <a:ext cx="6849872" cy="36791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748C8A-7489-0088-E867-B351F1ECE9B7}"/>
              </a:ext>
            </a:extLst>
          </p:cNvPr>
          <p:cNvSpPr txBox="1"/>
          <p:nvPr/>
        </p:nvSpPr>
        <p:spPr>
          <a:xfrm>
            <a:off x="11116018" y="4013199"/>
            <a:ext cx="843280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p.334</a:t>
            </a:r>
          </a:p>
        </p:txBody>
      </p:sp>
    </p:spTree>
    <p:extLst>
      <p:ext uri="{BB962C8B-B14F-4D97-AF65-F5344CB8AC3E}">
        <p14:creationId xmlns:p14="http://schemas.microsoft.com/office/powerpoint/2010/main" val="36543001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 algn="l"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7" id="{D1825694-7590-1949-9300-78C28767D24A}" vid="{ACB7304C-F511-BC43-9D27-759DE0EFA4F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3A2312533A740409E7B8F83BBB08161" ma:contentTypeVersion="" ma:contentTypeDescription="Create a new document." ma:contentTypeScope="" ma:versionID="22304e1bef735343a7f960d0611790b6">
  <xsd:schema xmlns:xsd="http://www.w3.org/2001/XMLSchema" xmlns:xs="http://www.w3.org/2001/XMLSchema" xmlns:p="http://schemas.microsoft.com/office/2006/metadata/properties" xmlns:ns2="aaea0617-e8d3-42cb-a0df-606c8315c17f" xmlns:ns3="c5e8d031-44b1-4b27-99ad-9bd1f1c4b7c9" targetNamespace="http://schemas.microsoft.com/office/2006/metadata/properties" ma:root="true" ma:fieldsID="fa389a760479c5d6248cea7399dbe081" ns2:_="" ns3:_="">
    <xsd:import namespace="aaea0617-e8d3-42cb-a0df-606c8315c17f"/>
    <xsd:import namespace="c5e8d031-44b1-4b27-99ad-9bd1f1c4b7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ea0617-e8d3-42cb-a0df-606c8315c1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e8d031-44b1-4b27-99ad-9bd1f1c4b7c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0582451-AB28-4FDB-81F9-428F34F1D8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ea0617-e8d3-42cb-a0df-606c8315c17f"/>
    <ds:schemaRef ds:uri="c5e8d031-44b1-4b27-99ad-9bd1f1c4b7c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48AE667-35E0-4708-B04C-BC33126498E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4B0A2EA-E43B-4901-B479-41E35129DE5E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11086</TotalTime>
  <Words>221</Words>
  <Application>Microsoft Macintosh PowerPoint</Application>
  <PresentationFormat>Widescreen</PresentationFormat>
  <Paragraphs>36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Helvetica</vt:lpstr>
      <vt:lpstr>Muli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O'Keeffe</dc:creator>
  <cp:lastModifiedBy>Peter Lydon</cp:lastModifiedBy>
  <cp:revision>31</cp:revision>
  <dcterms:created xsi:type="dcterms:W3CDTF">2021-10-04T12:15:27Z</dcterms:created>
  <dcterms:modified xsi:type="dcterms:W3CDTF">2024-03-06T20:05:30Z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0x01010083A2312533A740409E7B8F83BBB08161</vt:lpwstr>
  </property>
</Properties>
</file>