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66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8C"/>
    <a:srgbClr val="00AEEF"/>
    <a:srgbClr val="198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061" autoAdjust="0"/>
  </p:normalViewPr>
  <p:slideViewPr>
    <p:cSldViewPr>
      <p:cViewPr varScale="1">
        <p:scale>
          <a:sx n="121" d="100"/>
          <a:sy n="121" d="100"/>
        </p:scale>
        <p:origin x="152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O'Connor" userId="d3b9681a-6783-45a0-a9cd-fbceb3f6df13" providerId="ADAL" clId="{1328F2C9-CFF1-4F98-A163-38DFD9561ACB}"/>
    <pc:docChg chg="undo custSel delSld modSld">
      <pc:chgData name="Priscilla O'Connor" userId="d3b9681a-6783-45a0-a9cd-fbceb3f6df13" providerId="ADAL" clId="{1328F2C9-CFF1-4F98-A163-38DFD9561ACB}" dt="2022-04-29T16:02:34.201" v="77" actId="14100"/>
      <pc:docMkLst>
        <pc:docMk/>
      </pc:docMkLst>
      <pc:sldChg chg="addSp delSp modSp del mod delAnim">
        <pc:chgData name="Priscilla O'Connor" userId="d3b9681a-6783-45a0-a9cd-fbceb3f6df13" providerId="ADAL" clId="{1328F2C9-CFF1-4F98-A163-38DFD9561ACB}" dt="2022-04-29T15:35:16.088" v="5" actId="2696"/>
        <pc:sldMkLst>
          <pc:docMk/>
          <pc:sldMk cId="0" sldId="256"/>
        </pc:sldMkLst>
        <pc:spChg chg="del">
          <ac:chgData name="Priscilla O'Connor" userId="d3b9681a-6783-45a0-a9cd-fbceb3f6df13" providerId="ADAL" clId="{1328F2C9-CFF1-4F98-A163-38DFD9561ACB}" dt="2022-04-29T15:34:59.345" v="0" actId="478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Priscilla O'Connor" userId="d3b9681a-6783-45a0-a9cd-fbceb3f6df13" providerId="ADAL" clId="{1328F2C9-CFF1-4F98-A163-38DFD9561ACB}" dt="2022-04-29T15:35:01.027" v="1" actId="478"/>
          <ac:spMkLst>
            <pc:docMk/>
            <pc:sldMk cId="0" sldId="256"/>
            <ac:spMk id="5" creationId="{1C154586-3DFA-44C2-9635-3544E3C8C5B2}"/>
          </ac:spMkLst>
        </pc:spChg>
        <pc:grpChg chg="del">
          <ac:chgData name="Priscilla O'Connor" userId="d3b9681a-6783-45a0-a9cd-fbceb3f6df13" providerId="ADAL" clId="{1328F2C9-CFF1-4F98-A163-38DFD9561ACB}" dt="2022-04-29T15:35:02.485" v="2" actId="478"/>
          <ac:grpSpMkLst>
            <pc:docMk/>
            <pc:sldMk cId="0" sldId="256"/>
            <ac:grpSpMk id="7" creationId="{97305CF7-1BCB-44DB-802E-14E135702B03}"/>
          </ac:grpSpMkLst>
        </pc:grpChg>
        <pc:picChg chg="del mod">
          <ac:chgData name="Priscilla O'Connor" userId="d3b9681a-6783-45a0-a9cd-fbceb3f6df13" providerId="ADAL" clId="{1328F2C9-CFF1-4F98-A163-38DFD9561ACB}" dt="2022-04-29T15:35:04.445" v="4" actId="478"/>
          <ac:picMkLst>
            <pc:docMk/>
            <pc:sldMk cId="0" sldId="256"/>
            <ac:picMk id="11" creationId="{8AE17A98-BECB-4C8B-94F9-6EAD4D880EEB}"/>
          </ac:picMkLst>
        </pc:picChg>
      </pc:sldChg>
      <pc:sldChg chg="delSp modSp mod delAnim">
        <pc:chgData name="Priscilla O'Connor" userId="d3b9681a-6783-45a0-a9cd-fbceb3f6df13" providerId="ADAL" clId="{1328F2C9-CFF1-4F98-A163-38DFD9561ACB}" dt="2022-04-29T15:36:59.299" v="7" actId="1076"/>
        <pc:sldMkLst>
          <pc:docMk/>
          <pc:sldMk cId="3137440628" sldId="269"/>
        </pc:sldMkLst>
        <pc:picChg chg="del">
          <ac:chgData name="Priscilla O'Connor" userId="d3b9681a-6783-45a0-a9cd-fbceb3f6df13" providerId="ADAL" clId="{1328F2C9-CFF1-4F98-A163-38DFD9561ACB}" dt="2022-04-29T15:36:34.830" v="6" actId="478"/>
          <ac:picMkLst>
            <pc:docMk/>
            <pc:sldMk cId="3137440628" sldId="269"/>
            <ac:picMk id="10" creationId="{F451C060-7B10-4A0F-9C48-8694489BCAAE}"/>
          </ac:picMkLst>
        </pc:picChg>
        <pc:picChg chg="mod">
          <ac:chgData name="Priscilla O'Connor" userId="d3b9681a-6783-45a0-a9cd-fbceb3f6df13" providerId="ADAL" clId="{1328F2C9-CFF1-4F98-A163-38DFD9561ACB}" dt="2022-04-29T15:36:59.299" v="7" actId="1076"/>
          <ac:picMkLst>
            <pc:docMk/>
            <pc:sldMk cId="3137440628" sldId="269"/>
            <ac:picMk id="12" creationId="{67C54CE4-F3BB-4B06-93DC-6BBC8B65B7FC}"/>
          </ac:picMkLst>
        </pc:picChg>
      </pc:sldChg>
      <pc:sldChg chg="delSp modSp mod delAnim">
        <pc:chgData name="Priscilla O'Connor" userId="d3b9681a-6783-45a0-a9cd-fbceb3f6df13" providerId="ADAL" clId="{1328F2C9-CFF1-4F98-A163-38DFD9561ACB}" dt="2022-04-29T15:39:44.969" v="13" actId="1076"/>
        <pc:sldMkLst>
          <pc:docMk/>
          <pc:sldMk cId="3454939046" sldId="273"/>
        </pc:sldMkLst>
        <pc:picChg chg="del">
          <ac:chgData name="Priscilla O'Connor" userId="d3b9681a-6783-45a0-a9cd-fbceb3f6df13" providerId="ADAL" clId="{1328F2C9-CFF1-4F98-A163-38DFD9561ACB}" dt="2022-04-29T15:39:09.196" v="8" actId="478"/>
          <ac:picMkLst>
            <pc:docMk/>
            <pc:sldMk cId="3454939046" sldId="273"/>
            <ac:picMk id="4" creationId="{A5660D8D-6850-4821-B663-D4170688A4E8}"/>
          </ac:picMkLst>
        </pc:picChg>
        <pc:picChg chg="mod">
          <ac:chgData name="Priscilla O'Connor" userId="d3b9681a-6783-45a0-a9cd-fbceb3f6df13" providerId="ADAL" clId="{1328F2C9-CFF1-4F98-A163-38DFD9561ACB}" dt="2022-04-29T15:39:17.862" v="10" actId="1076"/>
          <ac:picMkLst>
            <pc:docMk/>
            <pc:sldMk cId="3454939046" sldId="273"/>
            <ac:picMk id="6" creationId="{D261822A-A02F-46E6-97B6-4B509B9780F7}"/>
          </ac:picMkLst>
        </pc:picChg>
        <pc:picChg chg="mod">
          <ac:chgData name="Priscilla O'Connor" userId="d3b9681a-6783-45a0-a9cd-fbceb3f6df13" providerId="ADAL" clId="{1328F2C9-CFF1-4F98-A163-38DFD9561ACB}" dt="2022-04-29T15:39:41.481" v="11" actId="1076"/>
          <ac:picMkLst>
            <pc:docMk/>
            <pc:sldMk cId="3454939046" sldId="273"/>
            <ac:picMk id="8" creationId="{66284CF3-AA20-464A-8927-A040D101E322}"/>
          </ac:picMkLst>
        </pc:picChg>
        <pc:picChg chg="mod">
          <ac:chgData name="Priscilla O'Connor" userId="d3b9681a-6783-45a0-a9cd-fbceb3f6df13" providerId="ADAL" clId="{1328F2C9-CFF1-4F98-A163-38DFD9561ACB}" dt="2022-04-29T15:39:44.969" v="13" actId="1076"/>
          <ac:picMkLst>
            <pc:docMk/>
            <pc:sldMk cId="3454939046" sldId="273"/>
            <ac:picMk id="12" creationId="{7FF0EF6F-4247-4309-B8C9-04255FF98209}"/>
          </ac:picMkLst>
        </pc:picChg>
        <pc:cxnChg chg="mod">
          <ac:chgData name="Priscilla O'Connor" userId="d3b9681a-6783-45a0-a9cd-fbceb3f6df13" providerId="ADAL" clId="{1328F2C9-CFF1-4F98-A163-38DFD9561ACB}" dt="2022-04-29T15:39:17.862" v="10" actId="1076"/>
          <ac:cxnSpMkLst>
            <pc:docMk/>
            <pc:sldMk cId="3454939046" sldId="273"/>
            <ac:cxnSpMk id="11" creationId="{B61B7B72-789C-48AB-ADAD-3FD8449BD0DA}"/>
          </ac:cxnSpMkLst>
        </pc:cxnChg>
      </pc:sldChg>
      <pc:sldChg chg="modSp mod">
        <pc:chgData name="Priscilla O'Connor" userId="d3b9681a-6783-45a0-a9cd-fbceb3f6df13" providerId="ADAL" clId="{1328F2C9-CFF1-4F98-A163-38DFD9561ACB}" dt="2022-04-29T15:42:07.413" v="23" actId="1076"/>
        <pc:sldMkLst>
          <pc:docMk/>
          <pc:sldMk cId="783947373" sldId="276"/>
        </pc:sldMkLst>
        <pc:grpChg chg="mod">
          <ac:chgData name="Priscilla O'Connor" userId="d3b9681a-6783-45a0-a9cd-fbceb3f6df13" providerId="ADAL" clId="{1328F2C9-CFF1-4F98-A163-38DFD9561ACB}" dt="2022-04-29T15:41:12.456" v="19" actId="14100"/>
          <ac:grpSpMkLst>
            <pc:docMk/>
            <pc:sldMk cId="783947373" sldId="276"/>
            <ac:grpSpMk id="15" creationId="{D120FDD2-18FF-40D4-93E0-2D59CB7E99D5}"/>
          </ac:grpSpMkLst>
        </pc:grpChg>
        <pc:picChg chg="mod">
          <ac:chgData name="Priscilla O'Connor" userId="d3b9681a-6783-45a0-a9cd-fbceb3f6df13" providerId="ADAL" clId="{1328F2C9-CFF1-4F98-A163-38DFD9561ACB}" dt="2022-04-29T15:41:29.253" v="21" actId="1076"/>
          <ac:picMkLst>
            <pc:docMk/>
            <pc:sldMk cId="783947373" sldId="276"/>
            <ac:picMk id="12" creationId="{23C72396-C77A-472D-A69B-81ECA9B6C323}"/>
          </ac:picMkLst>
        </pc:picChg>
        <pc:picChg chg="mod">
          <ac:chgData name="Priscilla O'Connor" userId="d3b9681a-6783-45a0-a9cd-fbceb3f6df13" providerId="ADAL" clId="{1328F2C9-CFF1-4F98-A163-38DFD9561ACB}" dt="2022-04-29T15:42:07.413" v="23" actId="1076"/>
          <ac:picMkLst>
            <pc:docMk/>
            <pc:sldMk cId="783947373" sldId="276"/>
            <ac:picMk id="14" creationId="{F80F3AFC-0BE2-4361-AF24-992D35EF27E9}"/>
          </ac:picMkLst>
        </pc:picChg>
      </pc:sldChg>
      <pc:sldChg chg="delSp modSp mod delAnim">
        <pc:chgData name="Priscilla O'Connor" userId="d3b9681a-6783-45a0-a9cd-fbceb3f6df13" providerId="ADAL" clId="{1328F2C9-CFF1-4F98-A163-38DFD9561ACB}" dt="2022-04-29T15:50:10.529" v="26" actId="1076"/>
        <pc:sldMkLst>
          <pc:docMk/>
          <pc:sldMk cId="1820620811" sldId="288"/>
        </pc:sldMkLst>
        <pc:picChg chg="del">
          <ac:chgData name="Priscilla O'Connor" userId="d3b9681a-6783-45a0-a9cd-fbceb3f6df13" providerId="ADAL" clId="{1328F2C9-CFF1-4F98-A163-38DFD9561ACB}" dt="2022-04-29T15:49:47.868" v="24" actId="478"/>
          <ac:picMkLst>
            <pc:docMk/>
            <pc:sldMk cId="1820620811" sldId="288"/>
            <ac:picMk id="4" creationId="{E4E3AB36-4FCB-4A85-9739-9BC3ADDF084D}"/>
          </ac:picMkLst>
        </pc:picChg>
        <pc:picChg chg="del">
          <ac:chgData name="Priscilla O'Connor" userId="d3b9681a-6783-45a0-a9cd-fbceb3f6df13" providerId="ADAL" clId="{1328F2C9-CFF1-4F98-A163-38DFD9561ACB}" dt="2022-04-29T15:49:49.561" v="25" actId="478"/>
          <ac:picMkLst>
            <pc:docMk/>
            <pc:sldMk cId="1820620811" sldId="288"/>
            <ac:picMk id="6" creationId="{A5DD47EB-0894-4384-AB20-4846EC5F78DD}"/>
          </ac:picMkLst>
        </pc:picChg>
        <pc:picChg chg="mod">
          <ac:chgData name="Priscilla O'Connor" userId="d3b9681a-6783-45a0-a9cd-fbceb3f6df13" providerId="ADAL" clId="{1328F2C9-CFF1-4F98-A163-38DFD9561ACB}" dt="2022-04-29T15:50:10.529" v="26" actId="1076"/>
          <ac:picMkLst>
            <pc:docMk/>
            <pc:sldMk cId="1820620811" sldId="288"/>
            <ac:picMk id="8" creationId="{FA024BDC-605D-4CA0-A2A3-50D9DFC02CDA}"/>
          </ac:picMkLst>
        </pc:picChg>
      </pc:sldChg>
      <pc:sldChg chg="addSp delSp modSp mod addAnim delAnim">
        <pc:chgData name="Priscilla O'Connor" userId="d3b9681a-6783-45a0-a9cd-fbceb3f6df13" providerId="ADAL" clId="{1328F2C9-CFF1-4F98-A163-38DFD9561ACB}" dt="2022-04-29T15:56:12.668" v="66" actId="14100"/>
        <pc:sldMkLst>
          <pc:docMk/>
          <pc:sldMk cId="1453506582" sldId="290"/>
        </pc:sldMkLst>
        <pc:picChg chg="add del mod">
          <ac:chgData name="Priscilla O'Connor" userId="d3b9681a-6783-45a0-a9cd-fbceb3f6df13" providerId="ADAL" clId="{1328F2C9-CFF1-4F98-A163-38DFD9561ACB}" dt="2022-04-29T15:53:17.059" v="42" actId="478"/>
          <ac:picMkLst>
            <pc:docMk/>
            <pc:sldMk cId="1453506582" sldId="290"/>
            <ac:picMk id="4" creationId="{24064278-CCB0-496B-BA11-1D0D0EBEC606}"/>
          </ac:picMkLst>
        </pc:picChg>
        <pc:picChg chg="add del mod">
          <ac:chgData name="Priscilla O'Connor" userId="d3b9681a-6783-45a0-a9cd-fbceb3f6df13" providerId="ADAL" clId="{1328F2C9-CFF1-4F98-A163-38DFD9561ACB}" dt="2022-04-29T15:52:38.950" v="33" actId="22"/>
          <ac:picMkLst>
            <pc:docMk/>
            <pc:sldMk cId="1453506582" sldId="290"/>
            <ac:picMk id="5" creationId="{94A6DA06-AC79-4499-BD98-43033B9B62D6}"/>
          </ac:picMkLst>
        </pc:picChg>
        <pc:picChg chg="mod">
          <ac:chgData name="Priscilla O'Connor" userId="d3b9681a-6783-45a0-a9cd-fbceb3f6df13" providerId="ADAL" clId="{1328F2C9-CFF1-4F98-A163-38DFD9561ACB}" dt="2022-04-29T15:56:12.668" v="66" actId="14100"/>
          <ac:picMkLst>
            <pc:docMk/>
            <pc:sldMk cId="1453506582" sldId="290"/>
            <ac:picMk id="6" creationId="{AD89EDA7-CA1B-40F9-8EBE-1B54B297A038}"/>
          </ac:picMkLst>
        </pc:picChg>
        <pc:picChg chg="mod">
          <ac:chgData name="Priscilla O'Connor" userId="d3b9681a-6783-45a0-a9cd-fbceb3f6df13" providerId="ADAL" clId="{1328F2C9-CFF1-4F98-A163-38DFD9561ACB}" dt="2022-04-29T15:55:01.101" v="57" actId="14100"/>
          <ac:picMkLst>
            <pc:docMk/>
            <pc:sldMk cId="1453506582" sldId="290"/>
            <ac:picMk id="8" creationId="{0B4B4B17-BBD7-4585-9290-55495BC46C19}"/>
          </ac:picMkLst>
        </pc:picChg>
        <pc:picChg chg="add mod">
          <ac:chgData name="Priscilla O'Connor" userId="d3b9681a-6783-45a0-a9cd-fbceb3f6df13" providerId="ADAL" clId="{1328F2C9-CFF1-4F98-A163-38DFD9561ACB}" dt="2022-04-29T15:54:01.192" v="50" actId="1076"/>
          <ac:picMkLst>
            <pc:docMk/>
            <pc:sldMk cId="1453506582" sldId="290"/>
            <ac:picMk id="9" creationId="{2077AE6E-E2E9-45E4-B7E6-C97827F42F8E}"/>
          </ac:picMkLst>
        </pc:picChg>
        <pc:picChg chg="mod">
          <ac:chgData name="Priscilla O'Connor" userId="d3b9681a-6783-45a0-a9cd-fbceb3f6df13" providerId="ADAL" clId="{1328F2C9-CFF1-4F98-A163-38DFD9561ACB}" dt="2022-04-29T15:55:59.951" v="65" actId="14100"/>
          <ac:picMkLst>
            <pc:docMk/>
            <pc:sldMk cId="1453506582" sldId="290"/>
            <ac:picMk id="10" creationId="{8C32CC4F-1CE9-48E5-8E71-F85CEFEB9DC0}"/>
          </ac:picMkLst>
        </pc:picChg>
        <pc:picChg chg="mod">
          <ac:chgData name="Priscilla O'Connor" userId="d3b9681a-6783-45a0-a9cd-fbceb3f6df13" providerId="ADAL" clId="{1328F2C9-CFF1-4F98-A163-38DFD9561ACB}" dt="2022-04-29T15:54:24.410" v="53" actId="1076"/>
          <ac:picMkLst>
            <pc:docMk/>
            <pc:sldMk cId="1453506582" sldId="290"/>
            <ac:picMk id="13" creationId="{86153A5E-CC9C-40D6-92EE-AC76FAD956A9}"/>
          </ac:picMkLst>
        </pc:picChg>
        <pc:picChg chg="mod">
          <ac:chgData name="Priscilla O'Connor" userId="d3b9681a-6783-45a0-a9cd-fbceb3f6df13" providerId="ADAL" clId="{1328F2C9-CFF1-4F98-A163-38DFD9561ACB}" dt="2022-04-29T15:55:09.635" v="58" actId="14100"/>
          <ac:picMkLst>
            <pc:docMk/>
            <pc:sldMk cId="1453506582" sldId="290"/>
            <ac:picMk id="15" creationId="{F6D21AAB-F80E-4D17-8DA2-E3FB1C216DBE}"/>
          </ac:picMkLst>
        </pc:picChg>
        <pc:picChg chg="mod">
          <ac:chgData name="Priscilla O'Connor" userId="d3b9681a-6783-45a0-a9cd-fbceb3f6df13" providerId="ADAL" clId="{1328F2C9-CFF1-4F98-A163-38DFD9561ACB}" dt="2022-04-29T15:55:28.980" v="61" actId="1076"/>
          <ac:picMkLst>
            <pc:docMk/>
            <pc:sldMk cId="1453506582" sldId="290"/>
            <ac:picMk id="19" creationId="{F1604D6C-7E9B-40AE-9D47-8D67823E0716}"/>
          </ac:picMkLst>
        </pc:picChg>
        <pc:picChg chg="mod">
          <ac:chgData name="Priscilla O'Connor" userId="d3b9681a-6783-45a0-a9cd-fbceb3f6df13" providerId="ADAL" clId="{1328F2C9-CFF1-4F98-A163-38DFD9561ACB}" dt="2022-04-29T15:55:34.003" v="62" actId="1076"/>
          <ac:picMkLst>
            <pc:docMk/>
            <pc:sldMk cId="1453506582" sldId="290"/>
            <ac:picMk id="21" creationId="{57ADA60C-5C96-4D4E-9890-D780C9BBE1D1}"/>
          </ac:picMkLst>
        </pc:picChg>
        <pc:picChg chg="mod">
          <ac:chgData name="Priscilla O'Connor" userId="d3b9681a-6783-45a0-a9cd-fbceb3f6df13" providerId="ADAL" clId="{1328F2C9-CFF1-4F98-A163-38DFD9561ACB}" dt="2022-04-29T15:55:40.361" v="63" actId="1076"/>
          <ac:picMkLst>
            <pc:docMk/>
            <pc:sldMk cId="1453506582" sldId="290"/>
            <ac:picMk id="23" creationId="{0AF067E6-3609-4DE2-9447-CEF98D233795}"/>
          </ac:picMkLst>
        </pc:picChg>
      </pc:sldChg>
      <pc:sldChg chg="delSp modSp mod delAnim">
        <pc:chgData name="Priscilla O'Connor" userId="d3b9681a-6783-45a0-a9cd-fbceb3f6df13" providerId="ADAL" clId="{1328F2C9-CFF1-4F98-A163-38DFD9561ACB}" dt="2022-04-29T16:02:34.201" v="77" actId="14100"/>
        <pc:sldMkLst>
          <pc:docMk/>
          <pc:sldMk cId="1864483894" sldId="291"/>
        </pc:sldMkLst>
        <pc:picChg chg="del">
          <ac:chgData name="Priscilla O'Connor" userId="d3b9681a-6783-45a0-a9cd-fbceb3f6df13" providerId="ADAL" clId="{1328F2C9-CFF1-4F98-A163-38DFD9561ACB}" dt="2022-04-29T16:01:12.899" v="67" actId="478"/>
          <ac:picMkLst>
            <pc:docMk/>
            <pc:sldMk cId="1864483894" sldId="291"/>
            <ac:picMk id="4" creationId="{11992CDE-E33E-434E-BCB1-3D1C02CAC601}"/>
          </ac:picMkLst>
        </pc:picChg>
        <pc:picChg chg="del">
          <ac:chgData name="Priscilla O'Connor" userId="d3b9681a-6783-45a0-a9cd-fbceb3f6df13" providerId="ADAL" clId="{1328F2C9-CFF1-4F98-A163-38DFD9561ACB}" dt="2022-04-29T16:01:14.231" v="68" actId="478"/>
          <ac:picMkLst>
            <pc:docMk/>
            <pc:sldMk cId="1864483894" sldId="291"/>
            <ac:picMk id="6" creationId="{3B94246A-0953-4A08-893C-4FAC25467180}"/>
          </ac:picMkLst>
        </pc:picChg>
        <pc:picChg chg="del">
          <ac:chgData name="Priscilla O'Connor" userId="d3b9681a-6783-45a0-a9cd-fbceb3f6df13" providerId="ADAL" clId="{1328F2C9-CFF1-4F98-A163-38DFD9561ACB}" dt="2022-04-29T16:01:15.058" v="69" actId="478"/>
          <ac:picMkLst>
            <pc:docMk/>
            <pc:sldMk cId="1864483894" sldId="291"/>
            <ac:picMk id="8" creationId="{6EE9B797-B0FE-40D6-92A9-96F26CE43914}"/>
          </ac:picMkLst>
        </pc:picChg>
        <pc:picChg chg="mod">
          <ac:chgData name="Priscilla O'Connor" userId="d3b9681a-6783-45a0-a9cd-fbceb3f6df13" providerId="ADAL" clId="{1328F2C9-CFF1-4F98-A163-38DFD9561ACB}" dt="2022-04-29T16:01:20.122" v="70" actId="1076"/>
          <ac:picMkLst>
            <pc:docMk/>
            <pc:sldMk cId="1864483894" sldId="291"/>
            <ac:picMk id="10" creationId="{ACA78637-6C8E-433F-B75E-9A9C2D8B1101}"/>
          </ac:picMkLst>
        </pc:picChg>
        <pc:picChg chg="mod">
          <ac:chgData name="Priscilla O'Connor" userId="d3b9681a-6783-45a0-a9cd-fbceb3f6df13" providerId="ADAL" clId="{1328F2C9-CFF1-4F98-A163-38DFD9561ACB}" dt="2022-04-29T16:02:08.025" v="74" actId="1076"/>
          <ac:picMkLst>
            <pc:docMk/>
            <pc:sldMk cId="1864483894" sldId="291"/>
            <ac:picMk id="12" creationId="{39FD1D27-D866-4465-A180-F2D512B91039}"/>
          </ac:picMkLst>
        </pc:picChg>
        <pc:picChg chg="mod">
          <ac:chgData name="Priscilla O'Connor" userId="d3b9681a-6783-45a0-a9cd-fbceb3f6df13" providerId="ADAL" clId="{1328F2C9-CFF1-4F98-A163-38DFD9561ACB}" dt="2022-04-29T16:02:12.510" v="75" actId="1076"/>
          <ac:picMkLst>
            <pc:docMk/>
            <pc:sldMk cId="1864483894" sldId="291"/>
            <ac:picMk id="15" creationId="{26534EAB-4815-4605-8A34-89A8D0FAF415}"/>
          </ac:picMkLst>
        </pc:picChg>
        <pc:cxnChg chg="mod">
          <ac:chgData name="Priscilla O'Connor" userId="d3b9681a-6783-45a0-a9cd-fbceb3f6df13" providerId="ADAL" clId="{1328F2C9-CFF1-4F98-A163-38DFD9561ACB}" dt="2022-04-29T16:02:34.201" v="77" actId="14100"/>
          <ac:cxnSpMkLst>
            <pc:docMk/>
            <pc:sldMk cId="1864483894" sldId="291"/>
            <ac:cxnSpMk id="13" creationId="{C35EB891-6BE5-4BF3-8DAA-6F4D300B679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340D5-7F8E-453B-A41B-7B93EAD187E9}" type="datetimeFigureOut">
              <a:rPr lang="en-US" smtClean="0"/>
              <a:pPr/>
              <a:t>4/29/2022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45AF5-09F5-4816-88C2-6AC3F818089B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789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5200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0494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9164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9580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842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2095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0406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4343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6906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8039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507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8308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2067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5400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82520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8926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3100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243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32481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691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492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41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81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584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56072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3478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595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6923F-CC39-4546-A879-45E2CE8AC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522"/>
            <a:ext cx="9144000" cy="13062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596981" y="825356"/>
            <a:ext cx="72000" cy="424901"/>
          </a:xfrm>
          <a:prstGeom prst="rect">
            <a:avLst/>
          </a:prstGeom>
          <a:solidFill>
            <a:srgbClr val="B11F8C"/>
          </a:solidFill>
          <a:ln>
            <a:solidFill>
              <a:srgbClr val="B11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286774" y="258883"/>
            <a:ext cx="692414" cy="647999"/>
          </a:xfrm>
          <a:prstGeom prst="roundRect">
            <a:avLst/>
          </a:prstGeom>
          <a:solidFill>
            <a:srgbClr val="B11F8C"/>
          </a:solidFill>
          <a:ln>
            <a:solidFill>
              <a:srgbClr val="B11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1980A9"/>
              </a:solidFill>
            </a:endParaRP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2" y="1053493"/>
            <a:ext cx="9143999" cy="722484"/>
          </a:xfrm>
          <a:prstGeom prst="rect">
            <a:avLst/>
          </a:prstGeom>
          <a:solidFill>
            <a:srgbClr val="B11F8C"/>
          </a:solidFill>
        </p:spPr>
        <p:txBody>
          <a:bodyPr vert="horz" anchor="ctr"/>
          <a:lstStyle>
            <a:lvl1pPr marL="720000" algn="l">
              <a:defRPr sz="3200" b="1">
                <a:solidFill>
                  <a:srgbClr val="FFFFFF"/>
                </a:solidFill>
                <a:latin typeface="+mj-lt"/>
                <a:cs typeface="Rockwell"/>
              </a:defRPr>
            </a:lvl1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86774" y="260284"/>
            <a:ext cx="692414" cy="646596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+mj-lt"/>
                <a:cs typeface="Rockwel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6150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840870" y="764704"/>
            <a:ext cx="1494320" cy="40049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2000" b="1" u="none" baseline="0">
                <a:solidFill>
                  <a:srgbClr val="B11F8C"/>
                </a:solidFill>
              </a:defRPr>
            </a:lvl1pPr>
          </a:lstStyle>
          <a:p>
            <a:pPr lvl="0"/>
            <a:r>
              <a:rPr lang="ga-IE" dirty="0"/>
              <a:t>Sub heading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554921" y="398340"/>
            <a:ext cx="823745" cy="45719"/>
          </a:xfrm>
          <a:prstGeom prst="rect">
            <a:avLst/>
          </a:prstGeom>
          <a:solidFill>
            <a:srgbClr val="B11F8C"/>
          </a:solidFill>
          <a:ln>
            <a:solidFill>
              <a:srgbClr val="B11F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3" y="171248"/>
            <a:ext cx="501563" cy="449440"/>
          </a:xfrm>
          <a:prstGeom prst="roundRect">
            <a:avLst/>
          </a:prstGeom>
          <a:solidFill>
            <a:srgbClr val="B11F8C"/>
          </a:solidFill>
          <a:ln>
            <a:solidFill>
              <a:srgbClr val="B11F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1980A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870" y="171248"/>
            <a:ext cx="8303130" cy="449440"/>
          </a:xfrm>
          <a:prstGeom prst="rect">
            <a:avLst/>
          </a:prstGeom>
          <a:solidFill>
            <a:srgbClr val="B11F8C"/>
          </a:solidFill>
          <a:ln>
            <a:solidFill>
              <a:srgbClr val="B11F8C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180532"/>
            <a:ext cx="501563" cy="440156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rgbClr val="FFFFFF"/>
                </a:solidFill>
              </a:defRPr>
            </a:lvl1pPr>
            <a:lvl2pPr marL="520700" indent="0">
              <a:buNone/>
              <a:defRPr sz="2000"/>
            </a:lvl2pPr>
            <a:lvl3pPr marL="1042988" indent="0">
              <a:buNone/>
              <a:defRPr sz="2000"/>
            </a:lvl3pPr>
            <a:lvl4pPr marL="1563688" indent="0">
              <a:buNone/>
              <a:defRPr sz="2000"/>
            </a:lvl4pPr>
            <a:lvl5pPr marL="2085975" indent="0">
              <a:buNone/>
              <a:defRPr sz="2000"/>
            </a:lvl5pPr>
          </a:lstStyle>
          <a:p>
            <a:pPr lvl="0"/>
            <a:r>
              <a:rPr lang="ga-IE" dirty="0"/>
              <a:t>00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40870" y="180533"/>
            <a:ext cx="8303130" cy="440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520700" indent="0">
              <a:buNone/>
              <a:defRPr sz="2000" b="1">
                <a:solidFill>
                  <a:srgbClr val="FFFFFF"/>
                </a:solidFill>
              </a:defRPr>
            </a:lvl2pPr>
            <a:lvl3pPr marL="1042988" indent="0">
              <a:buNone/>
              <a:defRPr sz="2000" b="1">
                <a:solidFill>
                  <a:srgbClr val="FFFFFF"/>
                </a:solidFill>
              </a:defRPr>
            </a:lvl3pPr>
            <a:lvl4pPr marL="1563688" indent="0">
              <a:buNone/>
              <a:defRPr sz="2000" b="1">
                <a:solidFill>
                  <a:srgbClr val="FFFFFF"/>
                </a:solidFill>
              </a:defRPr>
            </a:lvl4pPr>
            <a:lvl5pPr marL="2085975" indent="0">
              <a:buNone/>
              <a:defRPr sz="20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ga-IE" dirty="0"/>
              <a:t>Heading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1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1351487" y="6582162"/>
            <a:ext cx="7099185" cy="0"/>
          </a:xfrm>
          <a:prstGeom prst="line">
            <a:avLst/>
          </a:prstGeom>
          <a:ln w="12700" cap="flat">
            <a:solidFill>
              <a:srgbClr val="B11F8C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8524086" y="6375556"/>
            <a:ext cx="299717" cy="270350"/>
          </a:xfrm>
          <a:prstGeom prst="roundRect">
            <a:avLst/>
          </a:prstGeom>
          <a:solidFill>
            <a:srgbClr val="B11F8C"/>
          </a:solidFill>
          <a:ln>
            <a:solidFill>
              <a:srgbClr val="B11F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1980A9"/>
              </a:solidFill>
              <a:effectLst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4086" y="6375556"/>
            <a:ext cx="299717" cy="2703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1EC5721B-B1D8-FF49-B418-DEC82F8E8FF0}" type="slidenum">
              <a:rPr lang="en-US" sz="1000" b="1" i="0" baseline="0" smtClean="0">
                <a:solidFill>
                  <a:schemeClr val="bg1"/>
                </a:solidFill>
                <a:effectLst/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000" b="1" i="0" baseline="0" dirty="0">
              <a:solidFill>
                <a:schemeClr val="bg1"/>
              </a:solidFill>
              <a:effectLst/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772" y="6407975"/>
            <a:ext cx="1064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B11F8C"/>
                </a:solidFill>
              </a:rPr>
              <a:t>ACTIVE MATHS 1</a:t>
            </a:r>
          </a:p>
        </p:txBody>
      </p:sp>
    </p:spTree>
    <p:extLst>
      <p:ext uri="{BB962C8B-B14F-4D97-AF65-F5344CB8AC3E}">
        <p14:creationId xmlns:p14="http://schemas.microsoft.com/office/powerpoint/2010/main" val="34572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emf"/><Relationship Id="rId4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7E04C1-006B-4D73-8F00-1A482A4C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Constructions II</a:t>
            </a:r>
            <a:endParaRPr lang="en-IE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C048C-807E-47D0-932D-0258E4F54B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19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7032C-7D6A-4DA4-AC03-531D5C58DD41}"/>
              </a:ext>
            </a:extLst>
          </p:cNvPr>
          <p:cNvSpPr txBox="1"/>
          <p:nvPr/>
        </p:nvSpPr>
        <p:spPr>
          <a:xfrm>
            <a:off x="683570" y="2996952"/>
            <a:ext cx="46805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AEE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</a:t>
            </a:r>
            <a:r>
              <a:rPr lang="en-US" sz="4800" b="1" dirty="0" err="1">
                <a:solidFill>
                  <a:srgbClr val="00AEE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Maths</a:t>
            </a:r>
            <a:r>
              <a:rPr lang="en-US" sz="4800" b="1" dirty="0">
                <a:solidFill>
                  <a:srgbClr val="00AEE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</a:p>
          <a:p>
            <a:endParaRPr lang="en-US" sz="2000" b="1" dirty="0">
              <a:solidFill>
                <a:srgbClr val="96BF0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2400" b="1" dirty="0">
                <a:solidFill>
                  <a:srgbClr val="6A7F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EDITION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4B03E6-6B95-47B4-B533-FE9BA7F29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011" y="1922592"/>
            <a:ext cx="3027232" cy="43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6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F2133-C8C0-47D4-9EC1-9A18C0B0C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8760"/>
            <a:ext cx="3730428" cy="2751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303748-2207-44C8-9349-CA9023DD2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903" y="4293096"/>
            <a:ext cx="1901631" cy="202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B4EFDA-5CBA-4331-9C56-EFC992F45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903" y="4656236"/>
            <a:ext cx="3439114" cy="1229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E3AE4B-82F9-4539-990E-A4697BF16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136" y="6035011"/>
            <a:ext cx="1262359" cy="20230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068C9E-1F66-4DD5-AA9C-E1A8C4CEA19D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047003D-7959-403F-9F32-ED8EF9904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1268760"/>
            <a:ext cx="3180168" cy="11652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17A83F-84E8-4FBE-BBD6-83DDDCA2D0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3393" y="2606671"/>
            <a:ext cx="2872673" cy="19744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40279E-BC20-4394-85C4-9178A683B4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3393" y="4777576"/>
            <a:ext cx="2540897" cy="10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0EBE8-0CAE-46DE-BD74-977228ADB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646" y="1217636"/>
            <a:ext cx="3689966" cy="987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D155D6-124F-4D16-A0E7-97BC4549D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463" y="2498527"/>
            <a:ext cx="1270450" cy="210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FC61CC-9BB7-4483-95D6-8066DA26B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463" y="2858567"/>
            <a:ext cx="3342012" cy="2103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120FDD2-18FF-40D4-93E0-2D59CB7E99D5}"/>
              </a:ext>
            </a:extLst>
          </p:cNvPr>
          <p:cNvGrpSpPr/>
          <p:nvPr/>
        </p:nvGrpSpPr>
        <p:grpSpPr>
          <a:xfrm>
            <a:off x="4774389" y="1217636"/>
            <a:ext cx="3689965" cy="5351296"/>
            <a:chOff x="4774389" y="1217636"/>
            <a:chExt cx="3689965" cy="535129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C72396-C77A-472D-A69B-81ECA9B6C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74389" y="1217636"/>
              <a:ext cx="3536220" cy="67163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80F3AFC-0BE2-4361-AF24-992D35EF2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4779" y="1988840"/>
              <a:ext cx="3479575" cy="4580092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1D399E-9DAD-4D3B-9D5B-69223997D681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94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C2F9A-03EF-4B54-B233-814184B01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1196752"/>
            <a:ext cx="3689967" cy="413503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2FB951-11E2-44BC-B5D5-4C68B7C9E1A8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8A328B5-7ECA-412D-8641-C13911E6C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9704" y="5470451"/>
            <a:ext cx="1310913" cy="1942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8B373B-C702-4AB3-A6FD-B19DA1B8E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9704" y="5803329"/>
            <a:ext cx="2055378" cy="2103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609366-9984-4B6F-A0A4-587E6D7E6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9717" y="6145763"/>
            <a:ext cx="1812616" cy="2103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C4E1833-0966-495C-B30D-64991EE860CA}"/>
              </a:ext>
            </a:extLst>
          </p:cNvPr>
          <p:cNvGrpSpPr/>
          <p:nvPr/>
        </p:nvGrpSpPr>
        <p:grpSpPr>
          <a:xfrm>
            <a:off x="611560" y="1196752"/>
            <a:ext cx="3648240" cy="2476163"/>
            <a:chOff x="611560" y="1196752"/>
            <a:chExt cx="3648240" cy="24761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9CE862-22EA-4F48-829C-6638E6008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1146" y="1196752"/>
              <a:ext cx="3398654" cy="24761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3D6667F-170B-4093-8E1A-84CF66C9A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560" y="1208435"/>
              <a:ext cx="258945" cy="218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96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19.5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A5E6C-2624-412C-99B3-2B1599B3B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243" y="1257164"/>
            <a:ext cx="7420398" cy="1739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D71D7-4451-4D79-9534-2F7B6DF1D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695" y="3130193"/>
            <a:ext cx="2670370" cy="1666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EED9C5-B6B5-4FFC-B75B-0D09DA756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695" y="5013176"/>
            <a:ext cx="1488934" cy="2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19.5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11B232-6526-44BE-9542-084545616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591" y="1270494"/>
            <a:ext cx="7772400" cy="1436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620AE-406E-48EF-9937-7C70EA78C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2852714"/>
            <a:ext cx="2346690" cy="1440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384EB2-24A5-41EF-B1CF-6311F03D1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4514751"/>
            <a:ext cx="1497027" cy="2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19.5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D0A6A-CCAF-4270-8348-35F176C58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94018"/>
            <a:ext cx="5846938" cy="1238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4BDB4A-B2C4-4EF8-B72A-A6855D4F6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167" y="2781637"/>
            <a:ext cx="2112020" cy="1294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953AC1-00B3-4250-B484-B4E368839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4293096"/>
            <a:ext cx="2969777" cy="534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073A16-BD10-4C29-92C1-4E108757B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5085184"/>
            <a:ext cx="1343278" cy="2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19.5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00ACB-9B3B-422B-BCA5-B78C103D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76958"/>
            <a:ext cx="6255143" cy="752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202EB4-091A-4F43-A6A3-6E72CB0D9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609" y="2276872"/>
            <a:ext cx="1521302" cy="2006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B970A5-0D0C-4BDE-8A95-A1C3E5C2B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609" y="4531052"/>
            <a:ext cx="2629912" cy="493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9BC034-115C-4395-AD1C-CE3EFB464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609" y="5248137"/>
            <a:ext cx="1278542" cy="2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19.5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6B974-1D37-4F97-A9DE-230165369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40768"/>
            <a:ext cx="7711708" cy="2265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A907D0-9F50-4A4C-800C-C9B996691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868" y="3789040"/>
            <a:ext cx="2249586" cy="2031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D4B83-AC25-43E4-82CA-CF6769FC8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1488" y="5918239"/>
            <a:ext cx="687824" cy="2023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2731F7-4827-4BA2-A772-4650D485B877}"/>
              </a:ext>
            </a:extLst>
          </p:cNvPr>
          <p:cNvCxnSpPr>
            <a:cxnSpLocks/>
          </p:cNvCxnSpPr>
          <p:nvPr/>
        </p:nvCxnSpPr>
        <p:spPr>
          <a:xfrm>
            <a:off x="4572000" y="3789040"/>
            <a:ext cx="0" cy="2448272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E0974-719B-4777-B485-1F66FD7E5B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3151" y="3789040"/>
            <a:ext cx="744465" cy="2265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A7E99A-EE91-49B0-B4CE-6369B7E3E7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9241" y="4149080"/>
            <a:ext cx="3390563" cy="14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19.6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9F14B-AF2E-4F6E-AF1D-78DEB7A2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308577"/>
            <a:ext cx="3795164" cy="3617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6E9C35-F8D1-454B-8431-C71A1E487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1313418"/>
            <a:ext cx="3050696" cy="1942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D07984-E8BD-44A6-8C15-7BA77F659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3645024"/>
            <a:ext cx="1561761" cy="509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E769D2-874B-4396-A2F5-6F772D1EC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2253" y="4439143"/>
            <a:ext cx="712099" cy="21039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FC0C6C-DB2C-4C5C-9FBB-1E10AC588319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6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19.6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8473D-E683-4D83-A2CF-F82DFED99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96752"/>
            <a:ext cx="3681875" cy="3827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62C1D6-A1BE-4286-B445-75BADB674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1155014"/>
            <a:ext cx="2346689" cy="119762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E32BC0-DBEA-4B04-88F4-43D6D58628EC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B33CFCA-6DCB-495C-88D6-F750F29E8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2780928"/>
            <a:ext cx="2298135" cy="226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66CA7A-A9CE-44EA-9D0A-BB10E730B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3349" y="3212976"/>
            <a:ext cx="1820707" cy="218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58A782-8060-4A1D-AAD7-AEC4187824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5104" y="3645024"/>
            <a:ext cx="1966364" cy="39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4FF70-EEFE-4460-A9C7-C4F9C3649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196752"/>
            <a:ext cx="3762796" cy="3560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8BD10-26DB-46F6-AD97-A65CE6E49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1196752"/>
            <a:ext cx="2160574" cy="151321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2CC42D-3546-48FD-8CA2-82BFD8459978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D1B3E27-A02C-4125-90A9-396E5648A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3212976"/>
            <a:ext cx="1586040" cy="242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711F5F-3C92-4FE5-BC79-F4EF4F394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097" y="3696163"/>
            <a:ext cx="1254263" cy="2265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53DF1-F26D-48EB-9E74-401C0219C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5615" y="4163166"/>
            <a:ext cx="1286633" cy="2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1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19.6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10B5B8-4740-4DC0-A3E9-E01BF11712AD}"/>
              </a:ext>
            </a:extLst>
          </p:cNvPr>
          <p:cNvGrpSpPr/>
          <p:nvPr/>
        </p:nvGrpSpPr>
        <p:grpSpPr>
          <a:xfrm>
            <a:off x="681075" y="1307665"/>
            <a:ext cx="3680342" cy="1936970"/>
            <a:chOff x="681075" y="1307665"/>
            <a:chExt cx="3680342" cy="19369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61FB67-A998-4CA7-AB17-59CB9131E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75" y="1307665"/>
              <a:ext cx="3439114" cy="118952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899A98-35D6-4271-B11C-CE2ECCE5A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8027" y="2564904"/>
              <a:ext cx="3463390" cy="679731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0FE6D92-2584-4AE5-8175-C7FE873E6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75" y="3413414"/>
            <a:ext cx="1966365" cy="1383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BAFD53-E6D4-4EA4-8B4A-27E3ABDD8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100" y="5008348"/>
            <a:ext cx="2929321" cy="4046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611AE8-93E4-4ADF-A026-6AB4DBBD2E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048" y="1312506"/>
            <a:ext cx="3681874" cy="21362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09637C-068A-402D-A92A-1C1790D4923F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1ACD443-FFEC-44DC-B510-F49A5699D6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651" y="3628618"/>
            <a:ext cx="1586038" cy="14565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3CECB6-8D0B-40FC-8CAD-1D1E1E4471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651" y="5274566"/>
            <a:ext cx="3358196" cy="6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19.6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5463B-378B-4820-ABF0-A7E4BE9E3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8760"/>
            <a:ext cx="3665692" cy="4806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80C35-616D-441E-9C17-838AC2393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1268760"/>
            <a:ext cx="2638003" cy="144038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B76767-12BB-4450-94C1-8952267FEE73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E21C995-8F5E-4965-B83B-B8BBFA594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2986399"/>
            <a:ext cx="1780245" cy="226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8CF4A9-07DB-48B5-ADBA-FA956841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6018" y="3330255"/>
            <a:ext cx="1432291" cy="2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19.6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17F77-90EC-4BE5-AFF2-02CF8C073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40768"/>
            <a:ext cx="7663156" cy="2338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3D8F72-073E-4D02-A257-00063F38A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640" y="3932360"/>
            <a:ext cx="2257678" cy="1642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384F6C-58A6-4353-9E89-6C61165C73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640" y="5770226"/>
            <a:ext cx="1335188" cy="234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F3C18D-0439-4435-BE04-C0D82AB8C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383" y="6090835"/>
            <a:ext cx="873939" cy="2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19.7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24BDC-605D-4CA0-A2A3-50D9DFC02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76958"/>
            <a:ext cx="3431022" cy="17964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FFBA44-9ED7-41B2-92B4-4449363EDC04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C0CD7B8-CB14-4ACF-B6AA-C231910AE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1904" y="1276958"/>
            <a:ext cx="1796432" cy="1100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FAA90F-9332-4AD8-A17B-F83986711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7860" y="2634451"/>
            <a:ext cx="995320" cy="2184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E54345-2099-4AFB-9AD7-8D8201B37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7860" y="3068960"/>
            <a:ext cx="1003413" cy="2023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829013-9B35-40C2-9BCD-6B0B116DE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8375" y="3487285"/>
            <a:ext cx="3301550" cy="4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19.7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BD84D-0F44-4625-B839-55931D0AC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8760"/>
            <a:ext cx="3819441" cy="4029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42E245-A0CC-4600-8300-EE8DA20B0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1268760"/>
            <a:ext cx="768743" cy="2184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396A06-5CF0-4624-9B00-AF4A3E0F5090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C97EA6B-A569-46AC-92DD-E97C1FC34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1700808"/>
            <a:ext cx="3099249" cy="28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4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Revision Exercise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9EDA7-CA1B-40F9-8EBE-1B54B297A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683" y="1554824"/>
            <a:ext cx="3605236" cy="1156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4B4B17-BBD7-4585-9290-55495BC46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045" y="2920297"/>
            <a:ext cx="1824747" cy="2333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14B454-4D8D-4C78-8878-8156F5760168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C32CC4F-1CE9-48E5-8E71-F85CEFEB9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14" y="3464364"/>
            <a:ext cx="3304461" cy="1574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153A5E-CC9C-40D6-92EE-AC76FAD95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045" y="5289573"/>
            <a:ext cx="2840303" cy="2184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D21AAB-F80E-4D17-8DA2-E3FB1C216D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536" y="1554824"/>
            <a:ext cx="3569065" cy="14421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604D6C-7E9B-40AE-9D47-8D67823E0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908" y="3260386"/>
            <a:ext cx="2241493" cy="1327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ADA60C-5C96-4D4E-9890-D780C9BBE1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908" y="4880469"/>
            <a:ext cx="2500437" cy="218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F067E6-3609-4DE2-9447-CEF98D2337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908" y="5308496"/>
            <a:ext cx="1812618" cy="202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77AE6E-E2E9-45E4-B7E6-C97827F42F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917" y="1155014"/>
            <a:ext cx="2155128" cy="2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4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Revision Exercise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A78637-6C8E-433F-B75E-9A9C2D8B1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276958"/>
            <a:ext cx="3584773" cy="148893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5EB891-6BE5-4BF3-8DAA-6F4D300B6794}"/>
              </a:ext>
            </a:extLst>
          </p:cNvPr>
          <p:cNvCxnSpPr>
            <a:cxnSpLocks/>
          </p:cNvCxnSpPr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9FD1D27-D866-4465-A180-F2D512B91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1262183"/>
            <a:ext cx="2006824" cy="16831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534EAB-4815-4605-8A34-89A8D0FAF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532" y="3485770"/>
            <a:ext cx="453153" cy="2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8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4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Revision Exercise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B4F52-8153-4138-B8DC-B93A5CC8D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76958"/>
            <a:ext cx="3649507" cy="4377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4F5CFD-2B15-45C1-A506-331FC224B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048" y="1276958"/>
            <a:ext cx="2686556" cy="182070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808B90-EC89-4514-ABD5-9627326BA1EF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52BEF47-C53C-4FD8-891A-77B5F6199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3482913"/>
            <a:ext cx="718457" cy="2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8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4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Revision Exercise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142D5-66EB-439F-A194-755D0022D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93500"/>
            <a:ext cx="3787072" cy="3795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304ED-A28D-4577-8ECC-06163CCBE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1293500"/>
            <a:ext cx="3309642" cy="1683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E5B19-CD37-4CAE-A233-99007C567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3391469"/>
            <a:ext cx="817295" cy="2184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EA83B6-7E50-4E65-B5BB-EE8097BC819E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1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103D1-24D3-46C3-8E46-C642C1D89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EE72E-A91D-4116-97EF-B3E5BF0AF6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Constructions 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3988E-81CE-4F82-9136-41E114CC60BB}"/>
              </a:ext>
            </a:extLst>
          </p:cNvPr>
          <p:cNvSpPr txBox="1"/>
          <p:nvPr/>
        </p:nvSpPr>
        <p:spPr>
          <a:xfrm>
            <a:off x="1764082" y="2828836"/>
            <a:ext cx="5615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B11F8C"/>
                </a:solidFill>
              </a:rPr>
              <a:t>End of</a:t>
            </a:r>
          </a:p>
          <a:p>
            <a:pPr algn="ctr"/>
            <a:r>
              <a:rPr lang="en-US" sz="3600" b="1" dirty="0">
                <a:solidFill>
                  <a:srgbClr val="B11F8C"/>
                </a:solidFill>
              </a:rPr>
              <a:t>Chapter 19 - Constructions II</a:t>
            </a:r>
          </a:p>
        </p:txBody>
      </p:sp>
    </p:spTree>
    <p:extLst>
      <p:ext uri="{BB962C8B-B14F-4D97-AF65-F5344CB8AC3E}">
        <p14:creationId xmlns:p14="http://schemas.microsoft.com/office/powerpoint/2010/main" val="193282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0C99E-07C7-47C7-ABD2-A335F94FC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8760"/>
            <a:ext cx="3568588" cy="2921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FE3F0D-59D3-4FAC-9EC9-D3541C028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11" y="4374614"/>
            <a:ext cx="2459978" cy="1286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34DCF0-2A50-4E46-9D11-A5472AE9C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11" y="5906359"/>
            <a:ext cx="1747878" cy="25894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ACC68-70FB-4232-A7DE-905D6EB8CB89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E0898FA-8C5A-4345-AAC2-9FB2810455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463" y="1214841"/>
            <a:ext cx="3649507" cy="336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1BE25-F7F1-4EEB-94E4-BBD3E154A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8760"/>
            <a:ext cx="2273861" cy="1391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7D236E-FE54-4FFD-A67F-7694E84AA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463" y="2924944"/>
            <a:ext cx="1723604" cy="242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4562B2-9F5C-4388-B6FD-81D2160FE7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663" y="3429000"/>
            <a:ext cx="704005" cy="22657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347B0F-14AF-4E21-8829-B4D240FEA7C2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06970D-3A6F-49C8-8D8B-3147643A0617}"/>
              </a:ext>
            </a:extLst>
          </p:cNvPr>
          <p:cNvGrpSpPr/>
          <p:nvPr/>
        </p:nvGrpSpPr>
        <p:grpSpPr>
          <a:xfrm>
            <a:off x="681075" y="1187506"/>
            <a:ext cx="7779357" cy="4936142"/>
            <a:chOff x="681075" y="1187506"/>
            <a:chExt cx="7779357" cy="49361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C54CE4-F3BB-4B06-93DC-6BBC8B65B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75" y="4140766"/>
              <a:ext cx="3673782" cy="144847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B492B3-D8F7-4B77-82C6-C2407BFD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32305" y="1187506"/>
              <a:ext cx="3528127" cy="4936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4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B117E-6308-495E-AA61-0A760D77B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76958"/>
            <a:ext cx="3698060" cy="2476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D15049-C8B7-4FD3-936A-48CD51EA4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776" y="3994511"/>
            <a:ext cx="728282" cy="2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954F4-DBD9-4C91-8B8B-F6538BD78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279" y="1330480"/>
            <a:ext cx="3698059" cy="375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0D5E9E-4FFC-4919-821C-EDFCBFF7F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1128327"/>
            <a:ext cx="3212537" cy="1391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34D09D-2515-4191-B522-C9335BF7C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2852936"/>
            <a:ext cx="1658868" cy="242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6E48FC-C7DD-48F0-839A-960696471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069" y="3266339"/>
            <a:ext cx="1229991" cy="2346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0D0E8-8E16-44E3-9EA7-FC9FE8B24E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3762304"/>
            <a:ext cx="1513211" cy="21039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E51162-46A9-4A41-88FF-73F06A4B79E2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7FFFA-CA8B-4E66-9B0C-6F61C8F4B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1044"/>
            <a:ext cx="3455298" cy="2816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DBC04E-0E73-4FAD-A3C7-206CF12B5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" y="4365104"/>
            <a:ext cx="3374379" cy="1529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74FF85-B818-43B8-8418-1A62DD9C2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" y="6103480"/>
            <a:ext cx="2767480" cy="2023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90AA1A-0AA0-4DAD-AF09-01F2192074B7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68EE6EC-891D-4D30-A51A-DD6B00707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5348" y="1261044"/>
            <a:ext cx="3673783" cy="1440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EFC349-E477-4135-B836-52F5136C33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2801" y="2924944"/>
            <a:ext cx="2144388" cy="11652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0D44CE-6F6A-4990-8ACE-E92ECD0F25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7211" y="4398764"/>
            <a:ext cx="3010237" cy="4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61822A-A02F-46E6-97B6-4B509B978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76958"/>
            <a:ext cx="7800721" cy="3018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284CF3-AA20-464A-8927-A040D101E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09" y="4509120"/>
            <a:ext cx="2840304" cy="178834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1B7B72-789C-48AB-ADAD-3FD8449BD0DA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581436" y="4295287"/>
            <a:ext cx="0" cy="1590183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FF0EF6F-4247-4309-B8C9-04255FF98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319" y="4828324"/>
            <a:ext cx="1869258" cy="51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19.4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Constructions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7F99C-DCAB-4F09-9DE6-2DD3D2300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155050"/>
            <a:ext cx="3811348" cy="4304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FD2453-2765-402F-840A-236423782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1144778"/>
            <a:ext cx="2791752" cy="139183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B13012-CA8F-47A0-B9A4-5FE9F1740738}"/>
              </a:ext>
            </a:extLst>
          </p:cNvPr>
          <p:cNvCxnSpPr/>
          <p:nvPr/>
        </p:nvCxnSpPr>
        <p:spPr>
          <a:xfrm>
            <a:off x="4572000" y="1155014"/>
            <a:ext cx="0" cy="5082298"/>
          </a:xfrm>
          <a:prstGeom prst="line">
            <a:avLst/>
          </a:prstGeom>
          <a:ln w="19050">
            <a:solidFill>
              <a:srgbClr val="B11F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FDDFBA7-BC4D-49F6-8C8C-3427C8F3E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2852936"/>
            <a:ext cx="1513210" cy="493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D0DFF6-2F93-4794-B08E-06974D3C0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3570555"/>
            <a:ext cx="679730" cy="218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249C61-E6E0-46E1-BA94-6D3EE9FD28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4002809"/>
            <a:ext cx="2281950" cy="226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3334DC-57E8-4FB6-B722-17EE7D6CB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2099" y="4388563"/>
            <a:ext cx="1925907" cy="2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a31abb673bbb77135181a5b46b9d2aa694f4f9"/>
</p:tagLst>
</file>

<file path=ppt/theme/theme1.xml><?xml version="1.0" encoding="utf-8"?>
<a:theme xmlns:a="http://schemas.openxmlformats.org/drawingml/2006/main" name="Active Maths Powerpoint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1A6EEC15CF140B7B25E5E96887263" ma:contentTypeVersion="2" ma:contentTypeDescription="Create a new document." ma:contentTypeScope="" ma:versionID="daf96fe653a1b7fb00427c325692f777">
  <xsd:schema xmlns:xsd="http://www.w3.org/2001/XMLSchema" xmlns:xs="http://www.w3.org/2001/XMLSchema" xmlns:p="http://schemas.microsoft.com/office/2006/metadata/properties" xmlns:ns2="3eda3682-b78a-428e-b33e-5a4fa8c72221" targetNamespace="http://schemas.microsoft.com/office/2006/metadata/properties" ma:root="true" ma:fieldsID="b7458aba780ac2dec186976e347a3e9e" ns2:_="">
    <xsd:import namespace="3eda3682-b78a-428e-b33e-5a4fa8c72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a3682-b78a-428e-b33e-5a4fa8c72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53D0D9-B29F-4CF0-916A-9C79AB5F34D8}"/>
</file>

<file path=customXml/itemProps2.xml><?xml version="1.0" encoding="utf-8"?>
<ds:datastoreItem xmlns:ds="http://schemas.openxmlformats.org/officeDocument/2006/customXml" ds:itemID="{31451267-7E6A-44F2-8FE3-6207E6C902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59FFD8-A520-43B8-9525-EA733D4436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Active Maths Powerpoint 2016.thmx</Template>
  <TotalTime>1086</TotalTime>
  <Words>180</Words>
  <Application>Microsoft Office PowerPoint</Application>
  <PresentationFormat>On-screen Show (4:3)</PresentationFormat>
  <Paragraphs>117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Open Sans</vt:lpstr>
      <vt:lpstr>Active Maths Powerpoint 2016</vt:lpstr>
      <vt:lpstr>Constructions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Constructions II</dc:title>
  <dc:creator>Priscilla O'Connor</dc:creator>
  <cp:lastModifiedBy>Priscilla O'Connor</cp:lastModifiedBy>
  <cp:revision>1</cp:revision>
  <dcterms:created xsi:type="dcterms:W3CDTF">2011-12-02T16:13:29Z</dcterms:created>
  <dcterms:modified xsi:type="dcterms:W3CDTF">2022-04-29T16:02:41Z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0x01010027F1A6EEC15CF140B7B25E5E96887263</vt:lpwstr>
  </property>
</Properties>
</file>