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66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007787"/>
    <a:srgbClr val="B11F8C"/>
    <a:srgbClr val="00AEEF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6" autoAdjust="0"/>
    <p:restoredTop sz="94061" autoAdjust="0"/>
  </p:normalViewPr>
  <p:slideViewPr>
    <p:cSldViewPr>
      <p:cViewPr varScale="1">
        <p:scale>
          <a:sx n="110" d="100"/>
          <a:sy n="110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5EB0B713-8097-4D8B-9515-FDC934457E50}"/>
    <pc:docChg chg="modSld sldOrd">
      <pc:chgData name="Priscilla O'Connor" userId="d3b9681a-6783-45a0-a9cd-fbceb3f6df13" providerId="ADAL" clId="{5EB0B713-8097-4D8B-9515-FDC934457E50}" dt="2022-05-05T10:49:56.321" v="1"/>
      <pc:docMkLst>
        <pc:docMk/>
      </pc:docMkLst>
      <pc:sldChg chg="ord">
        <pc:chgData name="Priscilla O'Connor" userId="d3b9681a-6783-45a0-a9cd-fbceb3f6df13" providerId="ADAL" clId="{5EB0B713-8097-4D8B-9515-FDC934457E50}" dt="2022-05-05T10:49:56.321" v="1"/>
        <pc:sldMkLst>
          <pc:docMk/>
          <pc:sldMk cId="137171129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5/5/2022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496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521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7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68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773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089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351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65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6923F-CC39-4546-A879-45E2CE8AC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522"/>
            <a:ext cx="9144000" cy="1306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96981" y="825356"/>
            <a:ext cx="72000" cy="424901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86774" y="258883"/>
            <a:ext cx="692414" cy="647999"/>
          </a:xfrm>
          <a:prstGeom prst="round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2" y="1053493"/>
            <a:ext cx="9143999" cy="722484"/>
          </a:xfrm>
          <a:prstGeom prst="rect">
            <a:avLst/>
          </a:prstGeom>
          <a:solidFill>
            <a:srgbClr val="00ADEE"/>
          </a:solidFill>
        </p:spPr>
        <p:txBody>
          <a:bodyPr vert="horz" anchor="ctr"/>
          <a:lstStyle>
            <a:lvl1pPr marL="720000" algn="l">
              <a:defRPr sz="3200" b="1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86774" y="260284"/>
            <a:ext cx="692414" cy="646596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150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00ADEE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4921" y="398340"/>
            <a:ext cx="823745" cy="45719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3" y="171248"/>
            <a:ext cx="501563" cy="449440"/>
          </a:xfrm>
          <a:prstGeom prst="roundRect">
            <a:avLst/>
          </a:prstGeom>
          <a:solidFill>
            <a:srgbClr val="00ADEE"/>
          </a:solidFill>
          <a:ln>
            <a:solidFill>
              <a:srgbClr val="00AD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870" y="171248"/>
            <a:ext cx="8303130" cy="44944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80532"/>
            <a:ext cx="501563" cy="44015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/>
            </a:lvl2pPr>
            <a:lvl3pPr marL="1042988" indent="0">
              <a:buNone/>
              <a:defRPr sz="2000"/>
            </a:lvl3pPr>
            <a:lvl4pPr marL="1563688" indent="0">
              <a:buNone/>
              <a:defRPr sz="2000"/>
            </a:lvl4pPr>
            <a:lvl5pPr marL="2085975" indent="0">
              <a:buNone/>
              <a:defRPr sz="2000"/>
            </a:lvl5pPr>
          </a:lstStyle>
          <a:p>
            <a:pPr lvl="0"/>
            <a:r>
              <a:rPr lang="ga-IE" dirty="0"/>
              <a:t>00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40870" y="180533"/>
            <a:ext cx="8303130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ga-IE" dirty="0"/>
              <a:t>Heading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351487" y="6582162"/>
            <a:ext cx="7099185" cy="0"/>
          </a:xfrm>
          <a:prstGeom prst="line">
            <a:avLst/>
          </a:prstGeom>
          <a:ln w="12700" cap="flat">
            <a:solidFill>
              <a:srgbClr val="00ADE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524086" y="6375556"/>
            <a:ext cx="299717" cy="270350"/>
          </a:xfrm>
          <a:prstGeom prst="roundRect">
            <a:avLst/>
          </a:prstGeom>
          <a:solidFill>
            <a:srgbClr val="00ADEE"/>
          </a:solidFill>
          <a:ln>
            <a:solidFill>
              <a:srgbClr val="00AD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  <a:effectLst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24086" y="6375556"/>
            <a:ext cx="299717" cy="2703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1EC5721B-B1D8-FF49-B418-DEC82F8E8FF0}" type="slidenum">
              <a:rPr lang="en-US" sz="1000" b="1" i="0" baseline="0" smtClean="0">
                <a:solidFill>
                  <a:schemeClr val="bg1"/>
                </a:solidFill>
                <a:effectLst/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000" b="1" i="0" baseline="0" dirty="0">
              <a:solidFill>
                <a:schemeClr val="bg1"/>
              </a:solidFill>
              <a:effectLst/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72" y="6407975"/>
            <a:ext cx="1064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ADEE"/>
                </a:solidFill>
              </a:rPr>
              <a:t>ACTIVE MATHS 2</a:t>
            </a:r>
          </a:p>
        </p:txBody>
      </p:sp>
    </p:spTree>
    <p:extLst>
      <p:ext uri="{BB962C8B-B14F-4D97-AF65-F5344CB8AC3E}">
        <p14:creationId xmlns:p14="http://schemas.microsoft.com/office/powerpoint/2010/main" val="34572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E04C1-006B-4D73-8F00-1A482A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</a:t>
            </a:r>
            <a:endParaRPr lang="en-IE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C048C-807E-47D0-932D-0258E4F54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01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683570" y="2996952"/>
            <a:ext cx="4680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7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</a:t>
            </a:r>
            <a:r>
              <a:rPr lang="en-US" sz="4800" b="1" dirty="0" err="1">
                <a:solidFill>
                  <a:srgbClr val="0077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</a:t>
            </a:r>
            <a:r>
              <a:rPr lang="en-US" sz="4800" b="1" dirty="0">
                <a:solidFill>
                  <a:srgbClr val="0077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</a:p>
          <a:p>
            <a:endParaRPr lang="en-US" sz="2000" b="1" dirty="0">
              <a:solidFill>
                <a:srgbClr val="96BF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400" b="1" dirty="0">
                <a:solidFill>
                  <a:srgbClr val="6A7F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EDITION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B03E6-6B95-47B4-B533-FE9BA7F2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954" y="1922592"/>
            <a:ext cx="3011345" cy="43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75161-9268-4C37-8BF5-86FEC2C1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09213"/>
            <a:ext cx="3730428" cy="2330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77102-D7C7-4225-95D0-AF4667A37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1804142"/>
            <a:ext cx="1683142" cy="14808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77D942-6945-48F1-B770-BF5BA0D04154}"/>
              </a:ext>
            </a:extLst>
          </p:cNvPr>
          <p:cNvCxnSpPr>
            <a:cxnSpLocks/>
          </p:cNvCxnSpPr>
          <p:nvPr/>
        </p:nvCxnSpPr>
        <p:spPr>
          <a:xfrm>
            <a:off x="4572000" y="1083006"/>
            <a:ext cx="0" cy="2706034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1783086-3AB5-40D9-8755-2E51BB13C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9338" y="1804142"/>
            <a:ext cx="1683142" cy="14808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460C44-784F-465E-8049-FCD237F57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536" y="4047563"/>
            <a:ext cx="1691235" cy="15455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02F7B7-F737-4464-8395-AC81A2082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6729" y="4047563"/>
            <a:ext cx="1699327" cy="14970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DFC0DD-5B5E-44C1-88B4-5D4DC5ECB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193" y="4047563"/>
            <a:ext cx="1683143" cy="14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8EE63-B9CC-499E-BCF8-606010D2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18734"/>
            <a:ext cx="3746612" cy="2144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BE3C1-331E-4C22-9A10-DF8E99CD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594" y="3789040"/>
            <a:ext cx="679732" cy="202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7F5F8D-BD9C-4B4F-ABE6-640720157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594" y="4185902"/>
            <a:ext cx="695915" cy="210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276242-A6DA-4190-893E-B077112BD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594" y="4590856"/>
            <a:ext cx="517890" cy="210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C97F3B-E114-467E-90F4-34FC13C5E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63" y="4995810"/>
            <a:ext cx="558351" cy="202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454D49-1CA4-4A1E-B9E6-92815977D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594" y="5392672"/>
            <a:ext cx="1448478" cy="194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646847-A96F-48A6-8C64-BA1253679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687" y="5781440"/>
            <a:ext cx="509797" cy="2265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4569A9-608A-4F35-B085-D648F058F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318734"/>
            <a:ext cx="3762795" cy="180452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F5CB37-7617-4600-8B64-7751C89200D9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E205E49-7F5F-44AC-8CA6-97149B9E9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472" y="3442723"/>
            <a:ext cx="1068150" cy="202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AA53F5-90DF-418E-82F8-FD937FE9BE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472" y="3826278"/>
            <a:ext cx="1092425" cy="2427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111B84-0855-4099-B4E3-7EBF55E4B1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472" y="4250293"/>
            <a:ext cx="1116704" cy="1942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4FD4E2-8023-4D9F-9501-B8C6B4E02B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472" y="4625756"/>
            <a:ext cx="1221899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924D5-E608-4D89-9E99-030987107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333919" cy="2872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162F0-8519-4E8C-B1AC-E56862EF0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0" y="4370735"/>
            <a:ext cx="1116701" cy="210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305ED2-D149-4437-9F9C-FB7901891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0" y="4789504"/>
            <a:ext cx="704005" cy="226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0CC49-40C0-4318-97AF-CC818D624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240" y="5197161"/>
            <a:ext cx="1084331" cy="226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7FABB7-5331-4F7D-BEF9-57C27F8EB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297" y="5589240"/>
            <a:ext cx="1221897" cy="21039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05A957-7AEC-49CD-A23C-DD290759C762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98D4ED-77B5-48C1-89F2-352B36437E9A}"/>
              </a:ext>
            </a:extLst>
          </p:cNvPr>
          <p:cNvGrpSpPr/>
          <p:nvPr/>
        </p:nvGrpSpPr>
        <p:grpSpPr>
          <a:xfrm>
            <a:off x="4824485" y="1107328"/>
            <a:ext cx="3611145" cy="5414459"/>
            <a:chOff x="4824485" y="1107328"/>
            <a:chExt cx="3611145" cy="541445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26C6B4-F7FB-4B4A-BC6D-9947C017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4485" y="1107328"/>
              <a:ext cx="3220629" cy="12947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B5D951E-846A-440E-9AB3-2B5F7C01E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6975" y="2459585"/>
              <a:ext cx="3398655" cy="4062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0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0CEA5-7A4E-4959-BA49-80AF6FD47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025" y="1572351"/>
            <a:ext cx="1553672" cy="202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2F983-E858-448B-80CA-526B78609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60" y="1960490"/>
            <a:ext cx="1310910" cy="210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0E64D-55D7-4765-B577-40F99B563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62" y="2333641"/>
            <a:ext cx="2201031" cy="517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709EF-AA60-4176-A315-765BC9766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736" y="2996952"/>
            <a:ext cx="2192940" cy="436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DE95B7-5A40-46C6-BE03-5AFA02485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1529395" cy="210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C1A0FA-6A06-44ED-AC59-317B981E9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767" y="3583458"/>
            <a:ext cx="1343277" cy="4936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098C66-68BD-4E61-90CE-BEA07F360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19" y="4222566"/>
            <a:ext cx="1707418" cy="5178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483A0F-2325-4BD2-8846-B0606707B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62" y="4889362"/>
            <a:ext cx="598811" cy="202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029391-9B8D-4E3A-96A1-EAE6B151C1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362" y="5285649"/>
            <a:ext cx="1966365" cy="1092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25DBE5-173B-41D2-8688-931509E84D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2871025"/>
            <a:ext cx="3698060" cy="33662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9F5A01-86D7-4158-A162-4E62F0450072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5A0E5E0-9302-4535-BF8F-0DF3CD2D83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470" y="1268760"/>
            <a:ext cx="2864580" cy="11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636A-4D76-42F3-B1B8-8BCFA1B55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09213"/>
            <a:ext cx="2128205" cy="1683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1C4D5-84DA-4CF4-9436-B41C95BF4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103" y="3146599"/>
            <a:ext cx="1440383" cy="21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AF4695-22EA-4072-BAFB-19547E50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739" y="3511235"/>
            <a:ext cx="1108609" cy="210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BA2DB2-DF1E-4EAD-94E9-07C54F501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091" y="3906927"/>
            <a:ext cx="2241495" cy="412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D0DE2F-C78D-4B8E-942C-24173D03F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545" y="4504920"/>
            <a:ext cx="2751290" cy="436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60CD66-C9C1-4E07-8918-15E97C7D3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1309213"/>
            <a:ext cx="3293456" cy="23952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7DC8CB-8AAE-451C-9498-F90A515CCE0E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56CA7AB-A1FF-41F6-9830-0C07E70B2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096" y="3922503"/>
            <a:ext cx="1513208" cy="2265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DF9D7E-953F-4349-9FBE-104BAAB493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507" y="4254459"/>
            <a:ext cx="1351368" cy="2265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00BD28-B542-4EE0-A8F6-CDA20128A6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901" y="4590912"/>
            <a:ext cx="1335186" cy="210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F24837-6511-44C6-8C85-F962F07EC6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096" y="4987120"/>
            <a:ext cx="1399921" cy="2184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20A4DB-A5C5-47C3-BD70-D5D8DA1455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591" y="5308840"/>
            <a:ext cx="1213805" cy="2103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AC5E5E-2AC3-4DBA-B0C9-EC5CA8685A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3197" y="5622468"/>
            <a:ext cx="1666963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A9744B-A536-4844-9E1A-2C0237DE3F35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FF9F12-643C-4FBA-BCA1-5C511B02E130}"/>
              </a:ext>
            </a:extLst>
          </p:cNvPr>
          <p:cNvGrpSpPr/>
          <p:nvPr/>
        </p:nvGrpSpPr>
        <p:grpSpPr>
          <a:xfrm>
            <a:off x="685755" y="1154357"/>
            <a:ext cx="7772490" cy="5267915"/>
            <a:chOff x="685755" y="1154357"/>
            <a:chExt cx="7772490" cy="5267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8D7D17-667F-4412-8977-2FD50EBAA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5755" y="1154357"/>
              <a:ext cx="3503850" cy="5267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8CCA29-5CCD-4BD3-958F-1E99F9E17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27222" y="1195905"/>
              <a:ext cx="3431023" cy="199064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390E1E-3F2B-4D35-AA76-4D68A8DB4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323" y="3337304"/>
            <a:ext cx="2387150" cy="1747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317E61-55CB-4793-A3D5-31DBA996D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323" y="5235942"/>
            <a:ext cx="3074974" cy="428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F015C2-321F-4922-8512-8329D1B66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323" y="5805342"/>
            <a:ext cx="1060055" cy="5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6A3DB4-8801-461E-95F2-86ED304A9405}"/>
              </a:ext>
            </a:extLst>
          </p:cNvPr>
          <p:cNvGrpSpPr/>
          <p:nvPr/>
        </p:nvGrpSpPr>
        <p:grpSpPr>
          <a:xfrm>
            <a:off x="681075" y="1219874"/>
            <a:ext cx="7930379" cy="4513382"/>
            <a:chOff x="681075" y="1219874"/>
            <a:chExt cx="7930379" cy="45133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E4FDEF-52BB-473E-930B-780A86D7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219874"/>
              <a:ext cx="3568587" cy="44182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DFB1DB-34F6-455F-9F2E-339FA522A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8064" y="1541582"/>
              <a:ext cx="3463390" cy="4191674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166D20-3F40-4A1E-90B5-2025AC3C54D9}"/>
              </a:ext>
            </a:extLst>
          </p:cNvPr>
          <p:cNvCxnSpPr>
            <a:cxnSpLocks/>
          </p:cNvCxnSpPr>
          <p:nvPr/>
        </p:nvCxnSpPr>
        <p:spPr>
          <a:xfrm>
            <a:off x="4572000" y="1541582"/>
            <a:ext cx="0" cy="4191674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CAA947-EEF8-4F38-8815-AD60AF816791}"/>
              </a:ext>
            </a:extLst>
          </p:cNvPr>
          <p:cNvGrpSpPr/>
          <p:nvPr/>
        </p:nvGrpSpPr>
        <p:grpSpPr>
          <a:xfrm>
            <a:off x="681075" y="1181222"/>
            <a:ext cx="3584666" cy="2985961"/>
            <a:chOff x="1729784" y="1484784"/>
            <a:chExt cx="3584666" cy="29859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C5FB2C-5547-48BE-95E0-81088D08E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7704" y="1484784"/>
              <a:ext cx="3406746" cy="29859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D55EAC-E163-41D4-8A00-B5ECF031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29784" y="1518891"/>
              <a:ext cx="202300" cy="13756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65170-CDD2-4CF5-BBEE-4C119F21F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75" y="4365104"/>
            <a:ext cx="485522" cy="218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76E36E-6511-4B4A-8633-E3579B39C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59" y="4727716"/>
            <a:ext cx="469338" cy="210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845DCA-E72E-4148-98E5-FD57E9D9B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59" y="5072000"/>
            <a:ext cx="1675050" cy="1861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FD230-C83E-40E0-8D66-51E4FC1C5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75" y="5402636"/>
            <a:ext cx="1561765" cy="202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1B4CF9-0CFE-4A82-9C9C-EFADBAF00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50" y="5746528"/>
            <a:ext cx="922494" cy="194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D31051-D23B-4638-9913-424ED465A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240" y="6077164"/>
            <a:ext cx="1505122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7F232-2BEB-42B0-A702-306A19C74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97548"/>
            <a:ext cx="7744079" cy="2492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A4DD3-EC6D-42B3-A8A1-6B343277F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008" y="4087349"/>
            <a:ext cx="436970" cy="202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B6AB8B-E9C7-4212-B45C-B012A8B27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483" y="4377304"/>
            <a:ext cx="461247" cy="194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AE70C4-AB68-4FB6-82C7-879BCB9E7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008" y="4659167"/>
            <a:ext cx="517891" cy="194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4A0AC1-A7C9-4534-B117-F0A5439AA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840" y="4941030"/>
            <a:ext cx="445062" cy="210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4B671D-16C1-4A0D-AF2C-830D33F47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50" y="5239077"/>
            <a:ext cx="509799" cy="202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A1F1F4-0D99-4FF6-AAC4-BD99B7801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43" y="5529032"/>
            <a:ext cx="501706" cy="202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AB24D3-8DB6-401B-A2DF-4EFB2D35B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00" y="5818987"/>
            <a:ext cx="501706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8A2ED-84D9-4DD6-9D8B-E95A1E48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7671249" cy="1715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E3D06-90F2-4691-AAC6-B0C6E8AA5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142" y="3097825"/>
            <a:ext cx="2265769" cy="1699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B22390-6B74-4D00-9578-5940F9F48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142" y="5085184"/>
            <a:ext cx="453153" cy="2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5ADF0-2E80-431C-A787-A1B7981A5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768"/>
            <a:ext cx="3528127" cy="156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7765B-469B-467E-B738-716274D31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75" y="3096377"/>
            <a:ext cx="3123525" cy="428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C836E-745F-4F06-8C12-AE1B183B8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75" y="3698387"/>
            <a:ext cx="1278543" cy="234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DA860-5B4A-4093-854A-84D7CF14F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63" y="4106188"/>
            <a:ext cx="3115437" cy="412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4C9D01-03A7-4D96-B5DD-FA12C1CB7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63" y="4692014"/>
            <a:ext cx="1383736" cy="226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992F4E-91C3-4122-94D9-A48A410F7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196752"/>
            <a:ext cx="3617138" cy="19178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1C5BAD-E972-45C3-A408-4DAF62E19546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0477D7C-852D-4CED-82AA-879252D86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678" y="3408612"/>
            <a:ext cx="2233402" cy="2103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D0B196-0547-4850-AA7E-9A4FFD2666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678" y="3785017"/>
            <a:ext cx="1124795" cy="2023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99FE10-68DB-4B5D-A9C7-0B932604EF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678" y="4153330"/>
            <a:ext cx="1480846" cy="1942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D6D754-BDE9-4F72-95AD-4A73D4DF64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1849" y="4512912"/>
            <a:ext cx="1383741" cy="1942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733D16-5146-4B35-85DF-C3525B6766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678" y="4875906"/>
            <a:ext cx="1343278" cy="2103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4BB375-F48B-4316-A8FB-4797B27973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678" y="5267669"/>
            <a:ext cx="1505118" cy="2184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FE47AE-A1B6-4201-ADA4-D75396E897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235" y="5667524"/>
            <a:ext cx="1278545" cy="1942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BAE8B22-C0C2-4041-8888-65F30E363C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678" y="6043103"/>
            <a:ext cx="1982553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62018-3152-4039-92E0-FE993271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7622696" cy="2047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2EB16-9849-423A-B14D-BA346E0C0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21" y="3435229"/>
            <a:ext cx="2176757" cy="1577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BF7F1-2FAF-4013-9DF4-D792B51DF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21" y="5195191"/>
            <a:ext cx="461246" cy="17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E832B-7C26-42E7-9280-7AFDF53F9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04" y="5555231"/>
            <a:ext cx="445063" cy="194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8E116-C7EE-463B-8D8D-1C9B5A20D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04" y="5834740"/>
            <a:ext cx="517891" cy="3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B4C6D-9A73-42F3-8E68-1E3EE831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631" y="1196752"/>
            <a:ext cx="7201912" cy="2629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3DD2D-4BD7-4794-9F32-E3B8D6285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4052574"/>
            <a:ext cx="2225308" cy="1464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51F7F1-B9D6-48A7-8CD4-2BB0447E4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5746554"/>
            <a:ext cx="517891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FB697-2B8B-4886-BB8A-0CCD03F9A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7760262" cy="38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1A578-B334-47B7-8B6A-1641DF19E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2686555" cy="200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1DCB-1A2A-4540-9B0D-B6635A44E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836" y="3356992"/>
            <a:ext cx="2201031" cy="784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156EC5-E7EC-4D95-BB92-FC7334ACE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176" y="4347877"/>
            <a:ext cx="3252998" cy="1529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B0A898-D1F9-42F1-A1AD-4578F0A1D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763" y="1196752"/>
            <a:ext cx="3730427" cy="48794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C6EAFE-9076-4C2B-AAFE-28AC3AD744AD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325AE-5199-48DF-A630-71532C9B7D97}"/>
              </a:ext>
            </a:extLst>
          </p:cNvPr>
          <p:cNvGrpSpPr/>
          <p:nvPr/>
        </p:nvGrpSpPr>
        <p:grpSpPr>
          <a:xfrm>
            <a:off x="681075" y="1196752"/>
            <a:ext cx="3677808" cy="1885444"/>
            <a:chOff x="2642070" y="2486278"/>
            <a:chExt cx="3677808" cy="18854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9897D3-5038-4E64-9137-FB4C6412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4120" y="2486278"/>
              <a:ext cx="3495758" cy="18854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9D0BE8-20E5-4423-9605-0DE4A18A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2070" y="2530992"/>
              <a:ext cx="202300" cy="13756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40837D-9C15-4C2C-B248-EB03B84DF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25" y="3235278"/>
            <a:ext cx="2694648" cy="2281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EC1E5-ACB5-4383-B9B1-F5A821A15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75" y="5643475"/>
            <a:ext cx="2112022" cy="80111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9AB97E-A37F-4B46-8089-968D7D903E4A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064BFF6-3A1B-4E07-8D60-F5F89369B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435" y="1107947"/>
            <a:ext cx="436970" cy="202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36ACA1-D2C9-4871-A936-C67AF3431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435" y="1484784"/>
            <a:ext cx="1270451" cy="4046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B9A3B5-8B69-4646-9ABC-85B1810AB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4532" y="2063922"/>
            <a:ext cx="1351371" cy="380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3B343E-7960-420C-8BC0-0D91499D1E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435" y="2618784"/>
            <a:ext cx="1100517" cy="412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049F8E-F283-4F7F-A7B7-B8043C412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920" y="3200942"/>
            <a:ext cx="3738520" cy="3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0591C5-08E9-46A4-B425-DC6A56B0C196}"/>
              </a:ext>
            </a:extLst>
          </p:cNvPr>
          <p:cNvGrpSpPr/>
          <p:nvPr/>
        </p:nvGrpSpPr>
        <p:grpSpPr>
          <a:xfrm>
            <a:off x="681075" y="964951"/>
            <a:ext cx="7995116" cy="3390563"/>
            <a:chOff x="681075" y="964951"/>
            <a:chExt cx="7995116" cy="33905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9085AD-7A33-45EB-B977-405866D2A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8064" y="964951"/>
              <a:ext cx="3528127" cy="339056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6F5F3B-EB5C-4DD9-A692-C218B3555D46}"/>
                </a:ext>
              </a:extLst>
            </p:cNvPr>
            <p:cNvGrpSpPr/>
            <p:nvPr/>
          </p:nvGrpSpPr>
          <p:grpSpPr>
            <a:xfrm>
              <a:off x="681075" y="1181740"/>
              <a:ext cx="3514004" cy="2678464"/>
              <a:chOff x="525266" y="1484784"/>
              <a:chExt cx="3514004" cy="267846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A2CE666-A37A-41F1-B494-4988D7A10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81075" y="1484784"/>
                <a:ext cx="3358195" cy="267846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DF35713-0AE2-411A-9571-FD3AF4879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266" y="1525858"/>
                <a:ext cx="194209" cy="129473"/>
              </a:xfrm>
              <a:prstGeom prst="rect">
                <a:avLst/>
              </a:prstGeom>
            </p:spPr>
          </p:pic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018D96-1E86-42E3-852F-B4B0215ADD50}"/>
              </a:ext>
            </a:extLst>
          </p:cNvPr>
          <p:cNvCxnSpPr>
            <a:cxnSpLocks/>
          </p:cNvCxnSpPr>
          <p:nvPr/>
        </p:nvCxnSpPr>
        <p:spPr>
          <a:xfrm>
            <a:off x="4572000" y="908720"/>
            <a:ext cx="0" cy="3312368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4F376E-0B3F-4232-A85C-C5E1EEC222AA}"/>
              </a:ext>
            </a:extLst>
          </p:cNvPr>
          <p:cNvCxnSpPr>
            <a:cxnSpLocks/>
          </p:cNvCxnSpPr>
          <p:nvPr/>
        </p:nvCxnSpPr>
        <p:spPr>
          <a:xfrm>
            <a:off x="893083" y="4509120"/>
            <a:ext cx="7639357" cy="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972E27-E439-4D9B-8CAE-379F8EB55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884" y="4662727"/>
            <a:ext cx="2184850" cy="17155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04FB78-3F5B-45CD-8F88-E126FC8FA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4625249"/>
            <a:ext cx="914400" cy="3803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2395E4-E7CF-42C9-9F35-4FAFCB217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5197772"/>
            <a:ext cx="3422931" cy="13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DDF96-3423-42E6-8393-7A708F6AEF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82D4-A7B2-427D-BEEE-6DA192E39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8A15-F60E-4516-9E7D-BFA027EDE5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60907C-B591-418F-92A6-BA1DF40DC6F7}"/>
              </a:ext>
            </a:extLst>
          </p:cNvPr>
          <p:cNvGrpSpPr/>
          <p:nvPr/>
        </p:nvGrpSpPr>
        <p:grpSpPr>
          <a:xfrm>
            <a:off x="681075" y="1165198"/>
            <a:ext cx="7728899" cy="4167398"/>
            <a:chOff x="681075" y="1165198"/>
            <a:chExt cx="7728899" cy="41673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A67177-CC41-4751-9D1A-2E22E8BCE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165198"/>
              <a:ext cx="3681875" cy="41673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5CAE49-2D1E-4E18-9A8B-D6C925FF7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6056" y="1165198"/>
              <a:ext cx="3333918" cy="2678464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E4E862-0665-452B-A9D3-CD271C21BADC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1F96E-2E1A-4FD9-9CD2-24D60188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65198"/>
            <a:ext cx="2621819" cy="2023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C1725-E9B7-410F-8310-1A5694CBC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008" y="3347112"/>
            <a:ext cx="3026422" cy="1383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CC964F-F4F4-45C6-9FF9-4A02D006F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008" y="4829548"/>
            <a:ext cx="517891" cy="202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F74983-0A35-492E-ABF3-8A498467C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46" y="5171491"/>
            <a:ext cx="534074" cy="202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D9F9F4-8B09-4ACC-B440-47A9C2E1B5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74" y="5464773"/>
            <a:ext cx="509798" cy="210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745C6-1325-4ECF-8521-396695A46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951" y="5746134"/>
            <a:ext cx="590718" cy="218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F3D0D7-D189-4340-BF99-F7E7EACF4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29" y="6035587"/>
            <a:ext cx="647362" cy="218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4DC7C7-971E-41FF-84DE-761B3BFE1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042" y="1165198"/>
            <a:ext cx="3463390" cy="48956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C97FD7-81FA-4109-90C7-817DAD0E9BA7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Exercise 1.3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A74E2-ADF4-4E7A-AD6C-8C7F00D0A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24744"/>
            <a:ext cx="2063467" cy="1416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B791B-16E4-4DC5-BCCC-E2535219A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993" y="2636912"/>
            <a:ext cx="1602222" cy="218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BA4350-251E-4E1E-8DD9-FD2F1F7CF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430" y="2996952"/>
            <a:ext cx="2120112" cy="218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0D7B8-3C5A-49F3-BB9C-0AB5585F6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420" y="3356992"/>
            <a:ext cx="2443795" cy="210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BA40AA-29F4-4C3D-8A68-DD5CEFFEF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993" y="3717032"/>
            <a:ext cx="1124792" cy="218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39DE66-40AC-4527-825C-5A7E43F11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4196866"/>
            <a:ext cx="3552402" cy="216057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09FF4A-CD1A-4BE4-A6CF-F3060F1B3517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45A18AD-5410-4FC0-AAB7-E849507CC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475" y="1124744"/>
            <a:ext cx="3244907" cy="1772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1565A6-321C-43EA-9CE9-17DBB507A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435" y="3164201"/>
            <a:ext cx="3180170" cy="14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D2BD3-03DD-45A5-8513-6B857B16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65580"/>
            <a:ext cx="3552402" cy="2767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DE550-6B17-4C10-9DF6-F13CA76E5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944" y="4030049"/>
            <a:ext cx="2346690" cy="24195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CE3532-EC3E-45DD-85B5-C042D51D74BF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D1C301D-7D26-4220-8589-96F785BAF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761" y="1165198"/>
            <a:ext cx="3293463" cy="202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B3C2E7-6602-4FE8-AD91-7F6C7FC61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335" y="1484784"/>
            <a:ext cx="1221897" cy="210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6DE9B7-542F-46E9-9F2E-0DF7A7F7E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540" y="1851032"/>
            <a:ext cx="2759383" cy="396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02289A-C083-4931-B82E-2269C573A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994" y="2403397"/>
            <a:ext cx="2516629" cy="194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A589E4-8F95-4C2E-B289-C769E0D13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453" y="2753461"/>
            <a:ext cx="2767479" cy="412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E63B7E-D8AD-41AA-A76B-4C8AFBEAE6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0571" y="3212718"/>
            <a:ext cx="2807937" cy="42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51DF9F-E701-40AE-A390-54027B6B0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125" y="3751494"/>
            <a:ext cx="2160570" cy="2265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24F4A6-3584-4DB5-9FE1-07B9BD9FBF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850" y="4139373"/>
            <a:ext cx="614994" cy="2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30C87-1BDE-463A-9296-166CAF6B4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8760"/>
            <a:ext cx="3617139" cy="1294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A339F-0C84-4463-BDC9-361BBA452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18" y="2786559"/>
            <a:ext cx="760651" cy="210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89EA5-247A-4A7F-9739-35B646A78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18" y="3220025"/>
            <a:ext cx="3107340" cy="218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60726E-B894-424D-9FA9-B06F7F2E4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18" y="3653491"/>
            <a:ext cx="817297" cy="20230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18254-1286-4FBF-9394-534F4D022CBE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3DF2E5-027B-445C-AFE9-0A7FB172BCC2}"/>
              </a:ext>
            </a:extLst>
          </p:cNvPr>
          <p:cNvGrpSpPr/>
          <p:nvPr/>
        </p:nvGrpSpPr>
        <p:grpSpPr>
          <a:xfrm>
            <a:off x="681075" y="1083006"/>
            <a:ext cx="6467215" cy="4951518"/>
            <a:chOff x="681075" y="1083006"/>
            <a:chExt cx="6467215" cy="49515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E09189-D9FC-45F1-AB05-7A4DD4076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4149080"/>
              <a:ext cx="3244905" cy="18854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32490A-5F64-4AC5-B14E-6ED4BFA0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441" y="1083006"/>
              <a:ext cx="2176758" cy="28807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D4D7CF-176B-40B7-89C0-4E38F8FC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441" y="4077072"/>
              <a:ext cx="2184849" cy="139992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767A76E-0744-48DF-B962-45A181DBFF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3441" y="5746979"/>
            <a:ext cx="760652" cy="2023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B49CD6-9224-446D-BB44-C8856053E3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3441" y="6179027"/>
            <a:ext cx="760652" cy="2023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5E29F8-B5AA-4EAC-8489-3E44C76015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2097" y="5750391"/>
            <a:ext cx="898215" cy="2184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B70B8A-142E-49CB-A652-7B1EA8CE2B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2097" y="6141122"/>
            <a:ext cx="695916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EB21E-1E20-4BBC-8688-FDA887DB1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80829"/>
            <a:ext cx="3439115" cy="2063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11E36A-3E15-4B0D-8870-147B8FEC4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022" y="3453054"/>
            <a:ext cx="1966364" cy="1416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A7E35-9E6C-4955-B37D-0B487B476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62" y="5090815"/>
            <a:ext cx="793019" cy="210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CBF48-BA27-4743-89DA-91E279CBC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319" y="5458686"/>
            <a:ext cx="445062" cy="218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958D58-A89F-4E96-8DBB-DA6A4F881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3246" y="5851709"/>
            <a:ext cx="477431" cy="194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49B84B-5713-4A24-B8D4-2C81A74FC4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526" y="5077916"/>
            <a:ext cx="469338" cy="202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640E42-5F01-432E-9D1C-F90C11683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6848" y="5475746"/>
            <a:ext cx="412694" cy="194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AFDA2F-2470-4C4E-960E-0A39A757CD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526" y="5865484"/>
            <a:ext cx="469338" cy="20230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654AE0-9F75-4213-8410-D332CB01CBF0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50E7421-22D9-4E34-B46B-BD0ADAE45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160160"/>
            <a:ext cx="3196353" cy="2565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1AFC59-4228-4E3E-8FA7-BDCA89C0D0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085" y="4005064"/>
            <a:ext cx="1861167" cy="16588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E62DAC-B133-477C-A240-413372A829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362" y="5760287"/>
            <a:ext cx="865848" cy="2103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6BFF31-EA7F-4822-9256-E03D15939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683" y="6067036"/>
            <a:ext cx="461246" cy="202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4AFB27-DA4E-4BFA-9D5F-5238BD7049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329" y="4090795"/>
            <a:ext cx="445063" cy="2023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4A443A-FA41-4AB8-B4E8-C147874F66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715" y="4442743"/>
            <a:ext cx="1124793" cy="2103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B94308-123B-4377-A7A5-C5F4B28E4A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8344" y="4832579"/>
            <a:ext cx="1092424" cy="11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914A4-AB3D-4755-89D2-5214D214C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63119"/>
            <a:ext cx="3722335" cy="2985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F1832-BB86-4C9D-9CD7-90DF00DE0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413" y="4370735"/>
            <a:ext cx="3083066" cy="21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3CBA19-AEA4-4C6E-90DC-F7614B070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413" y="4709724"/>
            <a:ext cx="1869258" cy="18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9459C-AB12-4A68-8903-9B8A8553A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201" y="5024437"/>
            <a:ext cx="2994055" cy="38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D50CC-255D-4B87-8674-12B482BCC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120" y="1124744"/>
            <a:ext cx="2379058" cy="11167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D76C7A-6410-483B-B712-E461FB21A150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22BEDEC-EAD1-46D5-B86E-95E4724AF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742" y="2442703"/>
            <a:ext cx="2176763" cy="194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6F9D98-48F4-4839-A374-D86845E8F6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701" y="2855230"/>
            <a:ext cx="1828804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A92031-C906-41DF-8B17-0DC4D82F5F04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672BAA-3F86-4DF7-873C-E4D34DA51E71}"/>
              </a:ext>
            </a:extLst>
          </p:cNvPr>
          <p:cNvGrpSpPr/>
          <p:nvPr/>
        </p:nvGrpSpPr>
        <p:grpSpPr>
          <a:xfrm>
            <a:off x="681075" y="1268760"/>
            <a:ext cx="7758566" cy="4215950"/>
            <a:chOff x="681075" y="1268760"/>
            <a:chExt cx="7758566" cy="42159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6BF5D1-453D-46FA-A6DF-D9419521B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268760"/>
              <a:ext cx="3730428" cy="33258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3297B0-A535-41FD-9107-477D80FB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435" y="1268760"/>
              <a:ext cx="3447206" cy="421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5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362FF-8CF8-4CAC-ACD8-27259EEB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26" y="1194476"/>
            <a:ext cx="2751292" cy="1950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6C249-3B50-4C46-A139-7D873F7A3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406" y="3327849"/>
            <a:ext cx="3066886" cy="202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D5683-AA70-4DD6-BA95-C30674B8C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86" y="3696746"/>
            <a:ext cx="1982550" cy="380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AF387-8795-4072-B2DC-5019078B2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271" y="4243668"/>
            <a:ext cx="1966365" cy="4288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681D0B-39D1-4A78-B497-C724696E6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271" y="4839142"/>
            <a:ext cx="1974457" cy="38841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AAB49E-EA83-445B-8B63-8C1C32314BC8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A07F2F-02E3-404E-B571-558DF8D3807D}"/>
              </a:ext>
            </a:extLst>
          </p:cNvPr>
          <p:cNvGrpSpPr/>
          <p:nvPr/>
        </p:nvGrpSpPr>
        <p:grpSpPr>
          <a:xfrm>
            <a:off x="4793983" y="1194476"/>
            <a:ext cx="3665691" cy="5078708"/>
            <a:chOff x="4793983" y="1194476"/>
            <a:chExt cx="3665691" cy="50787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34B2FB-7720-423B-94E2-7F446191C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3983" y="1194476"/>
              <a:ext cx="3665691" cy="30749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57DBE2F-C253-4F82-B8B4-DA15697AA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47536" y="4509120"/>
              <a:ext cx="2597544" cy="176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9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E8ECC-31B7-4C2F-AF9A-2F566BE7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37206"/>
            <a:ext cx="2872671" cy="2605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3EE5B-0A8C-4A5A-B19F-810888791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831" y="3974075"/>
            <a:ext cx="1788342" cy="202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7F21E-B162-45BD-BF93-980DC92C4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359" y="4369692"/>
            <a:ext cx="2176758" cy="172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CEA5B0-ED15-45EF-A471-4311FF6CE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0256" y="1287685"/>
            <a:ext cx="1877352" cy="20149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81F939-D655-4A37-B328-E015D4C82079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8CAA02B-B908-4B2C-95C8-0AD61F6E1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663" y="3540537"/>
            <a:ext cx="2184850" cy="4936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D7E8B3-398B-49E5-9F62-2E0D737A1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0255" y="4260617"/>
            <a:ext cx="2192941" cy="7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8DA0BA-306C-4D6A-87D8-751A8FB69D17}"/>
              </a:ext>
            </a:extLst>
          </p:cNvPr>
          <p:cNvGrpSpPr/>
          <p:nvPr/>
        </p:nvGrpSpPr>
        <p:grpSpPr>
          <a:xfrm>
            <a:off x="681075" y="1309213"/>
            <a:ext cx="8059571" cy="4919958"/>
            <a:chOff x="681075" y="1309213"/>
            <a:chExt cx="8059571" cy="49199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07FBC6-5768-4B25-8972-1711FA7E5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309213"/>
              <a:ext cx="3609047" cy="36171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1E95EE-C7F4-4BD3-8BAC-6AC9156D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8837" y="1309213"/>
              <a:ext cx="3851809" cy="4919958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C2C35-033E-47F6-ABBA-E3F3E7E3CE25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998D5-DC65-46F6-8743-9D0ECA909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09213"/>
            <a:ext cx="2743199" cy="157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A6BEC-E180-4214-94CF-27290294C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288" y="3056766"/>
            <a:ext cx="898217" cy="372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6163C-DA7D-4C6B-99F5-EBADA01C2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40" y="3575684"/>
            <a:ext cx="582626" cy="356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09AFFF-FC19-4F16-910F-21F38E6C4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021" y="4131853"/>
            <a:ext cx="3139710" cy="15293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4DC58F-C6FC-4DD8-8B8D-D5AB3F1E8FFE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DA17ABE-F83B-4465-B0DF-1C0C91BB3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589" y="878891"/>
            <a:ext cx="3722336" cy="56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FC463-F957-478B-945C-C8B3377167CF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EC88DA-B1AA-4F31-B07B-FC654C3C1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349" y="1120685"/>
            <a:ext cx="2638003" cy="53326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6A3B26-38F0-4461-B027-D6CE02842382}"/>
              </a:ext>
            </a:extLst>
          </p:cNvPr>
          <p:cNvGrpSpPr/>
          <p:nvPr/>
        </p:nvGrpSpPr>
        <p:grpSpPr>
          <a:xfrm>
            <a:off x="681075" y="1309213"/>
            <a:ext cx="3876085" cy="4782393"/>
            <a:chOff x="681075" y="1309213"/>
            <a:chExt cx="3876085" cy="47823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DEB948-96FE-4E7E-9FFD-AF48CD75B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309213"/>
              <a:ext cx="3876085" cy="47823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2EF931-BC3A-4B3C-B8DE-5F91A8AC6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355311"/>
              <a:ext cx="194209" cy="129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1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732A9-00ED-4C31-8A6E-7FA274E02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994007" cy="400494"/>
          </a:xfrm>
        </p:spPr>
        <p:txBody>
          <a:bodyPr wrap="square"/>
          <a:lstStyle/>
          <a:p>
            <a:r>
              <a:rPr lang="en-GB" dirty="0"/>
              <a:t>Revision Exercise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84F5-4892-40A3-9DD7-731BEAF78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7A199-F6A0-48A7-BE88-E42F9C8FA2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0ACF4-5FBC-4353-B303-8BEEF0C92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4707" y="1829349"/>
            <a:ext cx="2969778" cy="663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97F34-F8FD-4D03-A385-4045BC178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443" y="2636690"/>
            <a:ext cx="3261089" cy="14403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F01997A-D82E-47A7-A79D-C98045B585B0}"/>
              </a:ext>
            </a:extLst>
          </p:cNvPr>
          <p:cNvGrpSpPr/>
          <p:nvPr/>
        </p:nvGrpSpPr>
        <p:grpSpPr>
          <a:xfrm>
            <a:off x="709374" y="1268760"/>
            <a:ext cx="2772723" cy="372234"/>
            <a:chOff x="709374" y="1268760"/>
            <a:chExt cx="2772723" cy="3722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12CAFC-96F1-4ACF-8AF7-DC9AEFA95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1061" y="1268760"/>
              <a:ext cx="2201036" cy="3722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D588A6-2A22-4619-8E2A-763ED0B52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9374" y="1383529"/>
              <a:ext cx="550258" cy="17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7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03D1-24D3-46C3-8E46-C642C1D89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EE72E-A91D-4116-97EF-B3E5BF0A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2919622" y="2828836"/>
            <a:ext cx="3304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ADEE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00ADEE"/>
                </a:solidFill>
              </a:rPr>
              <a:t>Chapter 1 - Sets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E58EC-E494-4C14-81E4-3E4511A7C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96752"/>
            <a:ext cx="3439115" cy="33339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B26E83-40FA-48CC-BA8B-93AAEB98D817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0AF3EF-D379-44E5-BFA7-397587293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3" y="4852044"/>
            <a:ext cx="1958273" cy="809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B12F5-3A5F-4ABB-BA58-AF713644F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811" y="1196752"/>
            <a:ext cx="1966364" cy="135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375BD-46DB-4D56-BD61-8C236BDCD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811" y="2863711"/>
            <a:ext cx="768742" cy="226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4D006F-99B5-4B89-A586-22E72A4F4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334" y="2863711"/>
            <a:ext cx="436970" cy="218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51E85-3799-47E6-A84D-3118C7F67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674" y="3300680"/>
            <a:ext cx="428879" cy="194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62737F-E45B-4DD3-BAFD-4DF228758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7658" y="3708693"/>
            <a:ext cx="461247" cy="194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8290D7-6D1B-497A-8C9B-ECB9D2409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9425" y="3300680"/>
            <a:ext cx="428879" cy="194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056971-DB86-4881-89F7-FC31519EC5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457" y="3708693"/>
            <a:ext cx="477431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8FCE41-AFF9-49E8-882C-B894AFC1C28B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4CEDA9-6268-4FB2-BBE2-3AE446D02006}"/>
              </a:ext>
            </a:extLst>
          </p:cNvPr>
          <p:cNvGrpSpPr/>
          <p:nvPr/>
        </p:nvGrpSpPr>
        <p:grpSpPr>
          <a:xfrm>
            <a:off x="678217" y="1230914"/>
            <a:ext cx="7606178" cy="4070294"/>
            <a:chOff x="678217" y="1230914"/>
            <a:chExt cx="7606178" cy="4070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1062D7-C851-49F3-80F0-D4120C2D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8217" y="1230914"/>
              <a:ext cx="3706152" cy="40702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8AD370-828A-40C2-91A3-84B94AE4C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4820" y="1230914"/>
              <a:ext cx="3479575" cy="156985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31C7BF1-FD8E-4E96-B4D9-A5F935EAB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820" y="2852936"/>
            <a:ext cx="2605636" cy="19582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218679-7FAA-420B-B404-D7C63977E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820" y="4938707"/>
            <a:ext cx="534073" cy="218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4DDE9B-8636-45FE-B336-CF81E670A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820" y="5289014"/>
            <a:ext cx="1650777" cy="372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1DC3B6-FA7A-4699-8B95-ED0C488C3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820" y="5807532"/>
            <a:ext cx="1788338" cy="6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C56DE-3B0B-4DC9-98E4-6E7A973F9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118393"/>
            <a:ext cx="3827532" cy="53569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DBCE0A-FACC-485A-A45A-32F25CDBB62C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7271780-162A-4441-BCBE-D53804041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44" y="1155014"/>
            <a:ext cx="2095836" cy="1157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24DF3-D9EE-47EE-BBD3-DA42832EA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44" y="2570535"/>
            <a:ext cx="3139711" cy="210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AB81D8-960F-4F9E-BAD8-95E26C597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44" y="3032490"/>
            <a:ext cx="3058789" cy="396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9B9B9D-6486-4CEC-88E8-6966EABA6F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44" y="3606093"/>
            <a:ext cx="2945500" cy="6149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0024A3-F2E2-4E87-A21E-2DB0DC1764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44" y="4444982"/>
            <a:ext cx="3317734" cy="14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8B193-D999-4426-AFA3-D2C57DEF7C16}"/>
              </a:ext>
            </a:extLst>
          </p:cNvPr>
          <p:cNvCxnSpPr/>
          <p:nvPr/>
        </p:nvCxnSpPr>
        <p:spPr>
          <a:xfrm>
            <a:off x="4572000" y="1083006"/>
            <a:ext cx="0" cy="5370330"/>
          </a:xfrm>
          <a:prstGeom prst="line">
            <a:avLst/>
          </a:prstGeom>
          <a:ln w="19050">
            <a:solidFill>
              <a:srgbClr val="00AD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6BF7F-6718-499B-99A3-D515292C120D}"/>
              </a:ext>
            </a:extLst>
          </p:cNvPr>
          <p:cNvGrpSpPr/>
          <p:nvPr/>
        </p:nvGrpSpPr>
        <p:grpSpPr>
          <a:xfrm>
            <a:off x="681075" y="1031827"/>
            <a:ext cx="5789270" cy="5410790"/>
            <a:chOff x="681075" y="1031827"/>
            <a:chExt cx="5789270" cy="54107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EDD89A-BBB7-48F2-80D5-E64A0D073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75" y="1223254"/>
              <a:ext cx="3787072" cy="52193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01A370-42AB-4F87-9AA3-FFD7E646A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0032" y="1031827"/>
              <a:ext cx="1610313" cy="22657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63FE91-6E05-4539-8A62-8FB303BF2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508214"/>
            <a:ext cx="1861167" cy="1197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9DEDF1-35A7-4959-A5C3-B7AAD72D4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2814714"/>
            <a:ext cx="1140977" cy="210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366FBE-E2B2-45CE-BDC5-F9F46F7E9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3137883"/>
            <a:ext cx="3204449" cy="3803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3BA2BC-04A2-4D80-ABBE-F291C0A3A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3690617"/>
            <a:ext cx="1132884" cy="2184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C15B36-F8C6-48CB-97C6-C6FFBD11A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847" y="4021334"/>
            <a:ext cx="3236817" cy="412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808547-A56D-48B1-85E9-CB2AB6AF5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900" y="4549672"/>
            <a:ext cx="1254267" cy="2023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2C2379-A28E-42E3-A7CE-A84427481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252" y="4839989"/>
            <a:ext cx="1796430" cy="1027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F8DE50-4016-4DF8-880B-68B905096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900" y="6043103"/>
            <a:ext cx="1140979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C67A8-04E2-4F2C-BC40-BE4C75005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768"/>
            <a:ext cx="7760261" cy="44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570890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1.1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2002937" cy="440156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3C5C-2F1C-4700-A717-472F15D5B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340768"/>
            <a:ext cx="1027689" cy="178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AE963A-C13D-4F70-A6DB-0CB1497D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59" y="1700808"/>
            <a:ext cx="461246" cy="17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348D6-B976-4D89-9666-AE60709FF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59" y="2060848"/>
            <a:ext cx="1488935" cy="21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ED983-FE9D-43FA-8BE3-B9632F3CA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59" y="2420888"/>
            <a:ext cx="428877" cy="18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2BD9-79FD-4C0A-AC76-23A936CE2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59" y="2780928"/>
            <a:ext cx="2913136" cy="4046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92CACA-5A27-4BE9-A5CA-CAC756DE8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462" y="3284984"/>
            <a:ext cx="833480" cy="202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E0EFD-02E9-4788-A8C4-62E324B21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59" y="3645024"/>
            <a:ext cx="3382469" cy="23062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EE4C3D-396B-4C1D-8AE1-48E5880854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59" y="6106892"/>
            <a:ext cx="501706" cy="2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1A6EEC15CF140B7B25E5E96887263" ma:contentTypeVersion="2" ma:contentTypeDescription="Create a new document." ma:contentTypeScope="" ma:versionID="daf96fe653a1b7fb00427c325692f777">
  <xsd:schema xmlns:xsd="http://www.w3.org/2001/XMLSchema" xmlns:xs="http://www.w3.org/2001/XMLSchema" xmlns:p="http://schemas.microsoft.com/office/2006/metadata/properties" xmlns:ns2="3eda3682-b78a-428e-b33e-5a4fa8c72221" targetNamespace="http://schemas.microsoft.com/office/2006/metadata/properties" ma:root="true" ma:fieldsID="b7458aba780ac2dec186976e347a3e9e" ns2:_="">
    <xsd:import namespace="3eda3682-b78a-428e-b33e-5a4fa8c7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a3682-b78a-428e-b33e-5a4fa8c72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0F026-5A70-4203-A5B2-62B120711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a3682-b78a-428e-b33e-5a4fa8c7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C7E451-CD3B-4E28-B77F-71277E6896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B7CE1C-9030-4BC9-B135-97A0F76B0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Active Maths Powerpoint 2016.thmx</Template>
  <TotalTime>949</TotalTime>
  <Words>171</Words>
  <Application>Microsoft Office PowerPoint</Application>
  <PresentationFormat>On-screen Show (4:3)</PresentationFormat>
  <Paragraphs>128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Open Sans</vt:lpstr>
      <vt:lpstr>Active Maths Powerpoint 2016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Sets</dc:title>
  <cp:lastModifiedBy>Priscilla O'Connor</cp:lastModifiedBy>
  <cp:revision>1</cp:revision>
  <dcterms:created xsi:type="dcterms:W3CDTF">2011-12-02T16:13:29Z</dcterms:created>
  <dcterms:modified xsi:type="dcterms:W3CDTF">2022-05-05T10:50:07Z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0x01010027F1A6EEC15CF140B7B25E5E96887263</vt:lpwstr>
  </property>
</Properties>
</file>