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3"/>
  </p:notesMasterIdLst>
  <p:sldIdLst>
    <p:sldId id="258" r:id="rId5"/>
    <p:sldId id="25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9" r:id="rId27"/>
    <p:sldId id="288" r:id="rId28"/>
    <p:sldId id="287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266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C3B"/>
    <a:srgbClr val="808080"/>
    <a:srgbClr val="01BAC8"/>
    <a:srgbClr val="853A8B"/>
    <a:srgbClr val="800080"/>
    <a:srgbClr val="D2004D"/>
    <a:srgbClr val="96BF0D"/>
    <a:srgbClr val="198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7D954-A17A-483E-A388-C077F2E305B4}" v="3" dt="2022-05-06T12:54:17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6" autoAdjust="0"/>
    <p:restoredTop sz="94061" autoAdjust="0"/>
  </p:normalViewPr>
  <p:slideViewPr>
    <p:cSldViewPr>
      <p:cViewPr varScale="1">
        <p:scale>
          <a:sx n="70" d="100"/>
          <a:sy n="70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O'Connor" userId="d3b9681a-6783-45a0-a9cd-fbceb3f6df13" providerId="ADAL" clId="{4617D954-A17A-483E-A388-C077F2E305B4}"/>
    <pc:docChg chg="custSel addSld delSld modSld">
      <pc:chgData name="Priscilla O'Connor" userId="d3b9681a-6783-45a0-a9cd-fbceb3f6df13" providerId="ADAL" clId="{4617D954-A17A-483E-A388-C077F2E305B4}" dt="2022-05-06T13:07:31.704" v="70" actId="2696"/>
      <pc:docMkLst>
        <pc:docMk/>
      </pc:docMkLst>
      <pc:sldChg chg="addSp delSp modSp new del mod">
        <pc:chgData name="Priscilla O'Connor" userId="d3b9681a-6783-45a0-a9cd-fbceb3f6df13" providerId="ADAL" clId="{4617D954-A17A-483E-A388-C077F2E305B4}" dt="2022-05-06T12:54:46.800" v="31" actId="2696"/>
        <pc:sldMkLst>
          <pc:docMk/>
          <pc:sldMk cId="1684657450" sldId="305"/>
        </pc:sldMkLst>
        <pc:spChg chg="del">
          <ac:chgData name="Priscilla O'Connor" userId="d3b9681a-6783-45a0-a9cd-fbceb3f6df13" providerId="ADAL" clId="{4617D954-A17A-483E-A388-C077F2E305B4}" dt="2022-05-06T12:53:40.434" v="1" actId="478"/>
          <ac:spMkLst>
            <pc:docMk/>
            <pc:sldMk cId="1684657450" sldId="305"/>
            <ac:spMk id="2" creationId="{A01E8564-52D0-E550-3FB1-A323E1AA23A9}"/>
          </ac:spMkLst>
        </pc:spChg>
        <pc:spChg chg="del">
          <ac:chgData name="Priscilla O'Connor" userId="d3b9681a-6783-45a0-a9cd-fbceb3f6df13" providerId="ADAL" clId="{4617D954-A17A-483E-A388-C077F2E305B4}" dt="2022-05-06T12:54:21.584" v="21" actId="478"/>
          <ac:spMkLst>
            <pc:docMk/>
            <pc:sldMk cId="1684657450" sldId="305"/>
            <ac:spMk id="3" creationId="{8BD9E114-B0BB-0AAD-ECD2-546BF5B03C46}"/>
          </ac:spMkLst>
        </pc:spChg>
        <pc:spChg chg="del">
          <ac:chgData name="Priscilla O'Connor" userId="d3b9681a-6783-45a0-a9cd-fbceb3f6df13" providerId="ADAL" clId="{4617D954-A17A-483E-A388-C077F2E305B4}" dt="2022-05-06T12:54:11.776" v="19"/>
          <ac:spMkLst>
            <pc:docMk/>
            <pc:sldMk cId="1684657450" sldId="305"/>
            <ac:spMk id="4" creationId="{B469F88E-A727-257F-37DA-85D722CB8DC8}"/>
          </ac:spMkLst>
        </pc:spChg>
        <pc:spChg chg="add mod">
          <ac:chgData name="Priscilla O'Connor" userId="d3b9681a-6783-45a0-a9cd-fbceb3f6df13" providerId="ADAL" clId="{4617D954-A17A-483E-A388-C077F2E305B4}" dt="2022-05-06T12:53:46.832" v="18" actId="20577"/>
          <ac:spMkLst>
            <pc:docMk/>
            <pc:sldMk cId="1684657450" sldId="305"/>
            <ac:spMk id="5" creationId="{FD257E41-A15E-8A04-FCDF-4C6C0AE3F888}"/>
          </ac:spMkLst>
        </pc:spChg>
        <pc:spChg chg="add mod">
          <ac:chgData name="Priscilla O'Connor" userId="d3b9681a-6783-45a0-a9cd-fbceb3f6df13" providerId="ADAL" clId="{4617D954-A17A-483E-A388-C077F2E305B4}" dt="2022-05-06T12:54:11.776" v="19"/>
          <ac:spMkLst>
            <pc:docMk/>
            <pc:sldMk cId="1684657450" sldId="305"/>
            <ac:spMk id="6" creationId="{BF492D2F-21DE-F7DF-67D9-2C66E507607D}"/>
          </ac:spMkLst>
        </pc:spChg>
        <pc:spChg chg="add mod">
          <ac:chgData name="Priscilla O'Connor" userId="d3b9681a-6783-45a0-a9cd-fbceb3f6df13" providerId="ADAL" clId="{4617D954-A17A-483E-A388-C077F2E305B4}" dt="2022-05-06T12:54:33.203" v="30" actId="1036"/>
          <ac:spMkLst>
            <pc:docMk/>
            <pc:sldMk cId="1684657450" sldId="305"/>
            <ac:spMk id="7" creationId="{C59DBBCC-488E-83B6-A939-48CEE77F7116}"/>
          </ac:spMkLst>
        </pc:spChg>
      </pc:sldChg>
      <pc:sldChg chg="delSp modSp add del mod delAnim">
        <pc:chgData name="Priscilla O'Connor" userId="d3b9681a-6783-45a0-a9cd-fbceb3f6df13" providerId="ADAL" clId="{4617D954-A17A-483E-A388-C077F2E305B4}" dt="2022-05-06T13:07:31.704" v="70" actId="2696"/>
        <pc:sldMkLst>
          <pc:docMk/>
          <pc:sldMk cId="2187894627" sldId="305"/>
        </pc:sldMkLst>
        <pc:spChg chg="mod">
          <ac:chgData name="Priscilla O'Connor" userId="d3b9681a-6783-45a0-a9cd-fbceb3f6df13" providerId="ADAL" clId="{4617D954-A17A-483E-A388-C077F2E305B4}" dt="2022-05-06T12:55:07.074" v="69" actId="20577"/>
          <ac:spMkLst>
            <pc:docMk/>
            <pc:sldMk cId="2187894627" sldId="305"/>
            <ac:spMk id="3" creationId="{00000000-0000-0000-0000-000000000000}"/>
          </ac:spMkLst>
        </pc:spChg>
        <pc:picChg chg="del">
          <ac:chgData name="Priscilla O'Connor" userId="d3b9681a-6783-45a0-a9cd-fbceb3f6df13" providerId="ADAL" clId="{4617D954-A17A-483E-A388-C077F2E305B4}" dt="2022-05-06T12:54:53.688" v="33" actId="478"/>
          <ac:picMkLst>
            <pc:docMk/>
            <pc:sldMk cId="2187894627" sldId="305"/>
            <ac:picMk id="4" creationId="{F5FCFA46-D40C-4061-9BEA-92340754BF3B}"/>
          </ac:picMkLst>
        </pc:picChg>
        <pc:picChg chg="del">
          <ac:chgData name="Priscilla O'Connor" userId="d3b9681a-6783-45a0-a9cd-fbceb3f6df13" providerId="ADAL" clId="{4617D954-A17A-483E-A388-C077F2E305B4}" dt="2022-05-06T12:54:54.515" v="34" actId="478"/>
          <ac:picMkLst>
            <pc:docMk/>
            <pc:sldMk cId="2187894627" sldId="305"/>
            <ac:picMk id="6" creationId="{D89505FE-A42F-4B8D-A217-B323464E1BD9}"/>
          </ac:picMkLst>
        </pc:picChg>
        <pc:picChg chg="del">
          <ac:chgData name="Priscilla O'Connor" userId="d3b9681a-6783-45a0-a9cd-fbceb3f6df13" providerId="ADAL" clId="{4617D954-A17A-483E-A388-C077F2E305B4}" dt="2022-05-06T12:54:55.151" v="35" actId="478"/>
          <ac:picMkLst>
            <pc:docMk/>
            <pc:sldMk cId="2187894627" sldId="305"/>
            <ac:picMk id="8" creationId="{49D7C843-705A-4370-A7DB-AB73A8093BB2}"/>
          </ac:picMkLst>
        </pc:picChg>
        <pc:picChg chg="del">
          <ac:chgData name="Priscilla O'Connor" userId="d3b9681a-6783-45a0-a9cd-fbceb3f6df13" providerId="ADAL" clId="{4617D954-A17A-483E-A388-C077F2E305B4}" dt="2022-05-06T12:54:55.483" v="36" actId="478"/>
          <ac:picMkLst>
            <pc:docMk/>
            <pc:sldMk cId="2187894627" sldId="305"/>
            <ac:picMk id="10" creationId="{02A2DC76-9141-4390-9CE3-099A7FB35BC7}"/>
          </ac:picMkLst>
        </pc:picChg>
        <pc:picChg chg="del">
          <ac:chgData name="Priscilla O'Connor" userId="d3b9681a-6783-45a0-a9cd-fbceb3f6df13" providerId="ADAL" clId="{4617D954-A17A-483E-A388-C077F2E305B4}" dt="2022-05-06T12:54:58.164" v="41" actId="478"/>
          <ac:picMkLst>
            <pc:docMk/>
            <pc:sldMk cId="2187894627" sldId="305"/>
            <ac:picMk id="12" creationId="{2C5FFB6B-559E-4537-B794-FE4284EBF3E2}"/>
          </ac:picMkLst>
        </pc:picChg>
        <pc:picChg chg="del">
          <ac:chgData name="Priscilla O'Connor" userId="d3b9681a-6783-45a0-a9cd-fbceb3f6df13" providerId="ADAL" clId="{4617D954-A17A-483E-A388-C077F2E305B4}" dt="2022-05-06T12:54:56.135" v="37" actId="478"/>
          <ac:picMkLst>
            <pc:docMk/>
            <pc:sldMk cId="2187894627" sldId="305"/>
            <ac:picMk id="14" creationId="{B4F8A240-8F34-45AF-A1B2-817696CC91D6}"/>
          </ac:picMkLst>
        </pc:picChg>
        <pc:picChg chg="del">
          <ac:chgData name="Priscilla O'Connor" userId="d3b9681a-6783-45a0-a9cd-fbceb3f6df13" providerId="ADAL" clId="{4617D954-A17A-483E-A388-C077F2E305B4}" dt="2022-05-06T12:54:56.688" v="38" actId="478"/>
          <ac:picMkLst>
            <pc:docMk/>
            <pc:sldMk cId="2187894627" sldId="305"/>
            <ac:picMk id="19" creationId="{6275C2C0-42B6-4F31-A41A-0537BEE5CE6A}"/>
          </ac:picMkLst>
        </pc:picChg>
        <pc:picChg chg="del">
          <ac:chgData name="Priscilla O'Connor" userId="d3b9681a-6783-45a0-a9cd-fbceb3f6df13" providerId="ADAL" clId="{4617D954-A17A-483E-A388-C077F2E305B4}" dt="2022-05-06T12:54:57.179" v="39" actId="478"/>
          <ac:picMkLst>
            <pc:docMk/>
            <pc:sldMk cId="2187894627" sldId="305"/>
            <ac:picMk id="21" creationId="{F4BD6A7D-8367-4912-A155-2F2C5FFB7CD5}"/>
          </ac:picMkLst>
        </pc:picChg>
        <pc:picChg chg="del">
          <ac:chgData name="Priscilla O'Connor" userId="d3b9681a-6783-45a0-a9cd-fbceb3f6df13" providerId="ADAL" clId="{4617D954-A17A-483E-A388-C077F2E305B4}" dt="2022-05-06T12:54:57.609" v="40" actId="478"/>
          <ac:picMkLst>
            <pc:docMk/>
            <pc:sldMk cId="2187894627" sldId="305"/>
            <ac:picMk id="23" creationId="{08AF032F-9638-444B-B43C-8A9BC60FAC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40D5-7F8E-453B-A41B-7B93EAD187E9}" type="datetimeFigureOut">
              <a:rPr lang="en-US" smtClean="0"/>
              <a:pPr/>
              <a:t>09-May-22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45AF5-09F5-4816-88C2-6AC3F818089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89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25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5190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6120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4794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8164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0942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4448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1448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0197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4394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25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6632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6632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6041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0479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8347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8041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843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9882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4955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6018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947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836655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880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16274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023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20921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082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364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004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7353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549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497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081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F6D93B-3FFC-42BF-AF83-417A2C24D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84"/>
            <a:ext cx="9144000" cy="11162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596981" y="825356"/>
            <a:ext cx="72000" cy="424901"/>
          </a:xfrm>
          <a:prstGeom prst="rect">
            <a:avLst/>
          </a:prstGeom>
          <a:solidFill>
            <a:srgbClr val="DB3C3B"/>
          </a:solidFill>
          <a:ln>
            <a:solidFill>
              <a:srgbClr val="DB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286774" y="258883"/>
            <a:ext cx="692414" cy="647999"/>
          </a:xfrm>
          <a:prstGeom prst="roundRect">
            <a:avLst/>
          </a:prstGeom>
          <a:solidFill>
            <a:srgbClr val="DB3C3B"/>
          </a:solidFill>
          <a:ln>
            <a:solidFill>
              <a:srgbClr val="DB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</a:endParaRP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2" y="1053493"/>
            <a:ext cx="9143999" cy="722484"/>
          </a:xfrm>
          <a:prstGeom prst="rect">
            <a:avLst/>
          </a:prstGeom>
          <a:solidFill>
            <a:srgbClr val="DB3C3B"/>
          </a:solidFill>
        </p:spPr>
        <p:txBody>
          <a:bodyPr vert="horz" anchor="ctr"/>
          <a:lstStyle>
            <a:lvl1pPr marL="720000" algn="l">
              <a:defRPr sz="3200" b="1">
                <a:solidFill>
                  <a:srgbClr val="FFFFFF"/>
                </a:solidFill>
                <a:latin typeface="+mj-lt"/>
                <a:cs typeface="Rockwell"/>
              </a:defRPr>
            </a:lvl1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86774" y="260284"/>
            <a:ext cx="692414" cy="646596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+mj-lt"/>
                <a:cs typeface="Rockwel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6150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840870" y="764704"/>
            <a:ext cx="1494320" cy="40049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2000" b="1" u="none" baseline="0">
                <a:solidFill>
                  <a:srgbClr val="DB3C3B"/>
                </a:solidFill>
              </a:defRPr>
            </a:lvl1pPr>
          </a:lstStyle>
          <a:p>
            <a:pPr lvl="0"/>
            <a:r>
              <a:rPr lang="ga-IE" dirty="0"/>
              <a:t>Sub heading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554921" y="398340"/>
            <a:ext cx="823745" cy="45719"/>
          </a:xfrm>
          <a:prstGeom prst="rect">
            <a:avLst/>
          </a:prstGeom>
          <a:solidFill>
            <a:srgbClr val="DB3C3B"/>
          </a:solidFill>
          <a:ln>
            <a:solidFill>
              <a:srgbClr val="DB3C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3" y="171248"/>
            <a:ext cx="501563" cy="449440"/>
          </a:xfrm>
          <a:prstGeom prst="roundRect">
            <a:avLst/>
          </a:prstGeom>
          <a:solidFill>
            <a:srgbClr val="DB3C3B"/>
          </a:solidFill>
          <a:ln>
            <a:solidFill>
              <a:srgbClr val="DB3C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870" y="171248"/>
            <a:ext cx="8303130" cy="449440"/>
          </a:xfrm>
          <a:prstGeom prst="rect">
            <a:avLst/>
          </a:prstGeom>
          <a:solidFill>
            <a:srgbClr val="DB3C3B"/>
          </a:solidFill>
          <a:ln>
            <a:solidFill>
              <a:srgbClr val="DB3C3B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180532"/>
            <a:ext cx="501563" cy="440156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/>
            </a:lvl2pPr>
            <a:lvl3pPr marL="1042988" indent="0">
              <a:buNone/>
              <a:defRPr sz="2000"/>
            </a:lvl3pPr>
            <a:lvl4pPr marL="1563688" indent="0">
              <a:buNone/>
              <a:defRPr sz="2000"/>
            </a:lvl4pPr>
            <a:lvl5pPr marL="2085975" indent="0">
              <a:buNone/>
              <a:defRPr sz="2000"/>
            </a:lvl5pPr>
          </a:lstStyle>
          <a:p>
            <a:pPr lvl="0"/>
            <a:r>
              <a:rPr lang="ga-IE" dirty="0"/>
              <a:t>00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40870" y="180533"/>
            <a:ext cx="8303130" cy="440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 b="1">
                <a:solidFill>
                  <a:srgbClr val="FFFFFF"/>
                </a:solidFill>
              </a:defRPr>
            </a:lvl2pPr>
            <a:lvl3pPr marL="1042988" indent="0">
              <a:buNone/>
              <a:defRPr sz="2000" b="1">
                <a:solidFill>
                  <a:srgbClr val="FFFFFF"/>
                </a:solidFill>
              </a:defRPr>
            </a:lvl3pPr>
            <a:lvl4pPr marL="1563688" indent="0">
              <a:buNone/>
              <a:defRPr sz="2000" b="1">
                <a:solidFill>
                  <a:srgbClr val="FFFFFF"/>
                </a:solidFill>
              </a:defRPr>
            </a:lvl4pPr>
            <a:lvl5pPr marL="2085975" indent="0">
              <a:buNone/>
              <a:defRPr sz="20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ga-IE" dirty="0"/>
              <a:t>Heading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1331640" y="6582162"/>
            <a:ext cx="7074320" cy="0"/>
          </a:xfrm>
          <a:prstGeom prst="line">
            <a:avLst/>
          </a:prstGeom>
          <a:ln w="12700" cap="flat">
            <a:solidFill>
              <a:srgbClr val="DB3C3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524086" y="6375556"/>
            <a:ext cx="299717" cy="270350"/>
          </a:xfrm>
          <a:prstGeom prst="roundRect">
            <a:avLst/>
          </a:prstGeom>
          <a:solidFill>
            <a:srgbClr val="DB3C3B"/>
          </a:solidFill>
          <a:ln>
            <a:solidFill>
              <a:srgbClr val="DB3C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  <a:effectLst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4086" y="6375556"/>
            <a:ext cx="299717" cy="2703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1EC5721B-B1D8-FF49-B418-DEC82F8E8FF0}" type="slidenum">
              <a:rPr lang="en-US" sz="1000" b="1" i="0" baseline="0" smtClean="0">
                <a:solidFill>
                  <a:schemeClr val="bg1"/>
                </a:solidFill>
                <a:effectLst/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000" b="1" i="0" baseline="0" dirty="0">
              <a:solidFill>
                <a:schemeClr val="bg1"/>
              </a:solidFill>
              <a:effectLst/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772" y="6407975"/>
            <a:ext cx="1064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aseline="0" dirty="0">
                <a:solidFill>
                  <a:srgbClr val="DB3C3B"/>
                </a:solidFill>
              </a:rPr>
              <a:t>ACTIVE MATHS 3</a:t>
            </a:r>
          </a:p>
        </p:txBody>
      </p:sp>
    </p:spTree>
    <p:extLst>
      <p:ext uri="{BB962C8B-B14F-4D97-AF65-F5344CB8AC3E}">
        <p14:creationId xmlns:p14="http://schemas.microsoft.com/office/powerpoint/2010/main" val="34572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emf"/><Relationship Id="rId7" Type="http://schemas.openxmlformats.org/officeDocument/2006/relationships/image" Target="../media/image143.emf"/><Relationship Id="rId12" Type="http://schemas.openxmlformats.org/officeDocument/2006/relationships/image" Target="../media/image148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emf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emf"/><Relationship Id="rId14" Type="http://schemas.openxmlformats.org/officeDocument/2006/relationships/image" Target="../media/image1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emf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5" Type="http://schemas.openxmlformats.org/officeDocument/2006/relationships/image" Target="../media/image223.png"/><Relationship Id="rId10" Type="http://schemas.openxmlformats.org/officeDocument/2006/relationships/image" Target="../media/image218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5" Type="http://schemas.openxmlformats.org/officeDocument/2006/relationships/image" Target="../media/image23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Relationship Id="rId14" Type="http://schemas.openxmlformats.org/officeDocument/2006/relationships/image" Target="../media/image23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13" Type="http://schemas.openxmlformats.org/officeDocument/2006/relationships/image" Target="../media/image250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12" Type="http://schemas.openxmlformats.org/officeDocument/2006/relationships/image" Target="../media/image2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11" Type="http://schemas.openxmlformats.org/officeDocument/2006/relationships/image" Target="../media/image248.png"/><Relationship Id="rId5" Type="http://schemas.openxmlformats.org/officeDocument/2006/relationships/image" Target="../media/image242.png"/><Relationship Id="rId10" Type="http://schemas.openxmlformats.org/officeDocument/2006/relationships/image" Target="../media/image247.png"/><Relationship Id="rId4" Type="http://schemas.openxmlformats.org/officeDocument/2006/relationships/image" Target="../media/image241.png"/><Relationship Id="rId9" Type="http://schemas.openxmlformats.org/officeDocument/2006/relationships/image" Target="../media/image24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261.png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11" Type="http://schemas.openxmlformats.org/officeDocument/2006/relationships/image" Target="../media/image259.png"/><Relationship Id="rId5" Type="http://schemas.openxmlformats.org/officeDocument/2006/relationships/image" Target="../media/image253.png"/><Relationship Id="rId15" Type="http://schemas.openxmlformats.org/officeDocument/2006/relationships/image" Target="../media/image263.png"/><Relationship Id="rId10" Type="http://schemas.openxmlformats.org/officeDocument/2006/relationships/image" Target="../media/image258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Relationship Id="rId14" Type="http://schemas.openxmlformats.org/officeDocument/2006/relationships/image" Target="../media/image2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64.png"/><Relationship Id="rId7" Type="http://schemas.openxmlformats.org/officeDocument/2006/relationships/image" Target="../media/image2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11" Type="http://schemas.openxmlformats.org/officeDocument/2006/relationships/image" Target="../media/image272.png"/><Relationship Id="rId5" Type="http://schemas.openxmlformats.org/officeDocument/2006/relationships/image" Target="../media/image266.png"/><Relationship Id="rId10" Type="http://schemas.openxmlformats.org/officeDocument/2006/relationships/image" Target="../media/image271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7" Type="http://schemas.openxmlformats.org/officeDocument/2006/relationships/image" Target="../media/image29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image" Target="../media/image28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7E04C1-006B-4D73-8F00-1A482A4C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Counting and Permutations</a:t>
            </a:r>
            <a:endParaRPr lang="en-IE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C048C-807E-47D0-932D-0258E4F54B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11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7032C-7D6A-4DA4-AC03-531D5C58DD41}"/>
              </a:ext>
            </a:extLst>
          </p:cNvPr>
          <p:cNvSpPr txBox="1"/>
          <p:nvPr/>
        </p:nvSpPr>
        <p:spPr>
          <a:xfrm>
            <a:off x="683570" y="2996952"/>
            <a:ext cx="46805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1BA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</a:t>
            </a:r>
            <a:r>
              <a:rPr lang="en-US" sz="4800" b="1" dirty="0" err="1">
                <a:solidFill>
                  <a:srgbClr val="01BA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Maths</a:t>
            </a:r>
            <a:r>
              <a:rPr lang="en-US" sz="4800" b="1" dirty="0">
                <a:solidFill>
                  <a:srgbClr val="01BA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</a:t>
            </a:r>
          </a:p>
          <a:p>
            <a:endParaRPr lang="en-US" sz="2000" b="1" dirty="0">
              <a:solidFill>
                <a:srgbClr val="96BF0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2400" b="1" dirty="0">
                <a:solidFill>
                  <a:srgbClr val="6A7F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EDITION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4B03E6-6B95-47B4-B533-FE9BA7F29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630" y="1926184"/>
            <a:ext cx="3025993" cy="43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FB373-330A-4D64-B445-AE02E873C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40109"/>
            <a:ext cx="7421331" cy="432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ECEA17-80FD-4E4F-8AD5-6AD36EDC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2303292"/>
            <a:ext cx="3322864" cy="22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0F260-BE45-4BB0-B9D4-9E4CA87ED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550" y="1328344"/>
            <a:ext cx="7519309" cy="1020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D453CA-9E91-40CD-88A6-51679E610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43" y="2718048"/>
            <a:ext cx="1779814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E90ED4-084C-438B-8DDC-CC40A330B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43" y="4103670"/>
            <a:ext cx="424543" cy="2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B83DB-7AA0-4F9C-857A-FB69C9B84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215465"/>
            <a:ext cx="7862206" cy="46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6393B-03F0-413A-AC79-0818CDCE0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1334108"/>
            <a:ext cx="5372099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9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81D07-EA1B-4E33-9A40-FC7D139C8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239" y="1276958"/>
            <a:ext cx="3869871" cy="1608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2F27A3-71B3-419C-AD39-8A0EE17CF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213" y="3007266"/>
            <a:ext cx="3494314" cy="23594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49CCC3-D2EA-468F-A75A-6AB724082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5488688"/>
            <a:ext cx="1877784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4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A54E9-187F-488E-A844-B342C7393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251" y="1276216"/>
            <a:ext cx="3714749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B67464-9929-4EB1-8B4C-905CC027D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2791832"/>
            <a:ext cx="3167743" cy="265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29495-8E82-484B-A8A5-43E3B4CC1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336" y="1309094"/>
            <a:ext cx="3322863" cy="3355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62D3B0-85D0-4FDE-B3F6-4C916441C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336" y="5214658"/>
            <a:ext cx="661305" cy="269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EF3017-89AD-455B-A30F-62741ECBF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336" y="5817731"/>
            <a:ext cx="1894114" cy="2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/>
              <a:t>Exercise 11.2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4444189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DCBC6-415C-44A8-AD81-462E4429F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3763736" cy="751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463FB9-728F-4607-A308-1751CF575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2684342"/>
            <a:ext cx="3739245" cy="677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8C6445-65FB-4461-AAEB-CFCE7A3CD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777" y="2150016"/>
            <a:ext cx="849084" cy="2612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8BCB06-7021-4D14-B443-A3AB159E1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3925" y="3635047"/>
            <a:ext cx="914400" cy="2530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903766-85A2-45B5-A901-BCA4378C2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666" y="3994364"/>
            <a:ext cx="3780062" cy="1126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E84FD1-20C7-491B-810E-41E0B4E19B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4" y="5328270"/>
            <a:ext cx="3339194" cy="64497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E9D107-6F97-4F3B-BF70-462766E23FB9}"/>
              </a:ext>
            </a:extLst>
          </p:cNvPr>
          <p:cNvCxnSpPr>
            <a:cxnSpLocks/>
          </p:cNvCxnSpPr>
          <p:nvPr/>
        </p:nvCxnSpPr>
        <p:spPr>
          <a:xfrm flipV="1">
            <a:off x="4716016" y="941696"/>
            <a:ext cx="2340" cy="5439632"/>
          </a:xfrm>
          <a:prstGeom prst="line">
            <a:avLst/>
          </a:prstGeom>
          <a:ln w="12700">
            <a:solidFill>
              <a:srgbClr val="DB3C3B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A7555F6-F641-4913-A4D2-245D83E2A4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9217" y="1024142"/>
            <a:ext cx="3796390" cy="8980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A6B690-E6FB-46D5-8CF7-8D86808FAC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9101" y="2045132"/>
            <a:ext cx="1208311" cy="2694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AFF01D-38CD-4278-9580-A4CF9CF22A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545" y="2515224"/>
            <a:ext cx="3804556" cy="11348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66F25A8-0898-4166-B6CE-88C519D7C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253" y="3828449"/>
            <a:ext cx="2326822" cy="5796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0B2D6C2-4730-411A-AD60-9E5AF5DABC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6793" y="4586502"/>
            <a:ext cx="3600447" cy="6939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34C2663-E86C-48FB-BB97-E76411CFC0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6139" y="5458855"/>
            <a:ext cx="1673674" cy="2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502727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34BE2-A521-438B-80AC-8A1050FAD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412776"/>
            <a:ext cx="3747407" cy="1061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1B7795-9345-4935-80F4-11362CAB2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200" y="2593102"/>
            <a:ext cx="1502227" cy="277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0BD91-0C72-4606-A24B-CFB10A5B5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200" y="3024704"/>
            <a:ext cx="2269677" cy="244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A2ABA5-C047-4798-9957-00293182B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3421259"/>
            <a:ext cx="3200399" cy="889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2DD968-69E0-4FC6-AC7A-E65930355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200" y="4507279"/>
            <a:ext cx="1118506" cy="261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BAC886-5E87-4B8C-A5BD-129CBDE62E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492" y="4928356"/>
            <a:ext cx="849086" cy="24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F24743-B0F5-42D9-97BA-954F0FC5D6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260" y="5276905"/>
            <a:ext cx="3812724" cy="5388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BFBA20-CCA6-46BE-ABC8-CB29A6FC04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9201" y="5933612"/>
            <a:ext cx="906235" cy="27758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0AE29E-C25E-4DAF-A7D7-39E612995092}"/>
              </a:ext>
            </a:extLst>
          </p:cNvPr>
          <p:cNvCxnSpPr>
            <a:cxnSpLocks/>
          </p:cNvCxnSpPr>
          <p:nvPr/>
        </p:nvCxnSpPr>
        <p:spPr>
          <a:xfrm>
            <a:off x="4644008" y="908720"/>
            <a:ext cx="0" cy="547260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F853A50-0087-480A-8548-00042DCAF9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9535" y="1400075"/>
            <a:ext cx="3624940" cy="8654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11FE81-CE26-4BBD-AD00-85374CB52D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5517" y="2505428"/>
            <a:ext cx="1281794" cy="2857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D07683-54D5-4C8F-83FB-072DD8DEB1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9654" y="2996441"/>
            <a:ext cx="3861709" cy="7102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88D08CE-538F-4E4B-B6BD-1DA3A06E0E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8718" y="3924699"/>
            <a:ext cx="2563583" cy="5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9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4955265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439AA-F749-4B73-BA48-0CF355A3C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29" y="1307665"/>
            <a:ext cx="3731078" cy="1836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602B4-AC7E-4D5F-B829-F7FEB60A8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3429000"/>
            <a:ext cx="2065566" cy="253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5020DF-EC96-432E-9110-6B90C144F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337" y="3838734"/>
            <a:ext cx="3551463" cy="1355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2C5C49-9E95-4346-9788-7DE1B8EB2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5419706"/>
            <a:ext cx="1355269" cy="2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AAE8F-E011-4F01-8483-FBB798C5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40768"/>
            <a:ext cx="7723407" cy="261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49818-8376-40D9-8528-433B4719D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327" y="2310217"/>
            <a:ext cx="3886200" cy="244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6E119-D485-46F8-826E-DF3CC1D325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2738199"/>
            <a:ext cx="7364185" cy="34616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1A492-EB3E-4801-B60A-C049EB536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1826805"/>
            <a:ext cx="2653390" cy="261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BC3BA-AA64-42AC-B72F-E9058C04CC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5"/>
            <a:ext cx="1786914" cy="440156"/>
          </a:xfrm>
        </p:spPr>
        <p:txBody>
          <a:bodyPr/>
          <a:lstStyle/>
          <a:p>
            <a:r>
              <a:rPr lang="en-GB" dirty="0"/>
              <a:t>Exercise 11.2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63D2-78E8-403E-9202-E13585517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5305D-D9D6-4ED1-A32A-06D2FDC964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3A72B-DBAA-49B2-A59E-4BD4385E5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01" y="1204861"/>
            <a:ext cx="3788228" cy="3641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F1B47-A7EE-42D5-8BAB-E1AF8DF7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1223" y="1090560"/>
            <a:ext cx="3551464" cy="193493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D1E600-8436-43F5-9731-1EA371D64F8E}"/>
              </a:ext>
            </a:extLst>
          </p:cNvPr>
          <p:cNvCxnSpPr>
            <a:cxnSpLocks/>
          </p:cNvCxnSpPr>
          <p:nvPr/>
        </p:nvCxnSpPr>
        <p:spPr>
          <a:xfrm>
            <a:off x="4788024" y="984783"/>
            <a:ext cx="0" cy="546855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ACF0C89-05BD-476A-A6A4-D3A4EF9CB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149" y="3270179"/>
            <a:ext cx="1330776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22BCAA-AE60-415C-9AA1-8C306115C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5450" y="3616915"/>
            <a:ext cx="1322615" cy="253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8FE7D8-88A7-4FF5-86D2-592AD69D6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737" y="3988144"/>
            <a:ext cx="1371600" cy="269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4C7014-8DE8-4AFE-9CC2-4C244618A1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5450" y="4379113"/>
            <a:ext cx="1722660" cy="2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BC3BA-AA64-42AC-B72F-E9058C04CC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5"/>
            <a:ext cx="1786914" cy="440156"/>
          </a:xfrm>
        </p:spPr>
        <p:txBody>
          <a:bodyPr/>
          <a:lstStyle/>
          <a:p>
            <a:r>
              <a:rPr lang="en-GB" dirty="0"/>
              <a:t>Exercise 11.2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63D2-78E8-403E-9202-E13585517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5305D-D9D6-4ED1-A32A-06D2FDC964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A6720-1EF4-4C9D-9EB6-4C529A17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54629"/>
            <a:ext cx="3869871" cy="1649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ED71A-8FF0-4CB8-932D-EF18D41FE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1343" y="3153583"/>
            <a:ext cx="2849333" cy="9552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5AC8E2-9DD5-46FD-B25B-244102BDA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6298" y="4258572"/>
            <a:ext cx="2555428" cy="244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96AD7-612F-4FAA-A289-AE7482B52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6298" y="4724920"/>
            <a:ext cx="2579914" cy="2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BC3BA-AA64-42AC-B72F-E9058C04CC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5"/>
            <a:ext cx="1786914" cy="400494"/>
          </a:xfrm>
        </p:spPr>
        <p:txBody>
          <a:bodyPr/>
          <a:lstStyle/>
          <a:p>
            <a:r>
              <a:rPr lang="en-GB" dirty="0"/>
              <a:t>Exercise 11.3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63D2-78E8-403E-9202-E13585517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5305D-D9D6-4ED1-A32A-06D2FDC964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F89A0-2233-418B-B78B-07F482240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18736"/>
            <a:ext cx="2914647" cy="555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B46464-15A5-499C-A988-571EDC1E1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166" y="2132856"/>
            <a:ext cx="2367637" cy="269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54AD91-C2F8-4163-B201-C4C8CFC82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517" y="2541443"/>
            <a:ext cx="2449286" cy="5306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05FD67-FEAD-415E-8A0B-27AA0D99C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3405116"/>
            <a:ext cx="3788227" cy="198392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FE9805-65EB-4530-85C5-45D110D11A51}"/>
              </a:ext>
            </a:extLst>
          </p:cNvPr>
          <p:cNvCxnSpPr>
            <a:cxnSpLocks/>
          </p:cNvCxnSpPr>
          <p:nvPr/>
        </p:nvCxnSpPr>
        <p:spPr>
          <a:xfrm>
            <a:off x="4555707" y="922618"/>
            <a:ext cx="0" cy="550169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833EBFC-933B-40B1-91BF-82602D9CD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2199" y="922618"/>
            <a:ext cx="3322863" cy="18043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7EDF53-B303-45E4-B516-E94B4BB173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704" y="2812131"/>
            <a:ext cx="2726870" cy="17226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AE43B6-7CD4-41A8-A1EB-F3E4A78A04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533" y="4620001"/>
            <a:ext cx="604157" cy="2367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9CB35E5-60AD-45A4-982F-CB6EB1AC27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7452" y="4950187"/>
            <a:ext cx="612321" cy="2612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477C44-A3AE-4E76-9D65-0E57FB0465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1945" y="5272914"/>
            <a:ext cx="563336" cy="2041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9B5434-A615-41BA-AC62-20E053255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0989" y="5568022"/>
            <a:ext cx="530677" cy="2694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53B6CA7-1109-4E5D-B681-48142143BE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8542" y="5869532"/>
            <a:ext cx="1159328" cy="2775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FA6567-85FB-42C8-8738-A146887CD8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7452" y="6172383"/>
            <a:ext cx="46536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BC3BA-AA64-42AC-B72F-E9058C04CC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5"/>
            <a:ext cx="1786914" cy="400494"/>
          </a:xfrm>
        </p:spPr>
        <p:txBody>
          <a:bodyPr/>
          <a:lstStyle/>
          <a:p>
            <a:r>
              <a:rPr lang="en-GB" dirty="0"/>
              <a:t>Exercise 11.3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63D2-78E8-403E-9202-E13585517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5305D-D9D6-4ED1-A32A-06D2FDC964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6C979-07FF-485E-AC8A-824ABEFFB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09215"/>
            <a:ext cx="3788229" cy="2808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FB508F-1673-455F-B71E-1A8167D12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4261744"/>
            <a:ext cx="2449285" cy="17308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AE5A0-A78B-45BE-987D-64E1ADD8CC67}"/>
              </a:ext>
            </a:extLst>
          </p:cNvPr>
          <p:cNvCxnSpPr>
            <a:cxnSpLocks/>
          </p:cNvCxnSpPr>
          <p:nvPr/>
        </p:nvCxnSpPr>
        <p:spPr>
          <a:xfrm flipH="1">
            <a:off x="4499992" y="964952"/>
            <a:ext cx="41318" cy="548838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EB24625-8094-459A-91F8-37C5A392D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831" y="1312627"/>
            <a:ext cx="514348" cy="2694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15B2EB-0255-4360-AA34-7BD2B7FFA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9041" y="1772816"/>
            <a:ext cx="473528" cy="2367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CB13D2-AB8A-4AA3-B174-4BDEC94C4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123" y="2167850"/>
            <a:ext cx="465363" cy="2122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8640C1-9D11-49AE-91BD-BED397A68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9041" y="2569098"/>
            <a:ext cx="457200" cy="2204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BA9A72-9A17-4ED9-B68D-EAC074BB28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831" y="2943051"/>
            <a:ext cx="440871" cy="228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8E6BB1-B2A7-4889-995D-469005AB3D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1615" y="3306535"/>
            <a:ext cx="498022" cy="2449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6C35B0-9A00-4791-BA68-AF8E0E4429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0927" y="3709144"/>
            <a:ext cx="530678" cy="2612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0B267B-7D5F-4A4E-8FFB-83BD58FAAA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4524" y="4209747"/>
            <a:ext cx="3477988" cy="7102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D93363-155B-4936-B49A-54FEE3837B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4393" y="5066168"/>
            <a:ext cx="653142" cy="3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BC3BA-AA64-42AC-B72F-E9058C04CC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5"/>
            <a:ext cx="1786914" cy="400494"/>
          </a:xfrm>
        </p:spPr>
        <p:txBody>
          <a:bodyPr/>
          <a:lstStyle/>
          <a:p>
            <a:r>
              <a:rPr lang="en-GB" dirty="0"/>
              <a:t>Exercise 11.3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63D2-78E8-403E-9202-E13585517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5305D-D9D6-4ED1-A32A-06D2FDC964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A7C95D-EC40-44A5-A8F1-217079B98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412776"/>
            <a:ext cx="3731076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10BC8-106C-47C1-BBEA-0C1009219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2060403"/>
            <a:ext cx="718456" cy="34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55C43C-1B2A-45AD-B2ED-A879325F2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389" y="2514600"/>
            <a:ext cx="3665762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85C9FE-69AA-4446-9C11-9A7AE1524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3540297"/>
            <a:ext cx="1077686" cy="4245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28E774-B867-4F92-BC20-71D3FEF59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195" y="4001742"/>
            <a:ext cx="3804556" cy="21961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3AE78C-DB26-4064-878C-3A81C024ED62}"/>
              </a:ext>
            </a:extLst>
          </p:cNvPr>
          <p:cNvCxnSpPr>
            <a:cxnSpLocks/>
          </p:cNvCxnSpPr>
          <p:nvPr/>
        </p:nvCxnSpPr>
        <p:spPr>
          <a:xfrm>
            <a:off x="4572000" y="906658"/>
            <a:ext cx="0" cy="547467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3852BC7-5513-48A2-A7AA-66548C82B6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8520" y="1033137"/>
            <a:ext cx="1567543" cy="7592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132C67-1C72-4BBD-9541-AF6B71A58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7621" y="1889519"/>
            <a:ext cx="3698423" cy="8817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DFC479-3A6B-4AFB-90EF-2A1C5435B0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6442" y="2958455"/>
            <a:ext cx="1077686" cy="3755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0D4C4E-15F1-402B-8182-09E6A0F263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0281" y="3414180"/>
            <a:ext cx="3665763" cy="1355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AA2EDB-18F3-4E89-8235-5E119B6D15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1345" y="4849620"/>
            <a:ext cx="987879" cy="3020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DE1BB5-3813-437D-B664-6FC74D1830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1345" y="5273576"/>
            <a:ext cx="979713" cy="2775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F8A269D-0435-470D-8999-F39145FA5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116" y="5673039"/>
            <a:ext cx="1094012" cy="3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BC3BA-AA64-42AC-B72F-E9058C04CC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5"/>
            <a:ext cx="1786914" cy="400494"/>
          </a:xfrm>
        </p:spPr>
        <p:txBody>
          <a:bodyPr/>
          <a:lstStyle/>
          <a:p>
            <a:r>
              <a:rPr lang="en-GB" dirty="0"/>
              <a:t>Exercise 11.3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63D2-78E8-403E-9202-E13585517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5305D-D9D6-4ED1-A32A-06D2FDC964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3477F-8CCE-4E0F-B30A-D3C25D992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767" y="1309215"/>
            <a:ext cx="3829049" cy="1151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D61C3B-243E-4B6B-8A78-E5D99C53D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2585570"/>
            <a:ext cx="2286000" cy="563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B720EE-C1D3-4140-8820-0063BB663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73" y="3318451"/>
            <a:ext cx="3902526" cy="898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272EC0-D55B-4A7D-A2CC-DB6B2B0BE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4321241"/>
            <a:ext cx="922564" cy="375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5CD4ED-0395-48EC-82FE-3FBA8C4918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510" y="1331411"/>
            <a:ext cx="3208564" cy="16246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2B1EC7-82EB-4124-BE57-0E4637C2864F}"/>
              </a:ext>
            </a:extLst>
          </p:cNvPr>
          <p:cNvCxnSpPr>
            <a:cxnSpLocks/>
          </p:cNvCxnSpPr>
          <p:nvPr/>
        </p:nvCxnSpPr>
        <p:spPr>
          <a:xfrm>
            <a:off x="4716016" y="964952"/>
            <a:ext cx="0" cy="539617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8040D84-1180-4823-BB2D-904602695B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4921" y="3179658"/>
            <a:ext cx="2318656" cy="2775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5C24BF-5951-442E-BF69-67646BC721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3617" y="3767486"/>
            <a:ext cx="1853290" cy="228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E00D4E-4AFA-4C18-A132-7B403EE2CF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3617" y="4231433"/>
            <a:ext cx="1959429" cy="2775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26CEAB-D30A-436C-862D-E48FFC4695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304" y="4696798"/>
            <a:ext cx="2024742" cy="4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81E1B7-EF5E-448B-B972-A27F417B32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642898" cy="440157"/>
          </a:xfrm>
        </p:spPr>
        <p:txBody>
          <a:bodyPr/>
          <a:lstStyle/>
          <a:p>
            <a:r>
              <a:rPr lang="en-GB" dirty="0"/>
              <a:t>Exercise 11.3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86E3D-EB54-45E8-A0E4-E162F32AE0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0BCC3-5592-4416-A83E-74A77F49DB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8A358-F1E2-4773-8BCA-39628108D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48876"/>
            <a:ext cx="3731078" cy="1559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5140E5-9F98-4E9B-A05D-D15B68CB0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85" y="2888389"/>
            <a:ext cx="3233057" cy="1061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CDE90D-0E25-4426-8E11-FC5966192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3997816"/>
            <a:ext cx="1551212" cy="22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C6E75F-3C72-4183-B97A-07A07A92C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5349" y="4277505"/>
            <a:ext cx="2963632" cy="6123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AB8D84-442D-4FC0-97AA-110B596A78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010" y="5008447"/>
            <a:ext cx="2939143" cy="5633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AB20EA-A3AD-4FD6-9D42-4DB26A2653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010" y="5693815"/>
            <a:ext cx="1126672" cy="2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81E1B7-EF5E-448B-B972-A27F417B32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642898" cy="440157"/>
          </a:xfrm>
        </p:spPr>
        <p:txBody>
          <a:bodyPr/>
          <a:lstStyle/>
          <a:p>
            <a:r>
              <a:rPr lang="en-GB" dirty="0"/>
              <a:t>Exercise 11.3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86E3D-EB54-45E8-A0E4-E162F32AE0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0BCC3-5592-4416-A83E-74A77F49DB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8E50A-D99B-43C2-B0C4-B9C5E73C5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48876"/>
            <a:ext cx="3951513" cy="2841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B7E3CE-E1AF-4EEF-8085-58B7D34B8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392065"/>
            <a:ext cx="1665514" cy="244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214F26-A5D5-464D-9306-6CD3C6AC1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4808016"/>
            <a:ext cx="1681844" cy="2204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1051AC-A301-4245-87C5-0D66A640C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338" y="5199474"/>
            <a:ext cx="1543050" cy="2367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A8F13E-D61E-4DBC-A4D7-0C99C41BC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338" y="5607260"/>
            <a:ext cx="1730829" cy="228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C2265B-DA6A-46D5-9191-6A87ACBEF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3338" y="6023942"/>
            <a:ext cx="1534886" cy="24492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A62CFB-B614-4FC1-A5C1-F91FCF24EC05}"/>
              </a:ext>
            </a:extLst>
          </p:cNvPr>
          <p:cNvCxnSpPr>
            <a:cxnSpLocks/>
          </p:cNvCxnSpPr>
          <p:nvPr/>
        </p:nvCxnSpPr>
        <p:spPr>
          <a:xfrm>
            <a:off x="4716016" y="862318"/>
            <a:ext cx="0" cy="566302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BC63C36F-4973-420F-B040-28EF7E12B5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3490" y="919955"/>
            <a:ext cx="3649435" cy="22370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21E39B-5ECA-41E9-9C93-7FE7359331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275" y="3298371"/>
            <a:ext cx="1738990" cy="2612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1FB6EE-FA47-463E-87D4-DA42B6B60E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3766" y="3693831"/>
            <a:ext cx="1714499" cy="3102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991CDA-7FAF-4801-9385-91EDAAFD51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3683" y="4193458"/>
            <a:ext cx="2261507" cy="5306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E4E56D-BEE1-434E-B1ED-93532CA91F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7716" y="4901905"/>
            <a:ext cx="1396093" cy="2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81E1B7-EF5E-448B-B972-A27F417B32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642898" cy="440157"/>
          </a:xfrm>
        </p:spPr>
        <p:txBody>
          <a:bodyPr/>
          <a:lstStyle/>
          <a:p>
            <a:r>
              <a:rPr lang="en-GB" dirty="0"/>
              <a:t>Exercise 11.3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86E3D-EB54-45E8-A0E4-E162F32AE0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0BCC3-5592-4416-A83E-74A77F49DB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Counting and Permutations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A62CFB-B614-4FC1-A5C1-F91FCF24EC05}"/>
              </a:ext>
            </a:extLst>
          </p:cNvPr>
          <p:cNvCxnSpPr>
            <a:cxnSpLocks/>
          </p:cNvCxnSpPr>
          <p:nvPr/>
        </p:nvCxnSpPr>
        <p:spPr>
          <a:xfrm>
            <a:off x="4716016" y="862318"/>
            <a:ext cx="0" cy="566302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5A51DEA-EEA8-47A8-AD4E-91FCF94B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50" y="1348876"/>
            <a:ext cx="3894364" cy="2073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CC348-34B8-4776-B79C-DDFBEB18D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8304" y="3446061"/>
            <a:ext cx="2530927" cy="277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93756F-7726-4AF6-9229-32101C603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669" y="3873206"/>
            <a:ext cx="2530926" cy="5551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CB232E-4D5B-473F-B4C9-1C17A6A64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838" y="4428377"/>
            <a:ext cx="3682093" cy="19349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619646-4C6C-4250-9F80-61DAD45CF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5497" y="894413"/>
            <a:ext cx="1494065" cy="538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2CDB13-5FD2-4C06-A964-EA38A6D96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5715" y="1550438"/>
            <a:ext cx="1273627" cy="2612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10ECCC-E805-4EF2-B03E-5A35E4BC9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3643" y="2704591"/>
            <a:ext cx="3747407" cy="1714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5887B9-DDB2-4F6F-A0C5-5697C7822A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4344" y="4496112"/>
            <a:ext cx="1110343" cy="2694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C2D43C4-3F0B-4732-B05D-C00E7AAE28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4344" y="4960669"/>
            <a:ext cx="1330776" cy="228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AE0F78B-9402-405F-B076-5713A2A720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4344" y="5331508"/>
            <a:ext cx="3404503" cy="4898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DA24CEC-B46B-4031-A02F-CE6B4F9AC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8014" y="5848963"/>
            <a:ext cx="3437164" cy="5143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B3C035E-224E-473F-80F1-6534E96BB6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5715" y="1866257"/>
            <a:ext cx="1249134" cy="26125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821FA61-06E2-476A-9293-CF305CEA9C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5715" y="2253922"/>
            <a:ext cx="1714499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81E1B7-EF5E-448B-B972-A27F417B32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642898" cy="440157"/>
          </a:xfrm>
        </p:spPr>
        <p:txBody>
          <a:bodyPr/>
          <a:lstStyle/>
          <a:p>
            <a:r>
              <a:rPr lang="en-GB" dirty="0"/>
              <a:t>Exercise 11.3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86E3D-EB54-45E8-A0E4-E162F32AE0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0BCC3-5592-4416-A83E-74A77F49DB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Counting and Permutations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A62CFB-B614-4FC1-A5C1-F91FCF24EC05}"/>
              </a:ext>
            </a:extLst>
          </p:cNvPr>
          <p:cNvCxnSpPr>
            <a:cxnSpLocks/>
          </p:cNvCxnSpPr>
          <p:nvPr/>
        </p:nvCxnSpPr>
        <p:spPr>
          <a:xfrm>
            <a:off x="4716016" y="862318"/>
            <a:ext cx="0" cy="566302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A0A81EE-ADB1-4F13-98D6-BFE26A7FF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115" y="1344750"/>
            <a:ext cx="3869870" cy="1518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3A7ABD-6954-4D37-89D7-F7AC6DE98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788" y="3033903"/>
            <a:ext cx="1314448" cy="261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18C63E-B477-4F5F-878B-5227AB942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715" y="3455520"/>
            <a:ext cx="2955468" cy="6123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8B50BB-3A40-42F4-B9EC-8D782E758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799" y="4228201"/>
            <a:ext cx="3935186" cy="16246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07F876-8A6F-4B08-BD75-D155E6377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1961" y="946475"/>
            <a:ext cx="3633106" cy="857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A960B5-2B84-4665-A70C-98C96F2198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032" y="1935726"/>
            <a:ext cx="922564" cy="2530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F3BDD6-E58D-4C69-AB2B-02DBFDB2D7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134" y="2284866"/>
            <a:ext cx="1722662" cy="2612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99640B3-A8B3-46FD-9A85-C28F651B20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2476" y="2663021"/>
            <a:ext cx="3510641" cy="6041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7F27D5-4944-4E63-8468-5179ADAC07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080" y="3378178"/>
            <a:ext cx="3477987" cy="5959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71DDC4F-69D3-4113-8D1F-18EF738777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007" y="4112306"/>
            <a:ext cx="4024993" cy="19675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220CDE5-FB40-44A2-90D9-04D2F1A2A1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5032" y="6172534"/>
            <a:ext cx="2024743" cy="2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15C6C-FF39-4BA6-891D-CD31674C6F55}"/>
              </a:ext>
            </a:extLst>
          </p:cNvPr>
          <p:cNvSpPr txBox="1"/>
          <p:nvPr/>
        </p:nvSpPr>
        <p:spPr>
          <a:xfrm>
            <a:off x="539552" y="12594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9989A-1011-4B11-A9C9-0C7C77033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1297310"/>
            <a:ext cx="6980463" cy="1771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78100-483C-416C-8E5A-C03BF4A8E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117" y="3385237"/>
            <a:ext cx="498021" cy="187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E6670B-43F4-4FE4-B1CD-C5E8CFEFE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117" y="3784628"/>
            <a:ext cx="2465615" cy="2204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9B8756-DEF7-41BF-873A-8175F99A7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117" y="4249333"/>
            <a:ext cx="571501" cy="244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8B8EDF-04F1-4C1D-9C80-60F3973B5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117" y="4712568"/>
            <a:ext cx="1445076" cy="228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38676-0E73-406D-9EE0-4A453A002F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116" y="5185437"/>
            <a:ext cx="1069521" cy="1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64A35C-0A12-4293-B381-9AF1B656E2B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5"/>
            <a:ext cx="1714906" cy="440156"/>
          </a:xfrm>
        </p:spPr>
        <p:txBody>
          <a:bodyPr/>
          <a:lstStyle/>
          <a:p>
            <a:r>
              <a:rPr lang="en-GB" dirty="0"/>
              <a:t>Exercise 11.3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3A312-BE35-4854-9665-5D971E10C4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43E8E-EECC-495A-ADD1-1E1CE4E288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739E4-AF07-45E8-97AE-C6D4FC280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56" y="1353200"/>
            <a:ext cx="3910694" cy="2677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A3A16A-2EA5-4474-9302-9813D11B7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4185177"/>
            <a:ext cx="2383971" cy="12491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08319-BB4E-4431-B7B7-0BDB1F7678BC}"/>
              </a:ext>
            </a:extLst>
          </p:cNvPr>
          <p:cNvCxnSpPr>
            <a:cxnSpLocks/>
          </p:cNvCxnSpPr>
          <p:nvPr/>
        </p:nvCxnSpPr>
        <p:spPr>
          <a:xfrm>
            <a:off x="4716016" y="764705"/>
            <a:ext cx="0" cy="547260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9AF5826-16E1-4E5C-938B-A4B82408D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186" y="1004183"/>
            <a:ext cx="4084327" cy="1061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8ADFEB-915E-46D5-87F8-0B186560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2289526"/>
            <a:ext cx="1812476" cy="2449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270772-C476-4776-90DC-083CE96D9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4527" y="2695353"/>
            <a:ext cx="1763485" cy="857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6C87A0-14FD-455F-95DC-3E644360A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6555" y="3517387"/>
            <a:ext cx="4180112" cy="1257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7206B6-80D7-4065-8926-E9DA7103B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6183" y="4945378"/>
            <a:ext cx="2873829" cy="9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0F497B-46A4-4FF5-8AF9-D664023ED1D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642898" cy="440157"/>
          </a:xfrm>
        </p:spPr>
        <p:txBody>
          <a:bodyPr/>
          <a:lstStyle/>
          <a:p>
            <a:r>
              <a:rPr lang="en-GB" dirty="0"/>
              <a:t>Exercise 11.3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C1120-B05B-4AD3-BABA-6C99F6E9DF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2AAAB-A4E8-4A50-B5F3-0AE85BE0E2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FF6FF6-CD65-4077-B202-7FAE01883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48876"/>
            <a:ext cx="3992336" cy="1314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39D4F0-C21D-460E-8C12-05A596C9B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170" y="2871008"/>
            <a:ext cx="4147457" cy="1902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1B3977-F8AE-4006-BE2C-523951804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48" y="4953952"/>
            <a:ext cx="4229100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09660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D9289-5D93-4CFD-8D8D-591CC3784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3617138" cy="1885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AF8906-9660-4E34-A01F-1C876F6D3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075" y="3370604"/>
            <a:ext cx="3131618" cy="922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AD9174-F7DC-4AE8-9D73-4E1BEF0C2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075" y="4523964"/>
            <a:ext cx="420786" cy="210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550704-E238-4B55-93BC-27FEDD96F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4929739"/>
            <a:ext cx="3398655" cy="13190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2D85BC-F32C-4161-A658-4A405B3B1EE3}"/>
              </a:ext>
            </a:extLst>
          </p:cNvPr>
          <p:cNvCxnSpPr/>
          <p:nvPr/>
        </p:nvCxnSpPr>
        <p:spPr>
          <a:xfrm>
            <a:off x="4583575" y="954767"/>
            <a:ext cx="0" cy="5426561"/>
          </a:xfrm>
          <a:prstGeom prst="line">
            <a:avLst/>
          </a:prstGeom>
          <a:ln w="19050">
            <a:solidFill>
              <a:srgbClr val="D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766B8-C219-4ED9-81D9-79FFC1C96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954767"/>
            <a:ext cx="3706151" cy="28564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165D00-5E94-4644-B4BB-C0F5D177E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1510" y="4462141"/>
            <a:ext cx="3641415" cy="1755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AC826-670C-4449-ABAA-EF1AC983E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3617138" cy="23952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63B472-59C1-4D68-8DEB-15ADDA125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6" y="3861048"/>
            <a:ext cx="404602" cy="202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91528-7D68-487B-8EC5-CC58EB1BC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862" y="4231252"/>
            <a:ext cx="436970" cy="202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6BAA30-0708-4035-BAC5-3F7DC58A8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240" y="954767"/>
            <a:ext cx="3641415" cy="28403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DEB981-AE32-49D4-9EDE-521292C49F07}"/>
              </a:ext>
            </a:extLst>
          </p:cNvPr>
          <p:cNvCxnSpPr/>
          <p:nvPr/>
        </p:nvCxnSpPr>
        <p:spPr>
          <a:xfrm>
            <a:off x="4583575" y="954767"/>
            <a:ext cx="0" cy="5426561"/>
          </a:xfrm>
          <a:prstGeom prst="line">
            <a:avLst/>
          </a:prstGeom>
          <a:ln w="19050">
            <a:solidFill>
              <a:srgbClr val="D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354173C-80CB-4342-9113-132E92E32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2450" y="3948197"/>
            <a:ext cx="3155894" cy="14970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E21F11-E92A-4606-8440-EA4CE02A83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2450" y="5612818"/>
            <a:ext cx="412693" cy="218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9D5DD2-7579-42F9-A8D0-5DF0EB8B79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726" y="6035011"/>
            <a:ext cx="453154" cy="2023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D3CC56-7C27-4D21-BF93-40C5351F5E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3202" y="5638861"/>
            <a:ext cx="445062" cy="218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DEE6BE-7F21-4934-B581-9CEA19C89A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478" y="6026330"/>
            <a:ext cx="420786" cy="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BC24E-34B9-4008-A17D-452BCBA40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55014"/>
            <a:ext cx="3511942" cy="2014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39C772-C7E1-4AE1-8DBB-B6D49C179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955896"/>
            <a:ext cx="3884177" cy="36252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9F7C02-B8B8-4B7A-85BA-079BAAFB1544}"/>
              </a:ext>
            </a:extLst>
          </p:cNvPr>
          <p:cNvCxnSpPr/>
          <p:nvPr/>
        </p:nvCxnSpPr>
        <p:spPr>
          <a:xfrm>
            <a:off x="4583575" y="954767"/>
            <a:ext cx="0" cy="5426561"/>
          </a:xfrm>
          <a:prstGeom prst="line">
            <a:avLst/>
          </a:prstGeom>
          <a:ln w="19050">
            <a:solidFill>
              <a:srgbClr val="D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3FDA51F-E94F-4B0B-AD0C-16EDBBCEC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0096" y="4725144"/>
            <a:ext cx="485522" cy="210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C66773-4176-4986-93E5-DE8A2C42E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551" y="5079553"/>
            <a:ext cx="671639" cy="210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BB979D-854E-427E-88F0-E6CC55DA7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930" y="5433962"/>
            <a:ext cx="412694" cy="2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3B138-6BE5-43E4-BC15-499FEEA62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3689969" cy="817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058871-FD6A-4398-AAF3-A150D1BF7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133" y="2276872"/>
            <a:ext cx="1157160" cy="18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87D819-9EF8-433E-A6A5-C9D7B3BAA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2798972"/>
            <a:ext cx="3609048" cy="2880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E1736B-46FD-4055-8F6F-BF033898C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4800" y="934097"/>
            <a:ext cx="3293458" cy="93058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C9DBD3-1DCD-4230-B86C-8F07099374FF}"/>
              </a:ext>
            </a:extLst>
          </p:cNvPr>
          <p:cNvCxnSpPr/>
          <p:nvPr/>
        </p:nvCxnSpPr>
        <p:spPr>
          <a:xfrm>
            <a:off x="4583575" y="954767"/>
            <a:ext cx="0" cy="5426561"/>
          </a:xfrm>
          <a:prstGeom prst="line">
            <a:avLst/>
          </a:prstGeom>
          <a:ln w="19050">
            <a:solidFill>
              <a:srgbClr val="D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28C4C72-A1CF-4111-8CC4-EA7882CF2C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4800" y="2055955"/>
            <a:ext cx="3196356" cy="4207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CBC2A2-4C87-4D04-A014-E4490598A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2668015"/>
            <a:ext cx="3681876" cy="2921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230956-0AF1-4EF9-9942-C5A2832641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929" y="5746979"/>
            <a:ext cx="1246175" cy="2023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5EA625-1F93-41B4-93DD-56F254CC30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185" y="6107019"/>
            <a:ext cx="1270451" cy="2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1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50D0B-B963-45AA-A33D-E4AE6B473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3333918" cy="1577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2BD2E0-34B6-442D-B94F-17772F9A3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405" y="2924944"/>
            <a:ext cx="1796434" cy="234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9D5DC4-C9DA-4F1A-8A3B-ACFDC7B04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225" y="3218371"/>
            <a:ext cx="2087742" cy="226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951D5A-3AFA-4B99-92C5-A491BB9D9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080" y="3503706"/>
            <a:ext cx="2670368" cy="226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2984DC-A08F-4E87-8462-89F4AEED7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959" y="3789040"/>
            <a:ext cx="1529394" cy="2508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E45C3E-0070-4610-B0CA-391653BA0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4149080"/>
            <a:ext cx="3722336" cy="12785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4203DA-F1CD-4B92-AA0B-37DCA78C80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072" y="5539047"/>
            <a:ext cx="1836897" cy="1942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6D075C-BF52-47D6-BA7C-E34715E5E2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347" y="5812850"/>
            <a:ext cx="2241494" cy="2103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80CD0F-2FCB-4AAB-9633-DE2EFB3AC3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508" y="6102601"/>
            <a:ext cx="1804527" cy="20230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094896-F0B7-4AF1-AD7A-0CE1AD0C80D8}"/>
              </a:ext>
            </a:extLst>
          </p:cNvPr>
          <p:cNvCxnSpPr/>
          <p:nvPr/>
        </p:nvCxnSpPr>
        <p:spPr>
          <a:xfrm>
            <a:off x="4583575" y="954767"/>
            <a:ext cx="0" cy="5426561"/>
          </a:xfrm>
          <a:prstGeom prst="line">
            <a:avLst/>
          </a:prstGeom>
          <a:ln w="19050">
            <a:solidFill>
              <a:srgbClr val="D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1E6167-A635-454D-85BC-81B6A4DE902C}"/>
              </a:ext>
            </a:extLst>
          </p:cNvPr>
          <p:cNvGrpSpPr/>
          <p:nvPr/>
        </p:nvGrpSpPr>
        <p:grpSpPr>
          <a:xfrm>
            <a:off x="4734264" y="954767"/>
            <a:ext cx="3625229" cy="1769324"/>
            <a:chOff x="4734264" y="954767"/>
            <a:chExt cx="3625229" cy="176932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9FB6541-6B64-43F4-8D89-B9277B1A8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34264" y="954767"/>
              <a:ext cx="3625229" cy="73637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15BD4F9-5B05-4BB1-A3BD-5A5CCA6DE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51270" y="1793507"/>
              <a:ext cx="3244906" cy="930584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C0B47A3-34CC-497F-8DEB-175E5B883A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7145" y="2866659"/>
            <a:ext cx="849665" cy="2023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E1DCF53-AF6E-4733-8D3B-9C102D13FD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668" y="3188378"/>
            <a:ext cx="2152482" cy="2103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2D5A88-ACCF-43FF-9D51-26B414DA28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5995" y="3485346"/>
            <a:ext cx="2880764" cy="2832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56F4E6-49C9-4E49-9698-4C0C8DE739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264" y="4078379"/>
            <a:ext cx="3803255" cy="20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50978-BE4C-476A-A76D-797A2B37D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1602225" cy="202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99E48-423E-4D5C-95A6-4B19EFE26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887" y="1534649"/>
            <a:ext cx="1812620" cy="194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0B747-4F29-446E-8F58-2B6D8C83A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737" y="1787142"/>
            <a:ext cx="1853078" cy="202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8C0A0-1120-4D61-A3A9-618BE4C47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512" y="2047727"/>
            <a:ext cx="1844987" cy="202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4B6152-9FB4-4E3E-9529-D35187767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2557911"/>
            <a:ext cx="3762797" cy="19825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D82AF0-672F-48D4-8FDB-7B405CFD4D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37" y="4653136"/>
            <a:ext cx="2306230" cy="2832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DD142F-A8E5-48BA-AB86-57E794CB1F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843" y="5049033"/>
            <a:ext cx="906309" cy="2023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839972-B98E-4C9F-9FC9-B191FE87D7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312" y="5346501"/>
            <a:ext cx="2079654" cy="84157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B536A2-DB01-4D02-89CF-5EB4E07A4537}"/>
              </a:ext>
            </a:extLst>
          </p:cNvPr>
          <p:cNvCxnSpPr/>
          <p:nvPr/>
        </p:nvCxnSpPr>
        <p:spPr>
          <a:xfrm>
            <a:off x="4583575" y="954767"/>
            <a:ext cx="0" cy="5426561"/>
          </a:xfrm>
          <a:prstGeom prst="line">
            <a:avLst/>
          </a:prstGeom>
          <a:ln w="19050">
            <a:solidFill>
              <a:srgbClr val="D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80D03B9-8AA1-4C4A-8B7C-DFF6A82953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4436" y="947311"/>
            <a:ext cx="3714245" cy="24518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DA5F85-95BD-4E3A-9FD0-B5DF03DF6B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0781" y="3577827"/>
            <a:ext cx="2905041" cy="2832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70C2BC-A226-42EF-8EC3-9D131C63C2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935" y="3929308"/>
            <a:ext cx="2945496" cy="2670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D00631-5F86-4E22-A526-60E6C62528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1485" y="4264676"/>
            <a:ext cx="2929317" cy="2832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846CC2C-023C-495D-BBBE-D4CF40C1A9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5336" y="4608974"/>
            <a:ext cx="2896942" cy="2751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0808DE-E847-40B6-B4FD-5AB7B5750D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2861" y="4951845"/>
            <a:ext cx="2953587" cy="2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B5BB0-D8D2-4AD0-8939-69A7EB206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3722336" cy="2646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1A59F-5FB4-4715-985E-9D0C5FC82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590" y="4090795"/>
            <a:ext cx="857757" cy="202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2EAC4-74B5-47B3-A1DB-C34C51575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" y="4414813"/>
            <a:ext cx="2443792" cy="258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F6223F-8894-468D-B133-D556CBE9D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767" y="4782636"/>
            <a:ext cx="2492346" cy="250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9B5958-D95F-41F2-9971-784BC5AC4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767" y="5142367"/>
            <a:ext cx="2532802" cy="2670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481D27-B6D0-47F9-9FA6-4D9316FEAFB4}"/>
              </a:ext>
            </a:extLst>
          </p:cNvPr>
          <p:cNvCxnSpPr/>
          <p:nvPr/>
        </p:nvCxnSpPr>
        <p:spPr>
          <a:xfrm>
            <a:off x="4583575" y="954767"/>
            <a:ext cx="0" cy="5426561"/>
          </a:xfrm>
          <a:prstGeom prst="line">
            <a:avLst/>
          </a:prstGeom>
          <a:ln w="19050">
            <a:solidFill>
              <a:srgbClr val="D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63175B4-62D1-49F3-BEBF-6DADB99278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4090" y="954767"/>
            <a:ext cx="3754703" cy="20958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7A8501-9F47-4F62-AB0F-33180B0FA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1638" y="3217787"/>
            <a:ext cx="2055377" cy="2832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A25BB6-B038-457A-9401-1C68B327D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4515" y="3600499"/>
            <a:ext cx="1990638" cy="2994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90D705B-1A9F-4BC9-93D0-083B306009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9302" y="4037320"/>
            <a:ext cx="2103928" cy="2508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602838-E3E4-4801-909D-66851B7849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4515" y="4425589"/>
            <a:ext cx="1990640" cy="2832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5EC28A-09F9-4B2A-BAA1-EDAE11F71C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3213" y="4815804"/>
            <a:ext cx="1982546" cy="2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0E874-A9FC-466A-B33E-19AA92DFC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47688"/>
            <a:ext cx="3698060" cy="1796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20F3B2-4AAC-4690-AA17-E75AB8969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730" y="3281703"/>
            <a:ext cx="922491" cy="291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3428BA-0881-4D7D-BEE0-A13AA1D27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485" y="3659232"/>
            <a:ext cx="2095837" cy="283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6C9467-7F5E-44A9-AB2A-8E4C5CF509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335" y="4086977"/>
            <a:ext cx="1464661" cy="2023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D6AADF-66FA-4EEC-93BF-1B2BD57AA5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035" y="4520160"/>
            <a:ext cx="2249585" cy="186116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C471-1FB5-420A-B54E-2E61FA30800C}"/>
              </a:ext>
            </a:extLst>
          </p:cNvPr>
          <p:cNvCxnSpPr/>
          <p:nvPr/>
        </p:nvCxnSpPr>
        <p:spPr>
          <a:xfrm>
            <a:off x="4583575" y="954767"/>
            <a:ext cx="0" cy="5426561"/>
          </a:xfrm>
          <a:prstGeom prst="line">
            <a:avLst/>
          </a:prstGeom>
          <a:ln w="19050">
            <a:solidFill>
              <a:srgbClr val="D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6E7F8F-1041-4D2A-83E7-D09657693FAB}"/>
              </a:ext>
            </a:extLst>
          </p:cNvPr>
          <p:cNvGrpSpPr/>
          <p:nvPr/>
        </p:nvGrpSpPr>
        <p:grpSpPr>
          <a:xfrm>
            <a:off x="4748679" y="885317"/>
            <a:ext cx="3752557" cy="1863011"/>
            <a:chOff x="4748679" y="954767"/>
            <a:chExt cx="3752557" cy="1863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AD66405-247A-4EDC-BAF3-B8B8FA971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8679" y="954767"/>
              <a:ext cx="3714246" cy="130281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6D1AA22-24DA-4164-B2F2-89AD35906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29756" y="2299888"/>
              <a:ext cx="3471480" cy="51789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5A6AF34-98CB-4002-8CFF-22A8E116BA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9232" y="2857844"/>
            <a:ext cx="3204446" cy="5017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05304D-4DD1-49C2-8354-11217BA39A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4925" y="3501008"/>
            <a:ext cx="1416106" cy="534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714E77E-34D4-4C64-859A-0494A74DA3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8137" y="4149080"/>
            <a:ext cx="3309640" cy="5502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18C0AB8-9A5E-4E0E-9530-0CBAFDD53F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1463" y="4869160"/>
            <a:ext cx="3285365" cy="5097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69D15B-0BA7-4958-A1A2-3DA68B3554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5624" y="5517232"/>
            <a:ext cx="2743196" cy="5259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3D20E40-00D0-4F3A-9CCF-EDAB3F5B30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1463" y="6147566"/>
            <a:ext cx="3220634" cy="40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9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EDD2E-C54F-4352-AD0B-914E4E716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19808"/>
            <a:ext cx="5249632" cy="832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90F5D-9A3C-432D-8A60-538A92687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0257" y="1124744"/>
            <a:ext cx="2147208" cy="1445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B388F1-2534-44D8-8395-371C61E13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2636912"/>
            <a:ext cx="2237014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9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CFA46-D40C-4061-9BEA-92340754B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3754704" cy="1933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505FE-A42F-4B8D-A217-B323464E1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891" y="3450815"/>
            <a:ext cx="1149072" cy="194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D7C843-705A-4370-A7DB-AB73A8093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166" y="3810855"/>
            <a:ext cx="1302820" cy="194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A2DC76-9141-4390-9CE3-099A7FB35B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443" y="4134425"/>
            <a:ext cx="3293460" cy="590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5FFB6B-559E-4537-B794-FE4284EBF3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5154" y="1196752"/>
            <a:ext cx="3730427" cy="215248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B21F65-F343-4A24-8021-E57C554F8F94}"/>
              </a:ext>
            </a:extLst>
          </p:cNvPr>
          <p:cNvCxnSpPr/>
          <p:nvPr/>
        </p:nvCxnSpPr>
        <p:spPr>
          <a:xfrm>
            <a:off x="4583575" y="954767"/>
            <a:ext cx="0" cy="5426561"/>
          </a:xfrm>
          <a:prstGeom prst="line">
            <a:avLst/>
          </a:prstGeom>
          <a:ln w="19050">
            <a:solidFill>
              <a:srgbClr val="D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4F8A240-8F34-45AF-A1B2-817696CC9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922" y="3602923"/>
            <a:ext cx="849663" cy="186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75C2C0-42B6-4F31-A41A-0537BEE5CE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3884" y="3929775"/>
            <a:ext cx="2459977" cy="291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BD6A7D-8367-4912-A155-2F2C5FFB7C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2979" y="4378007"/>
            <a:ext cx="2476157" cy="2751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AF032F-9638-444B-B43C-8A9BC60FAC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9944" y="4818147"/>
            <a:ext cx="2492342" cy="2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Exam Questions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2E970-420A-F634-486B-FB54884FE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7727892" cy="20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Exam Questions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FD1DC-5F68-C472-56EC-0FAAD4770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2913132" cy="479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Exam Questions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261EF6-BCB6-7764-FF4B-76275F3C694F}"/>
              </a:ext>
            </a:extLst>
          </p:cNvPr>
          <p:cNvGrpSpPr/>
          <p:nvPr/>
        </p:nvGrpSpPr>
        <p:grpSpPr>
          <a:xfrm>
            <a:off x="681075" y="1196752"/>
            <a:ext cx="7733073" cy="4032448"/>
            <a:chOff x="681075" y="1196752"/>
            <a:chExt cx="7733073" cy="40324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304E00-63BF-3334-18DD-472B214F5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75" y="1196752"/>
              <a:ext cx="7630790" cy="21767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2EB85C-F703-EF16-24CB-09636B621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923" y="3513688"/>
              <a:ext cx="7493225" cy="1715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576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Exam Questions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D61F7-565E-66FA-AC34-7A9145962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1764066" cy="202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228FC-EA03-22A6-E586-5A1AEEBD6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62" y="1634431"/>
            <a:ext cx="1456567" cy="210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4ABD8-0218-9479-F270-A2AE15C51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936" y="2012073"/>
            <a:ext cx="5793899" cy="1488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48540D-64D9-8C91-6523-F4613BC48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62" y="3795269"/>
            <a:ext cx="5332650" cy="15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Exam Questions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A00AF-620B-3758-4E29-66813DE6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7744080" cy="1553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73EF23-ACA0-338C-81AC-808D40DBA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960" y="3080222"/>
            <a:ext cx="7226191" cy="420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FCBF29-07B5-0DC5-A92C-5ECDAFB1F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960" y="3679742"/>
            <a:ext cx="5518766" cy="46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1DAEC8-0550-1F6C-C225-39E5CA05F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960" y="4321251"/>
            <a:ext cx="7428492" cy="10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Exam Questions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00AF7-CEF7-3BBF-711F-44E7DB0F3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7744078" cy="2613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9323A-9D4B-7DE9-949D-CBCA2CEEF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" y="4215123"/>
            <a:ext cx="372233" cy="19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2146953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Exam Questions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8820D-BDD9-2429-F4F4-3D2F9C705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76958"/>
            <a:ext cx="7719802" cy="2961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CA781-B03C-C079-5269-D7603C6DB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11" y="4365104"/>
            <a:ext cx="4304965" cy="210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977F58-A956-F5A6-2B9C-A3E5C17D3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11" y="4756208"/>
            <a:ext cx="4555823" cy="202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C596B5-370B-6601-5109-8C8346EF6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11" y="5116248"/>
            <a:ext cx="2459980" cy="347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E11F90-EF4B-8081-B28F-A3738DCC7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11" y="5547726"/>
            <a:ext cx="5267913" cy="9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103D1-24D3-46C3-8E46-C642C1D89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EE72E-A91D-4116-97EF-B3E5BF0AF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0870" y="194181"/>
            <a:ext cx="8303130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3988E-81CE-4F82-9136-41E114CC60BB}"/>
              </a:ext>
            </a:extLst>
          </p:cNvPr>
          <p:cNvSpPr txBox="1"/>
          <p:nvPr/>
        </p:nvSpPr>
        <p:spPr>
          <a:xfrm>
            <a:off x="634414" y="2828836"/>
            <a:ext cx="7875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B3C3B"/>
                </a:solidFill>
              </a:rPr>
              <a:t>End of</a:t>
            </a:r>
          </a:p>
          <a:p>
            <a:pPr algn="ctr"/>
            <a:r>
              <a:rPr lang="en-US" sz="3600" b="1" dirty="0">
                <a:solidFill>
                  <a:srgbClr val="DB3C3B"/>
                </a:solidFill>
              </a:rPr>
              <a:t>Chapter 11 - Counting and Permutations</a:t>
            </a:r>
          </a:p>
        </p:txBody>
      </p:sp>
    </p:spTree>
    <p:extLst>
      <p:ext uri="{BB962C8B-B14F-4D97-AF65-F5344CB8AC3E}">
        <p14:creationId xmlns:p14="http://schemas.microsoft.com/office/powerpoint/2010/main" val="193282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E50AD-D692-4A3D-9FF2-0DFA1F51F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91245"/>
            <a:ext cx="3494314" cy="800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C19367-3CD5-43E3-9DD3-CEACAF482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2564904"/>
            <a:ext cx="1779814" cy="27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BD3F4-34A4-4CEC-8E6C-0E324E9B2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579" y="1196752"/>
            <a:ext cx="7494810" cy="726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6F9DE4-E0BC-4356-9D25-8D1D72B1F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579" y="3429000"/>
            <a:ext cx="7682597" cy="6449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80412-B11A-4253-8A59-E833EA7E5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2039372"/>
            <a:ext cx="2073730" cy="11021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D75A55-089B-4528-B460-824071DBA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4149080"/>
            <a:ext cx="3396342" cy="2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4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C35FE-2031-4C65-8BF4-FFC65F4CE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09126"/>
            <a:ext cx="7560127" cy="2579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1C87C2-5ED0-4E10-BF22-7ACDF706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00" y="3861048"/>
            <a:ext cx="3306536" cy="21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5A050-7BDB-4B5B-AF5B-9C039E024673}"/>
              </a:ext>
            </a:extLst>
          </p:cNvPr>
          <p:cNvSpPr txBox="1"/>
          <p:nvPr/>
        </p:nvSpPr>
        <p:spPr>
          <a:xfrm>
            <a:off x="467544" y="1196752"/>
            <a:ext cx="5015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B0E9A-2F8E-4CD2-A4E7-E5C38AD74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1707318"/>
            <a:ext cx="1012369" cy="212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343A8-CBE2-4C08-B5BC-A35BB7E4D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2118388"/>
            <a:ext cx="489856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7B7F06-63B6-4429-927E-FF0E53C53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2545787"/>
            <a:ext cx="3322861" cy="955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D111D6-3B4F-4528-9F6D-FB5EBD260A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515" y="1280835"/>
            <a:ext cx="457199" cy="201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FE2047-8716-4963-8132-5F322FC278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531" y="3683808"/>
            <a:ext cx="7796893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642897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3587113" cy="440156"/>
          </a:xfrm>
        </p:spPr>
        <p:txBody>
          <a:bodyPr/>
          <a:lstStyle/>
          <a:p>
            <a:r>
              <a:rPr lang="en-US" dirty="0"/>
              <a:t>Counting and Permutations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91C6A-CA39-4006-B192-D3AABD48943D}"/>
              </a:ext>
            </a:extLst>
          </p:cNvPr>
          <p:cNvSpPr txBox="1"/>
          <p:nvPr/>
        </p:nvSpPr>
        <p:spPr>
          <a:xfrm>
            <a:off x="510331" y="1276958"/>
            <a:ext cx="330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0C603-2C16-4FD8-BB11-210DCFA3C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1" y="1304004"/>
            <a:ext cx="3396342" cy="1836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3577A-4173-4C18-906A-26D417890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3432753"/>
            <a:ext cx="522513" cy="212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9E1628-AC12-464E-A14E-45732861F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724" y="3812396"/>
            <a:ext cx="579664" cy="236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129B54-9BCD-4B4A-8507-7475005D7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126" y="4195056"/>
            <a:ext cx="1200150" cy="2204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5DCF3C-AFAF-4DBF-969D-2F0041050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655" y="4614452"/>
            <a:ext cx="996041" cy="212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6D80BA-4D97-40E6-99A4-756401305A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321" y="5025683"/>
            <a:ext cx="32248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a31abb673bbb77135181a5b46b9d2aa694f4f9"/>
</p:tagLst>
</file>

<file path=ppt/theme/theme1.xml><?xml version="1.0" encoding="utf-8"?>
<a:theme xmlns:a="http://schemas.openxmlformats.org/drawingml/2006/main" name="Active Maths Powerpoint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1A6EEC15CF140B7B25E5E96887263" ma:contentTypeVersion="2" ma:contentTypeDescription="Create a new document." ma:contentTypeScope="" ma:versionID="daf96fe653a1b7fb00427c325692f777">
  <xsd:schema xmlns:xsd="http://www.w3.org/2001/XMLSchema" xmlns:xs="http://www.w3.org/2001/XMLSchema" xmlns:p="http://schemas.microsoft.com/office/2006/metadata/properties" xmlns:ns2="3eda3682-b78a-428e-b33e-5a4fa8c72221" targetNamespace="http://schemas.microsoft.com/office/2006/metadata/properties" ma:root="true" ma:fieldsID="b7458aba780ac2dec186976e347a3e9e" ns2:_="">
    <xsd:import namespace="3eda3682-b78a-428e-b33e-5a4fa8c7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a3682-b78a-428e-b33e-5a4fa8c72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A72019-6060-452C-8ABC-7314893EE42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C5DB29F-2811-4DE1-A4C1-88D8BD6E87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da3682-b78a-428e-b33e-5a4fa8c7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1D7D79-6D8A-43C2-8D2D-F987305EA9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Active Maths Powerpoint 2016.thmx</Template>
  <TotalTime>1499</TotalTime>
  <Words>336</Words>
  <Application>Microsoft Office PowerPoint</Application>
  <PresentationFormat>On-screen Show (4:3)</PresentationFormat>
  <Paragraphs>183</Paragraphs>
  <Slides>48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Open Sans</vt:lpstr>
      <vt:lpstr>Active Maths Powerpoint 2016</vt:lpstr>
      <vt:lpstr>Counting and Permutations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and Permutations</dc:title>
  <cp:lastModifiedBy>Chandrachood PK</cp:lastModifiedBy>
  <cp:revision>31</cp:revision>
  <dcterms:created xsi:type="dcterms:W3CDTF">2011-12-02T16:13:29Z</dcterms:created>
  <dcterms:modified xsi:type="dcterms:W3CDTF">2022-05-09T07:14:57Z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0x01010027F1A6EEC15CF140B7B25E5E96887263</vt:lpwstr>
  </property>
</Properties>
</file>