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6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9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94061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29-Apr-22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45AF5-09F5-4816-88C2-6AC3F818089B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F4D07-C9D0-4EF9-9E84-392F1D5C1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"/>
            <a:ext cx="9144000" cy="1306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96981" y="825356"/>
            <a:ext cx="72000" cy="424901"/>
          </a:xfrm>
          <a:prstGeom prst="rect">
            <a:avLst/>
          </a:prstGeom>
          <a:solidFill>
            <a:srgbClr val="007DA9"/>
          </a:solidFill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286774" y="258883"/>
            <a:ext cx="692414" cy="647999"/>
          </a:xfrm>
          <a:prstGeom prst="roundRect">
            <a:avLst/>
          </a:prstGeom>
          <a:solidFill>
            <a:srgbClr val="007DA9"/>
          </a:solidFill>
          <a:ln>
            <a:solidFill>
              <a:srgbClr val="007D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2" y="1053493"/>
            <a:ext cx="9143999" cy="722484"/>
          </a:xfrm>
          <a:prstGeom prst="rect">
            <a:avLst/>
          </a:prstGeom>
          <a:solidFill>
            <a:srgbClr val="007DA9"/>
          </a:solidFill>
        </p:spPr>
        <p:txBody>
          <a:bodyPr vert="horz" anchor="ctr"/>
          <a:lstStyle>
            <a:lvl1pPr marL="720000" algn="l">
              <a:defRPr sz="3200" b="1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86774" y="260284"/>
            <a:ext cx="692414" cy="646596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150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007DA9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4921" y="398340"/>
            <a:ext cx="823745" cy="45719"/>
          </a:xfrm>
          <a:prstGeom prst="rect">
            <a:avLst/>
          </a:prstGeom>
          <a:solidFill>
            <a:srgbClr val="007DA9"/>
          </a:solidFill>
          <a:ln>
            <a:solidFill>
              <a:srgbClr val="007D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3" y="171248"/>
            <a:ext cx="501563" cy="449440"/>
          </a:xfrm>
          <a:prstGeom prst="roundRect">
            <a:avLst/>
          </a:prstGeom>
          <a:solidFill>
            <a:srgbClr val="007DA9"/>
          </a:solidFill>
          <a:ln>
            <a:solidFill>
              <a:srgbClr val="007D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870" y="171248"/>
            <a:ext cx="8303130" cy="449440"/>
          </a:xfrm>
          <a:prstGeom prst="rect">
            <a:avLst/>
          </a:prstGeom>
          <a:solidFill>
            <a:srgbClr val="007DA9"/>
          </a:solidFill>
          <a:ln>
            <a:solidFill>
              <a:srgbClr val="007DA9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80532"/>
            <a:ext cx="501563" cy="44015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/>
            </a:lvl2pPr>
            <a:lvl3pPr marL="1042988" indent="0">
              <a:buNone/>
              <a:defRPr sz="2000"/>
            </a:lvl3pPr>
            <a:lvl4pPr marL="1563688" indent="0">
              <a:buNone/>
              <a:defRPr sz="2000"/>
            </a:lvl4pPr>
            <a:lvl5pPr marL="2085975" indent="0">
              <a:buNone/>
              <a:defRPr sz="2000"/>
            </a:lvl5pPr>
          </a:lstStyle>
          <a:p>
            <a:pPr lvl="0"/>
            <a:r>
              <a:rPr lang="ga-IE" dirty="0"/>
              <a:t>00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40870" y="180533"/>
            <a:ext cx="8303130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ga-IE" dirty="0"/>
              <a:t>Heading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1763688" y="6582162"/>
            <a:ext cx="6686984" cy="0"/>
          </a:xfrm>
          <a:prstGeom prst="line">
            <a:avLst/>
          </a:prstGeom>
          <a:ln w="12700" cap="flat">
            <a:solidFill>
              <a:srgbClr val="007DA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524086" y="6375556"/>
            <a:ext cx="299717" cy="270350"/>
          </a:xfrm>
          <a:prstGeom prst="roundRect">
            <a:avLst/>
          </a:prstGeom>
          <a:solidFill>
            <a:srgbClr val="007DA9"/>
          </a:solidFill>
          <a:ln>
            <a:solidFill>
              <a:srgbClr val="007D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1980A9"/>
              </a:solidFill>
              <a:effectLst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524086" y="6375556"/>
            <a:ext cx="299717" cy="2703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1EC5721B-B1D8-FF49-B418-DEC82F8E8FF0}" type="slidenum">
              <a:rPr lang="en-US" sz="1000" b="1" i="0" baseline="0" smtClean="0">
                <a:solidFill>
                  <a:schemeClr val="bg1"/>
                </a:solidFill>
                <a:effectLst/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000" b="1" i="0" baseline="0" dirty="0">
              <a:solidFill>
                <a:schemeClr val="bg1"/>
              </a:solidFill>
              <a:effectLst/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72" y="6407975"/>
            <a:ext cx="1495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7DA9"/>
                </a:solidFill>
              </a:rPr>
              <a:t>ACTIVE MATHS 4 BOOK 1</a:t>
            </a:r>
          </a:p>
        </p:txBody>
      </p:sp>
    </p:spTree>
    <p:extLst>
      <p:ext uri="{BB962C8B-B14F-4D97-AF65-F5344CB8AC3E}">
        <p14:creationId xmlns:p14="http://schemas.microsoft.com/office/powerpoint/2010/main" val="34572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image" Target="../media/image76.emf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emf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emf"/><Relationship Id="rId4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E04C1-006B-4D73-8F00-1A482A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Arithmetic</a:t>
            </a:r>
            <a:endParaRPr lang="en-IE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C048C-807E-47D0-932D-0258E4F54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09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683570" y="2996952"/>
            <a:ext cx="46805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D200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Maths 4</a:t>
            </a:r>
          </a:p>
          <a:p>
            <a:endParaRPr lang="en-US" sz="2000" b="1" dirty="0">
              <a:solidFill>
                <a:srgbClr val="96BF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3200" b="1" dirty="0">
                <a:solidFill>
                  <a:srgbClr val="96BF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 1</a:t>
            </a:r>
          </a:p>
          <a:p>
            <a:pPr algn="r"/>
            <a:r>
              <a:rPr lang="en-US" sz="2400" b="1" dirty="0">
                <a:solidFill>
                  <a:srgbClr val="6A7F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EDITION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B03E6-6B95-47B4-B533-FE9BA7F2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315" y="1922592"/>
            <a:ext cx="3058625" cy="43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582951-6601-4574-A0E3-A5F983985C4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03D1-24D3-46C3-8E46-C642C1D89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EE72E-A91D-4116-97EF-B3E5BF0A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90559-C534-4525-945D-62154893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769" y="1274488"/>
            <a:ext cx="7788727" cy="3094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B174A-2E34-43C9-9FCB-3A1240B3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653" y="4600697"/>
            <a:ext cx="1755320" cy="832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3666A-B8E3-4353-BE6D-48CEF2E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65" y="5548787"/>
            <a:ext cx="734787" cy="1959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8CE5EB-26D1-4F1F-A61A-869E33E27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65" y="5870966"/>
            <a:ext cx="808264" cy="204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EFF20-23D9-4641-91F7-CF429FC27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65" y="6201309"/>
            <a:ext cx="791938" cy="1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48314-4788-4E01-96FE-005A5B735D3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E6C94-F0A6-4FC3-A895-88908E2E62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3012C-D5AD-4861-A9B8-0175EF80FE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B6C86-8A82-40E6-B241-FDB3DD89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5" y="1274252"/>
            <a:ext cx="7209065" cy="3453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382698-93B6-46E1-8E2B-FC0532B32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39" y="4870199"/>
            <a:ext cx="1845126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8C3E16-8FA0-4F73-BD07-11EB89BEE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495" y="5209756"/>
            <a:ext cx="1885951" cy="220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9C5C1D-413C-47EB-A6B8-8DCC67AA2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2" y="5568445"/>
            <a:ext cx="2963638" cy="506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EF7DCB-9685-42BD-B0ED-587620311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706" y="6157951"/>
            <a:ext cx="30779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ADB755-2D18-4489-BA67-7528B79DF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85ED5-CC42-4151-8E7B-C35B413068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74B2F-D2AB-4E12-B6F3-5B50A7B61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D678A-1D12-46C9-A258-D303CFB9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897" y="1285954"/>
            <a:ext cx="7551963" cy="42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D1DCE5-5AA9-40CC-99D2-18FEE87B71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F7E6-C886-42DC-BA4F-131F46321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46456-EF75-4FF1-A64D-DBAED9EE5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B5CE9-F893-4BC5-B17F-A59AA3F08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874" y="2380772"/>
            <a:ext cx="3216727" cy="808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974098-3896-40B9-8088-5BC94CC8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08" y="3436614"/>
            <a:ext cx="3396343" cy="204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0B528-706F-4453-B061-569BE2C79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908" y="3888299"/>
            <a:ext cx="1894114" cy="498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980A4-FC8B-426B-90E0-2D4CB1AF7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708" y="1286309"/>
            <a:ext cx="3382470" cy="8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EC2B2-872C-450F-AFA7-5A25B6DACF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5AD60-A9B9-48B4-9722-5E063BD696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44BC9-F949-4AC4-A0E6-4D642D0AB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09614-023F-4A34-A539-CD42067A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59487"/>
            <a:ext cx="6562639" cy="44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6E71CB-9E1D-42BB-9B3C-250A47E1AF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3FE9E-7B7D-4613-9E68-1DD428A2F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D6251-AF09-4C8E-9F61-4B356EB93A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3DF63-1902-43D0-B53E-5C45A7B4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904" y="3622110"/>
            <a:ext cx="2710543" cy="20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D370F-0733-49B3-92D0-73D8F4B54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617" y="3990313"/>
            <a:ext cx="2955479" cy="195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6F389-AAE5-42DB-9EAF-FABC05ADC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553" y="4400549"/>
            <a:ext cx="2065565" cy="204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00E382-2E45-4514-8860-2F497C022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73" y="4803570"/>
            <a:ext cx="2996293" cy="408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A5C719-D8E2-42B6-ABB3-DA8F8D93B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21" y="5418862"/>
            <a:ext cx="2228848" cy="400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E3C5FB-1870-4497-A9FE-2090F1D590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73" y="5973115"/>
            <a:ext cx="2710543" cy="4082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E3C8C5-88D0-4D9C-9C5A-2AC6102E743F}"/>
              </a:ext>
            </a:extLst>
          </p:cNvPr>
          <p:cNvGrpSpPr/>
          <p:nvPr/>
        </p:nvGrpSpPr>
        <p:grpSpPr>
          <a:xfrm>
            <a:off x="659190" y="1192570"/>
            <a:ext cx="6091223" cy="2068681"/>
            <a:chOff x="659190" y="1192570"/>
            <a:chExt cx="6091223" cy="20686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42E115-C9E5-477A-B44A-A5DD4CCCD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5595" y="1197782"/>
              <a:ext cx="5874818" cy="20634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A2CD9D-D27E-432D-B2FF-20ECBFF6B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190" y="1192570"/>
              <a:ext cx="267037" cy="234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1AABE-6718-4EA5-BD5E-6FE26AEACC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6CE5B-9670-4219-B19F-FC4D073DEF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D652-AA58-4786-A0B0-D940C7F0E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458C4-BD44-4229-A3D7-BB9C6089B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196752"/>
            <a:ext cx="3876085" cy="930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45B4B-B637-467F-8F95-88DA4233E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50" y="2276872"/>
            <a:ext cx="3592864" cy="1068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8ED82-AFF1-4C0E-BF7E-E5AD559B9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0" y="3456335"/>
            <a:ext cx="2103928" cy="1124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1CDF5-A485-4EDA-B99A-DE2193F4D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4886053"/>
            <a:ext cx="3609049" cy="6311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8BA6C-2871-491C-8D55-BAF7A5DC6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5668274"/>
            <a:ext cx="1642684" cy="4126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9E9FB2-21CD-4578-A24D-6972F9FA4F88}"/>
              </a:ext>
            </a:extLst>
          </p:cNvPr>
          <p:cNvCxnSpPr/>
          <p:nvPr/>
        </p:nvCxnSpPr>
        <p:spPr>
          <a:xfrm>
            <a:off x="4716016" y="1196752"/>
            <a:ext cx="0" cy="488421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0281EDC-0827-4FE1-B236-CFD65485F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447" y="1196752"/>
            <a:ext cx="3681873" cy="1246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2ED36F-D48E-4788-BD85-F8E208CE70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0039" y="2673381"/>
            <a:ext cx="1950176" cy="275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31EDFB-64E8-418B-93DA-E86DEE6FA6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5360" y="3018988"/>
            <a:ext cx="1925903" cy="445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4902F-080D-4D28-AC99-F9CB87D20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85" y="3761933"/>
            <a:ext cx="3641271" cy="1306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F7931F-C7D6-4FDD-8282-999871DAEA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189" y="5179614"/>
            <a:ext cx="2620736" cy="11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754F0-F1A3-4EC7-B655-5E36F1EDDA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71CC-F6E6-4DFF-B06B-BDD15381F3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E9AB9-6FFE-49D9-9B97-3DB8AE53A9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B7E47-E1AB-4627-877D-F5E3972C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50" y="1270738"/>
            <a:ext cx="3788229" cy="1396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B67B3-8DBF-4B59-BC0A-04987D75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20" y="2888120"/>
            <a:ext cx="3494307" cy="212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FEADCA-E994-4330-A75C-E2EAE672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184071"/>
            <a:ext cx="2188029" cy="244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4E9CE8-A129-4331-B7D0-B7A9F0EA1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63" y="3517544"/>
            <a:ext cx="2351314" cy="212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D465D3-A9B5-430E-88ED-07DEF77C9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7366" y="1238317"/>
            <a:ext cx="3551462" cy="86541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9B2A47-2070-422A-A186-5BECB401E9D0}"/>
              </a:ext>
            </a:extLst>
          </p:cNvPr>
          <p:cNvCxnSpPr>
            <a:cxnSpLocks/>
          </p:cNvCxnSpPr>
          <p:nvPr/>
        </p:nvCxnSpPr>
        <p:spPr>
          <a:xfrm>
            <a:off x="5079952" y="123831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F7B91-7F95-4CC4-BD62-D8A8F436706E}"/>
              </a:ext>
            </a:extLst>
          </p:cNvPr>
          <p:cNvCxnSpPr>
            <a:cxnSpLocks/>
          </p:cNvCxnSpPr>
          <p:nvPr/>
        </p:nvCxnSpPr>
        <p:spPr>
          <a:xfrm>
            <a:off x="4581311" y="1284617"/>
            <a:ext cx="0" cy="488068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432E-9781-402A-9824-A7E249E0B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156" y="2272352"/>
            <a:ext cx="1877785" cy="17308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11F76F-C7FD-4DBA-93C4-7CD212EA2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615" y="4189720"/>
            <a:ext cx="3175902" cy="4408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C1BF9C-D37C-425F-9362-6AD72349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855" y="4817130"/>
            <a:ext cx="204107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0EDFC0-D21C-40E2-82D9-91DD4EBBA90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B6263-B755-4477-8E0A-87FDD55B4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F1A9C-1D26-4FBA-89AA-DA9D2D6B59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01862-C791-4008-87E1-C51D7520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62913"/>
            <a:ext cx="3747406" cy="2922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1036D-3BB8-4D3D-AF5F-58DDB05C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4510743"/>
            <a:ext cx="1967592" cy="718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E337A-E569-49D6-8FAB-0E78050EC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" y="5434930"/>
            <a:ext cx="239213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9663C-D549-4BFA-9DC0-86C49D1042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EC701-6C27-4E20-B1DE-5373ED57B1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FB3AD-C339-4641-97BF-BC572B2E34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440D8-761C-410A-A18A-654BF1E15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525" y="3061580"/>
            <a:ext cx="5200651" cy="20002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2BB137-78C9-4FCE-B374-4DC4B0F50AD3}"/>
              </a:ext>
            </a:extLst>
          </p:cNvPr>
          <p:cNvGrpSpPr/>
          <p:nvPr/>
        </p:nvGrpSpPr>
        <p:grpSpPr>
          <a:xfrm>
            <a:off x="717740" y="1261345"/>
            <a:ext cx="2633573" cy="1404257"/>
            <a:chOff x="599432" y="1608592"/>
            <a:chExt cx="2633573" cy="14042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B57FEE-2BE8-4EE8-ADAB-44FB93A6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870" y="1608592"/>
              <a:ext cx="2392135" cy="14042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D0AD0D-C8A2-4ADB-9B08-5F909FBA0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r="4374" b="-1"/>
            <a:stretch/>
          </p:blipFill>
          <p:spPr>
            <a:xfrm>
              <a:off x="599432" y="1652975"/>
              <a:ext cx="156144" cy="153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6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4520"/>
            <a:ext cx="1428404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9.1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570891" cy="440156"/>
          </a:xfrm>
        </p:spPr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2761A-CA3E-4D8A-BFE7-ACA61BBE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41" y="1234122"/>
            <a:ext cx="8152404" cy="438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0ADBA0-94D3-477E-BBFF-983DDFA9A6E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Exercise 9.3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FAEB5-EF8F-491F-976B-3492DDEE65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74598-F3CA-4771-88FA-3C0632DB5E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1B37A-45A5-4CED-8AE2-3CF7D8AF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86063"/>
            <a:ext cx="3763735" cy="2979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6325AE-E281-4F44-9852-D14F7AEB4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617" y="4581128"/>
            <a:ext cx="4122956" cy="21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909B6-4868-4F86-92A8-354B801B05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E12DF-FA8A-44A1-BABC-ADED2695F5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A42CC-CFC8-4238-8288-991BDB269C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07460-5B1F-47E1-B415-BDB3E78C0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04" y="3366690"/>
            <a:ext cx="3812720" cy="1722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1A10AF7-7ACB-4F33-9F6A-809B7E517859}"/>
              </a:ext>
            </a:extLst>
          </p:cNvPr>
          <p:cNvGrpSpPr/>
          <p:nvPr/>
        </p:nvGrpSpPr>
        <p:grpSpPr>
          <a:xfrm>
            <a:off x="695586" y="1262301"/>
            <a:ext cx="2553471" cy="1706336"/>
            <a:chOff x="565235" y="1412776"/>
            <a:chExt cx="2553471" cy="17063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4FBA53-4C63-4D60-9F82-610DE0E18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870" y="1412776"/>
              <a:ext cx="2277836" cy="17063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85D803-8996-442F-96BA-2A588837A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235" y="1441351"/>
              <a:ext cx="291313" cy="161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0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48314-4788-4E01-96FE-005A5B735D3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E6C94-F0A6-4FC3-A895-88908E2E62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3012C-D5AD-4861-A9B8-0175EF80FE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3B4BF-5EB4-4353-A147-0402962E7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93" y="1196752"/>
            <a:ext cx="3859900" cy="64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D7510-A883-4472-947B-4CC4CEEEE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5" y="1997641"/>
            <a:ext cx="3600956" cy="639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EB1FF-F2B0-4863-82EA-6315C9F8A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76" y="2770375"/>
            <a:ext cx="1436914" cy="22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FEE7BA-6ABD-4FF6-9961-624DF9D54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68" y="3288154"/>
            <a:ext cx="3625232" cy="4288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384200-4F1B-455A-AA15-A51126C61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196" y="3861048"/>
            <a:ext cx="1699325" cy="226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BC5F61-BE5F-4DAA-BFCA-C83FDE52C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4454005"/>
            <a:ext cx="3673785" cy="631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11358B-02DE-425F-9CE4-74D0A59123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983" y="5178187"/>
            <a:ext cx="1869257" cy="2670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BC7E79-5794-41E7-A01D-53A49604151A}"/>
              </a:ext>
            </a:extLst>
          </p:cNvPr>
          <p:cNvCxnSpPr>
            <a:cxnSpLocks/>
          </p:cNvCxnSpPr>
          <p:nvPr/>
        </p:nvCxnSpPr>
        <p:spPr>
          <a:xfrm flipV="1">
            <a:off x="4700770" y="964951"/>
            <a:ext cx="0" cy="512834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44AE9FB-2F43-433F-B2D5-1DC1E22C3E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826" y="1196752"/>
            <a:ext cx="3762795" cy="12947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94299B-A928-4CA7-AA2C-1943DB285C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2724173"/>
            <a:ext cx="1229988" cy="7768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D5A7E6-F7A9-4871-8DAE-F917558F4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681" y="3963672"/>
            <a:ext cx="3536222" cy="8334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FD669D-5763-46FE-BF31-E4E1C73A3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4962983"/>
            <a:ext cx="1343281" cy="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ADB755-2D18-4489-BA67-7528B79DF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85ED5-CC42-4151-8E7B-C35B413068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74B2F-D2AB-4E12-B6F3-5B50A7B61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CD7E64-D451-4B01-A818-CB6CFBE2A152}"/>
              </a:ext>
            </a:extLst>
          </p:cNvPr>
          <p:cNvGrpSpPr/>
          <p:nvPr/>
        </p:nvGrpSpPr>
        <p:grpSpPr>
          <a:xfrm>
            <a:off x="693670" y="1286063"/>
            <a:ext cx="3714245" cy="2492646"/>
            <a:chOff x="693670" y="1286063"/>
            <a:chExt cx="3714245" cy="24926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2EB9A9-6D7B-42B4-8477-0F2FAA080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670" y="1286063"/>
              <a:ext cx="3714245" cy="11328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1050BB-314D-4E39-835C-4425C3D5A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450" y="2564904"/>
              <a:ext cx="3358194" cy="121380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204771A-88A2-47F8-87D5-D94EA5118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892" y="5144178"/>
            <a:ext cx="1877355" cy="202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CA106F-5248-499A-91FD-51A3BCD5B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864" y="4093578"/>
            <a:ext cx="1246172" cy="784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13DB17-2784-452A-85AC-1F90B7444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609" y="5597360"/>
            <a:ext cx="2006826" cy="2103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5F20F9-80E9-4DFB-9BDD-F9A26A0E7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59" y="6058634"/>
            <a:ext cx="1683141" cy="2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BC20D7-F10C-4F0F-8414-FD9DAF4682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2218962" cy="440156"/>
          </a:xfrm>
        </p:spPr>
        <p:txBody>
          <a:bodyPr/>
          <a:lstStyle/>
          <a:p>
            <a:r>
              <a:rPr lang="en-US" dirty="0"/>
              <a:t>Revision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0EF7-109D-47B0-8982-FA312F153F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538A8-4348-42CE-9179-DDA905D2CF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1BEFF-738C-4F40-9B77-A8FCA19C5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853" y="1124744"/>
            <a:ext cx="3882900" cy="6613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1A689-6AE3-4C1F-A192-18292B4D0A41}"/>
              </a:ext>
            </a:extLst>
          </p:cNvPr>
          <p:cNvGrpSpPr/>
          <p:nvPr/>
        </p:nvGrpSpPr>
        <p:grpSpPr>
          <a:xfrm>
            <a:off x="684420" y="1332531"/>
            <a:ext cx="7850354" cy="5019831"/>
            <a:chOff x="684420" y="1332531"/>
            <a:chExt cx="7850354" cy="50198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421A1D-471B-45D1-AA48-A4B2573E7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420" y="1853841"/>
              <a:ext cx="3592285" cy="44985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50ADE7-C392-42AE-B63E-2FB319623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34324" y="1332531"/>
              <a:ext cx="3600450" cy="293914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126334E-CCD4-4085-BE16-A73B353DE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854" y="4581128"/>
            <a:ext cx="2971800" cy="253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B50FB-5D78-48D5-97FA-488CF5FBF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0979" y="5021210"/>
            <a:ext cx="2841171" cy="244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75B20-CDE2-4F58-B9D0-09A4E6BEEF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9260" y="5453128"/>
            <a:ext cx="3216724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05F03-9E2F-495C-BD18-97F4FD86E4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257" y="5864696"/>
            <a:ext cx="214720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5070D-B1AD-4D30-AD0F-D21EDA0059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2146954" cy="440156"/>
          </a:xfrm>
        </p:spPr>
        <p:txBody>
          <a:bodyPr/>
          <a:lstStyle/>
          <a:p>
            <a:r>
              <a:rPr lang="en-US" dirty="0"/>
              <a:t>Revision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6DECC-8EA3-4D0A-ACC2-4F0C53A8F4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14627-1962-46F4-BFF9-6095C1C298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2CE121-396C-4FDD-BCD2-92F86646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160" y="1903877"/>
            <a:ext cx="2392137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8C7DE5-CBFC-4885-B65D-23C2B622C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90" y="2519469"/>
            <a:ext cx="2898316" cy="440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7EC50C-AF33-4EF2-B69F-5DBDEB025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093" y="3346039"/>
            <a:ext cx="3829049" cy="947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015C4C-D67A-4665-ABD2-C4180961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160" y="4348635"/>
            <a:ext cx="3412662" cy="2694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2A42EC-47C3-40F2-88CF-27C9304ECF59}"/>
              </a:ext>
            </a:extLst>
          </p:cNvPr>
          <p:cNvCxnSpPr>
            <a:cxnSpLocks/>
          </p:cNvCxnSpPr>
          <p:nvPr/>
        </p:nvCxnSpPr>
        <p:spPr>
          <a:xfrm flipV="1">
            <a:off x="4572000" y="1268760"/>
            <a:ext cx="0" cy="488843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75E6EFD-88C9-4208-A107-7C5C6A3DC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1252009"/>
            <a:ext cx="3746031" cy="2710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A2CD36-FBB7-442E-83C9-5CD03BE3F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518" y="4142510"/>
            <a:ext cx="1910442" cy="7347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40FD85-A592-4D33-A5F6-54CE51024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520" y="5057254"/>
            <a:ext cx="2375807" cy="53067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FF8DD81-E541-4444-B9FA-F91E0FAF84FD}"/>
              </a:ext>
            </a:extLst>
          </p:cNvPr>
          <p:cNvGrpSpPr/>
          <p:nvPr/>
        </p:nvGrpSpPr>
        <p:grpSpPr>
          <a:xfrm>
            <a:off x="688090" y="1229566"/>
            <a:ext cx="3565632" cy="457200"/>
            <a:chOff x="688090" y="1229566"/>
            <a:chExt cx="3565632" cy="457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F8271A-05DB-4E7B-A61F-D8EEFCF7C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3514" y="1229566"/>
              <a:ext cx="3290208" cy="4572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2BFF81-6926-4826-84F4-459E4A52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8090" y="1266989"/>
              <a:ext cx="234668" cy="242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6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0BE8FE-2003-4CF2-8927-437038FCEF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5"/>
            <a:ext cx="2290970" cy="440156"/>
          </a:xfrm>
        </p:spPr>
        <p:txBody>
          <a:bodyPr/>
          <a:lstStyle/>
          <a:p>
            <a:r>
              <a:rPr lang="en-US" dirty="0"/>
              <a:t>Revision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BD1BA-D54E-41D3-B526-0A20EE4EC8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70DEB-1B9E-4254-82CD-71E0D53373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404411-25BC-4768-8825-4F268E51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034" y="1790232"/>
            <a:ext cx="3428998" cy="1379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71440-0D7A-4936-AAE9-5563BCA7F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250" y="3501465"/>
            <a:ext cx="3763734" cy="2375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ABAFA4-761E-43F6-8DB5-B191DA9B2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8440" y="1326635"/>
            <a:ext cx="2179864" cy="225334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538133-7D56-4841-A2D8-AEC75900E730}"/>
              </a:ext>
            </a:extLst>
          </p:cNvPr>
          <p:cNvCxnSpPr>
            <a:cxnSpLocks/>
          </p:cNvCxnSpPr>
          <p:nvPr/>
        </p:nvCxnSpPr>
        <p:spPr>
          <a:xfrm flipV="1">
            <a:off x="4572000" y="1268760"/>
            <a:ext cx="0" cy="488843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025A8-B612-4ABC-9B45-7048673D2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0033" y="3802732"/>
            <a:ext cx="1869621" cy="17145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39E76A-42AE-4051-8992-8D13AA112852}"/>
              </a:ext>
            </a:extLst>
          </p:cNvPr>
          <p:cNvGrpSpPr/>
          <p:nvPr/>
        </p:nvGrpSpPr>
        <p:grpSpPr>
          <a:xfrm>
            <a:off x="662307" y="1258575"/>
            <a:ext cx="3552948" cy="238080"/>
            <a:chOff x="471236" y="1367759"/>
            <a:chExt cx="3552948" cy="238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6BDCEB-CBED-442D-A424-28524483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2962" y="1367759"/>
              <a:ext cx="3241222" cy="2041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BE458-DECD-4823-B44F-1E60311D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1236" y="1371170"/>
              <a:ext cx="283221" cy="234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9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BE3B7-36F3-4F22-8688-C5F97B5ACE0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2218962" cy="440157"/>
          </a:xfrm>
        </p:spPr>
        <p:txBody>
          <a:bodyPr/>
          <a:lstStyle/>
          <a:p>
            <a:r>
              <a:rPr lang="en-US" dirty="0"/>
              <a:t>Revision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C1C83-6B63-4A7C-959D-DCD65B666E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2EEFC-9AF4-49BE-BB00-7BFC52C02D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D3D3CD-1671-4F03-A311-4AC84094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38" y="1193286"/>
            <a:ext cx="3796392" cy="2351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3CDAE-0BCA-43BF-886E-05C76DC54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67" y="3777964"/>
            <a:ext cx="1600200" cy="506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780C6-CA7B-44F2-B098-CEDC802C5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890" y="4476698"/>
            <a:ext cx="1543051" cy="253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D42F4D-44FB-4A44-A843-70AB44E3A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91" y="4899190"/>
            <a:ext cx="2188029" cy="244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2E6B1-CC3D-4454-AA3B-D59E77BBB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16" y="5347511"/>
            <a:ext cx="1632857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03D1-24D3-46C3-8E46-C642C1D89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EE72E-A91D-4116-97EF-B3E5BF0A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2357772" y="2828836"/>
            <a:ext cx="4428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980A9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1980A9"/>
                </a:solidFill>
              </a:rPr>
              <a:t>Chapter 9 - Arithmetic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1" y="753114"/>
            <a:ext cx="1428404" cy="400494"/>
          </a:xfrm>
        </p:spPr>
        <p:txBody>
          <a:bodyPr wrap="square">
            <a:spAutoFit/>
          </a:bodyPr>
          <a:lstStyle/>
          <a:p>
            <a:r>
              <a:rPr lang="en-GB" dirty="0"/>
              <a:t>Exercise 9.1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0871" y="192420"/>
            <a:ext cx="1314655" cy="400110"/>
          </a:xfrm>
        </p:spPr>
        <p:txBody>
          <a:bodyPr wrap="square">
            <a:spAutoFit/>
          </a:bodyPr>
          <a:lstStyle/>
          <a:p>
            <a:r>
              <a:rPr lang="en-US" dirty="0"/>
              <a:t>Arithmetic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B622B-AFB9-4889-BEA1-82FF2A030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51" y="1246987"/>
            <a:ext cx="5712976" cy="4774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70870-7D49-488F-B6C5-7A908519166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Exercise 9.1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2F9B1-1730-4487-8194-FEE06860F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374BE-D018-4529-897F-77770E5A97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0870" y="180533"/>
            <a:ext cx="1314655" cy="400110"/>
          </a:xfrm>
        </p:spPr>
        <p:txBody>
          <a:bodyPr wrap="square">
            <a:spAutoFit/>
          </a:bodyPr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AA5BD-07A3-4BC1-B1FE-3D547255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50" y="1268760"/>
            <a:ext cx="3398653" cy="655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8D77C-3B67-4CEE-A04D-37DE3CF3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047" y="2051831"/>
            <a:ext cx="2217218" cy="606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3CE6F2-1DCB-414C-BF40-BF42B5239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131" y="3068960"/>
            <a:ext cx="3406747" cy="639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B445F-5AB8-4441-A8C8-C53EE0701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231" y="3861048"/>
            <a:ext cx="2201034" cy="598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3D9F89-A133-4EBB-8915-D89171C43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131" y="4797152"/>
            <a:ext cx="3689968" cy="857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8D0A8B-E680-422D-B9D6-D690DA034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197" y="5805264"/>
            <a:ext cx="2023011" cy="5745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57A835-79BE-4B64-AA99-7382FF1606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699" y="1268760"/>
            <a:ext cx="3617139" cy="16912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AB64E4-8E52-4E07-96E3-BAC2CC43E4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3140968"/>
            <a:ext cx="2120114" cy="59071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2C7EAF-2167-45A9-B31E-E6D0A660428D}"/>
              </a:ext>
            </a:extLst>
          </p:cNvPr>
          <p:cNvCxnSpPr/>
          <p:nvPr/>
        </p:nvCxnSpPr>
        <p:spPr>
          <a:xfrm>
            <a:off x="4716016" y="1165198"/>
            <a:ext cx="0" cy="528813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FFA701-FA8B-42AF-97C3-6DEDDB75581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Exercise 9.1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3CF9-5BB3-413F-A974-688EED093A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70932-3F74-4A62-8BDA-DD5F220E48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678B1-ACC2-4075-8735-BB8245820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50" y="1173602"/>
            <a:ext cx="3487666" cy="1440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1F99F-6A94-4B67-9DD7-41715C201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0" y="2853158"/>
            <a:ext cx="2727017" cy="388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66908-6EDC-41FB-B57B-02E616270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0" y="3285206"/>
            <a:ext cx="2548985" cy="275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792BC2-1C7F-466D-88F5-FFB9D4097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70" y="3645246"/>
            <a:ext cx="2314321" cy="6797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FB7496-7D6E-4F72-A1B7-926E94690E61}"/>
              </a:ext>
            </a:extLst>
          </p:cNvPr>
          <p:cNvCxnSpPr/>
          <p:nvPr/>
        </p:nvCxnSpPr>
        <p:spPr>
          <a:xfrm>
            <a:off x="4716016" y="1165198"/>
            <a:ext cx="0" cy="528813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1866936-F9C0-45C0-9B9D-51FF5B148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4725366"/>
            <a:ext cx="2921229" cy="202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E4B9B-5338-4447-AC08-FF1568442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5055910"/>
            <a:ext cx="801112" cy="202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D04725-2413-4161-B116-57B4C6D1C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25" y="5559966"/>
            <a:ext cx="2799843" cy="218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1953B3-73BA-4499-88DD-E94122B16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5906581"/>
            <a:ext cx="712098" cy="186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AA6399-89FF-474A-A1EA-0CB204CE09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992" y="1173602"/>
            <a:ext cx="3455298" cy="14403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641285-0BA0-45EB-9638-844FB27E54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7649" y="2853158"/>
            <a:ext cx="2241499" cy="1942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6F900E-E7B7-4785-A726-A1FC7BAA8C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1605" y="3155733"/>
            <a:ext cx="2155371" cy="5340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0AFA81-FDCC-43C2-89C2-F1081A4D50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030" y="3802117"/>
            <a:ext cx="2241490" cy="5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3DFF29-A017-40DC-8928-E12AB4F40F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F4F93-CE96-459E-A893-61AE34AB9A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7C914-672D-4A02-91EB-17AACBF38D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6369A-D539-488F-81AD-FC7A1BEEE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32" y="1265034"/>
            <a:ext cx="3689968" cy="3172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F8FD9-F10C-4695-BEF1-93F4C2577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806" y="4797152"/>
            <a:ext cx="882031" cy="218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54F81-1164-41BA-8A85-D87588DDD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95" y="5095460"/>
            <a:ext cx="987228" cy="250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3A8892-66FB-42AB-B140-8BEA827BA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838" y="5445551"/>
            <a:ext cx="2508530" cy="2184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AE671-46E2-4EA7-88E3-0ABE776537C8}"/>
              </a:ext>
            </a:extLst>
          </p:cNvPr>
          <p:cNvCxnSpPr/>
          <p:nvPr/>
        </p:nvCxnSpPr>
        <p:spPr>
          <a:xfrm>
            <a:off x="4716016" y="1165198"/>
            <a:ext cx="0" cy="528813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B958F73-5489-4403-B524-B075CA8B5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381" y="1244108"/>
            <a:ext cx="3390562" cy="2824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9564D7-5E5D-42C2-A4D4-E622D41AD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3039" y="4365104"/>
            <a:ext cx="1003411" cy="2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D23899-66BF-485D-A85C-0C431017DE9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Exercise 9.1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E7942-8933-4322-B9FF-CE2A144B33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9EB3-C505-43AE-9BB6-CF17FBC952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A2EEE-22A7-40AA-A72B-0D7AC9EF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35" y="1271708"/>
            <a:ext cx="3681875" cy="1869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FC4BF-0AFE-4CCD-8A92-F11B0261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598" y="3456268"/>
            <a:ext cx="1165255" cy="234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FA1CE-DE2B-40AA-BAE2-ECCD98392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115" y="3856126"/>
            <a:ext cx="2298137" cy="4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67FBCA-0F73-4EE8-BE36-E624EDC373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92ED6-7A19-402D-A8F6-054E95AB07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2B02E-2514-4351-A65D-9F8DA28CBD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C2BF6-532D-4D5F-9884-E2E69841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86063"/>
            <a:ext cx="5195085" cy="542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7CE00-E994-44FF-854C-58E589D7D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2132856"/>
            <a:ext cx="3123526" cy="1594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6AEC57-E4F4-4958-B62D-ECC71A70B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57" y="3977652"/>
            <a:ext cx="3180169" cy="14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D355D7-1A95-4A86-85E7-570383F289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0870" y="764704"/>
            <a:ext cx="1494320" cy="400494"/>
          </a:xfrm>
        </p:spPr>
        <p:txBody>
          <a:bodyPr/>
          <a:lstStyle/>
          <a:p>
            <a:r>
              <a:rPr lang="en-US" dirty="0"/>
              <a:t>Exercise 9.2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90F0D-D8AF-45D5-8B8B-7EEC04902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92BD0-86C4-48BC-AEAC-904E02D34D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98976-BEAD-4023-B6CB-047F3E17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75" y="1253178"/>
            <a:ext cx="6554549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967A1-8153-4D6E-BA96-7E309C6B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4369596"/>
            <a:ext cx="2516623" cy="428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658FD-7F3E-4048-98DE-A3310536A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143" y="4976815"/>
            <a:ext cx="2087745" cy="2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1A6EEC15CF140B7B25E5E96887263" ma:contentTypeVersion="2" ma:contentTypeDescription="Create a new document." ma:contentTypeScope="" ma:versionID="daf96fe653a1b7fb00427c325692f777">
  <xsd:schema xmlns:xsd="http://www.w3.org/2001/XMLSchema" xmlns:xs="http://www.w3.org/2001/XMLSchema" xmlns:p="http://schemas.microsoft.com/office/2006/metadata/properties" xmlns:ns2="3eda3682-b78a-428e-b33e-5a4fa8c72221" targetNamespace="http://schemas.microsoft.com/office/2006/metadata/properties" ma:root="true" ma:fieldsID="b7458aba780ac2dec186976e347a3e9e" ns2:_="">
    <xsd:import namespace="3eda3682-b78a-428e-b33e-5a4fa8c7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a3682-b78a-428e-b33e-5a4fa8c72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F9062E-1B1D-4371-AA47-F6ECD5F9F720}"/>
</file>

<file path=customXml/itemProps2.xml><?xml version="1.0" encoding="utf-8"?>
<ds:datastoreItem xmlns:ds="http://schemas.openxmlformats.org/officeDocument/2006/customXml" ds:itemID="{8787DDF1-6E90-4905-859B-740995DFAD39}"/>
</file>

<file path=customXml/itemProps3.xml><?xml version="1.0" encoding="utf-8"?>
<ds:datastoreItem xmlns:ds="http://schemas.openxmlformats.org/officeDocument/2006/customXml" ds:itemID="{4C4641F0-0664-4926-B938-201256947D14}"/>
</file>

<file path=docProps/app.xml><?xml version="1.0" encoding="utf-8"?>
<Properties xmlns="http://schemas.openxmlformats.org/officeDocument/2006/extended-properties" xmlns:vt="http://schemas.openxmlformats.org/officeDocument/2006/docPropsVTypes">
  <Template>Active Maths Powerpoint 2016.thmx</Template>
  <TotalTime>414</TotalTime>
  <Words>123</Words>
  <PresentationFormat>On-screen Show (4:3)</PresentationFormat>
  <Paragraphs>90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Open Sans</vt:lpstr>
      <vt:lpstr>Active Maths Powerpoint 2016</vt:lpstr>
      <vt:lpstr>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2011-12-02T16:13:29Z</dcterms:created>
  <dcterms:modified xsi:type="dcterms:W3CDTF">2022-04-29T06:01:16Z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0x01010027F1A6EEC15CF140B7B25E5E96887263</vt:lpwstr>
  </property>
</Properties>
</file>