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A8B"/>
    <a:srgbClr val="800080"/>
    <a:srgbClr val="D2004D"/>
    <a:srgbClr val="96BF0D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061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E9136DC5-C7B1-4C68-9698-BD5AAE6A4F60}"/>
    <pc:docChg chg="custSel delSld modSld">
      <pc:chgData name="Priscilla O'Connor" userId="d3b9681a-6783-45a0-a9cd-fbceb3f6df13" providerId="ADAL" clId="{E9136DC5-C7B1-4C68-9698-BD5AAE6A4F60}" dt="2022-05-05T13:38:16.103" v="15" actId="2696"/>
      <pc:docMkLst>
        <pc:docMk/>
      </pc:docMkLst>
      <pc:sldChg chg="addSp delSp modSp del mod delAnim">
        <pc:chgData name="Priscilla O'Connor" userId="d3b9681a-6783-45a0-a9cd-fbceb3f6df13" providerId="ADAL" clId="{E9136DC5-C7B1-4C68-9698-BD5AAE6A4F60}" dt="2022-05-05T13:38:16.103" v="15" actId="2696"/>
        <pc:sldMkLst>
          <pc:docMk/>
          <pc:sldMk cId="0" sldId="256"/>
        </pc:sldMkLst>
        <pc:spChg chg="del mod">
          <ac:chgData name="Priscilla O'Connor" userId="d3b9681a-6783-45a0-a9cd-fbceb3f6df13" providerId="ADAL" clId="{E9136DC5-C7B1-4C68-9698-BD5AAE6A4F60}" dt="2022-05-05T13:37:40.747" v="4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Priscilla O'Connor" userId="d3b9681a-6783-45a0-a9cd-fbceb3f6df13" providerId="ADAL" clId="{E9136DC5-C7B1-4C68-9698-BD5AAE6A4F60}" dt="2022-05-05T13:37:42.259" v="5" actId="478"/>
          <ac:spMkLst>
            <pc:docMk/>
            <pc:sldMk cId="0" sldId="256"/>
            <ac:spMk id="4" creationId="{CAF4B740-2B3F-8A00-B2A7-1643DB7F2E89}"/>
          </ac:spMkLst>
        </pc:spChg>
        <pc:picChg chg="del">
          <ac:chgData name="Priscilla O'Connor" userId="d3b9681a-6783-45a0-a9cd-fbceb3f6df13" providerId="ADAL" clId="{E9136DC5-C7B1-4C68-9698-BD5AAE6A4F60}" dt="2022-05-05T13:37:38.420" v="2" actId="478"/>
          <ac:picMkLst>
            <pc:docMk/>
            <pc:sldMk cId="0" sldId="256"/>
            <ac:picMk id="6" creationId="{FCEFC136-2B65-451C-934E-7BCAE0FDE7B4}"/>
          </ac:picMkLst>
        </pc:picChg>
      </pc:sldChg>
      <pc:sldChg chg="addSp delSp modSp del mod delAnim">
        <pc:chgData name="Priscilla O'Connor" userId="d3b9681a-6783-45a0-a9cd-fbceb3f6df13" providerId="ADAL" clId="{E9136DC5-C7B1-4C68-9698-BD5AAE6A4F60}" dt="2022-05-05T13:38:16.103" v="15" actId="2696"/>
        <pc:sldMkLst>
          <pc:docMk/>
          <pc:sldMk cId="2156728609" sldId="267"/>
        </pc:sldMkLst>
        <pc:spChg chg="del">
          <ac:chgData name="Priscilla O'Connor" userId="d3b9681a-6783-45a0-a9cd-fbceb3f6df13" providerId="ADAL" clId="{E9136DC5-C7B1-4C68-9698-BD5AAE6A4F60}" dt="2022-05-05T13:37:35.918" v="0" actId="478"/>
          <ac:spMkLst>
            <pc:docMk/>
            <pc:sldMk cId="2156728609" sldId="267"/>
            <ac:spMk id="3" creationId="{00000000-0000-0000-0000-000000000000}"/>
          </ac:spMkLst>
        </pc:spChg>
        <pc:spChg chg="add mod">
          <ac:chgData name="Priscilla O'Connor" userId="d3b9681a-6783-45a0-a9cd-fbceb3f6df13" providerId="ADAL" clId="{E9136DC5-C7B1-4C68-9698-BD5AAE6A4F60}" dt="2022-05-05T13:37:35.918" v="0" actId="478"/>
          <ac:spMkLst>
            <pc:docMk/>
            <pc:sldMk cId="2156728609" sldId="267"/>
            <ac:spMk id="4" creationId="{C066E24E-4073-BE8E-D531-A7279BECDC9D}"/>
          </ac:spMkLst>
        </pc:spChg>
        <pc:picChg chg="del">
          <ac:chgData name="Priscilla O'Connor" userId="d3b9681a-6783-45a0-a9cd-fbceb3f6df13" providerId="ADAL" clId="{E9136DC5-C7B1-4C68-9698-BD5AAE6A4F60}" dt="2022-05-05T13:37:36.502" v="1" actId="478"/>
          <ac:picMkLst>
            <pc:docMk/>
            <pc:sldMk cId="2156728609" sldId="267"/>
            <ac:picMk id="7" creationId="{21D9EB90-65E5-42BD-8B5E-FB572BFFFEC7}"/>
          </ac:picMkLst>
        </pc:picChg>
      </pc:sldChg>
      <pc:sldChg chg="addSp delSp modSp del mod">
        <pc:chgData name="Priscilla O'Connor" userId="d3b9681a-6783-45a0-a9cd-fbceb3f6df13" providerId="ADAL" clId="{E9136DC5-C7B1-4C68-9698-BD5AAE6A4F60}" dt="2022-05-05T13:38:16.103" v="15" actId="2696"/>
        <pc:sldMkLst>
          <pc:docMk/>
          <pc:sldMk cId="3443299805" sldId="268"/>
        </pc:sldMkLst>
        <pc:spChg chg="del">
          <ac:chgData name="Priscilla O'Connor" userId="d3b9681a-6783-45a0-a9cd-fbceb3f6df13" providerId="ADAL" clId="{E9136DC5-C7B1-4C68-9698-BD5AAE6A4F60}" dt="2022-05-05T13:37:45.670" v="6" actId="478"/>
          <ac:spMkLst>
            <pc:docMk/>
            <pc:sldMk cId="3443299805" sldId="268"/>
            <ac:spMk id="3" creationId="{00000000-0000-0000-0000-000000000000}"/>
          </ac:spMkLst>
        </pc:spChg>
        <pc:spChg chg="add del mod">
          <ac:chgData name="Priscilla O'Connor" userId="d3b9681a-6783-45a0-a9cd-fbceb3f6df13" providerId="ADAL" clId="{E9136DC5-C7B1-4C68-9698-BD5AAE6A4F60}" dt="2022-05-05T13:37:47.331" v="8" actId="478"/>
          <ac:spMkLst>
            <pc:docMk/>
            <pc:sldMk cId="3443299805" sldId="268"/>
            <ac:spMk id="5" creationId="{6227AB78-4E6F-0903-8819-4FD5B0752219}"/>
          </ac:spMkLst>
        </pc:spChg>
        <pc:picChg chg="del">
          <ac:chgData name="Priscilla O'Connor" userId="d3b9681a-6783-45a0-a9cd-fbceb3f6df13" providerId="ADAL" clId="{E9136DC5-C7B1-4C68-9698-BD5AAE6A4F60}" dt="2022-05-05T13:37:46.488" v="7" actId="478"/>
          <ac:picMkLst>
            <pc:docMk/>
            <pc:sldMk cId="3443299805" sldId="268"/>
            <ac:picMk id="4" creationId="{DFA5F615-3AF2-4B51-B675-928206662706}"/>
          </ac:picMkLst>
        </pc:picChg>
      </pc:sldChg>
      <pc:sldChg chg="addSp delSp modSp del mod delAnim">
        <pc:chgData name="Priscilla O'Connor" userId="d3b9681a-6783-45a0-a9cd-fbceb3f6df13" providerId="ADAL" clId="{E9136DC5-C7B1-4C68-9698-BD5AAE6A4F60}" dt="2022-05-05T13:38:16.103" v="15" actId="2696"/>
        <pc:sldMkLst>
          <pc:docMk/>
          <pc:sldMk cId="3719896297" sldId="269"/>
        </pc:sldMkLst>
        <pc:spChg chg="del">
          <ac:chgData name="Priscilla O'Connor" userId="d3b9681a-6783-45a0-a9cd-fbceb3f6df13" providerId="ADAL" clId="{E9136DC5-C7B1-4C68-9698-BD5AAE6A4F60}" dt="2022-05-05T13:37:50.921" v="9" actId="478"/>
          <ac:spMkLst>
            <pc:docMk/>
            <pc:sldMk cId="3719896297" sldId="269"/>
            <ac:spMk id="3" creationId="{00000000-0000-0000-0000-000000000000}"/>
          </ac:spMkLst>
        </pc:spChg>
        <pc:spChg chg="add del mod">
          <ac:chgData name="Priscilla O'Connor" userId="d3b9681a-6783-45a0-a9cd-fbceb3f6df13" providerId="ADAL" clId="{E9136DC5-C7B1-4C68-9698-BD5AAE6A4F60}" dt="2022-05-05T13:37:54.233" v="11" actId="478"/>
          <ac:spMkLst>
            <pc:docMk/>
            <pc:sldMk cId="3719896297" sldId="269"/>
            <ac:spMk id="10" creationId="{F20ADA73-AF22-67CD-3650-F76A71675864}"/>
          </ac:spMkLst>
        </pc:spChg>
        <pc:grpChg chg="del">
          <ac:chgData name="Priscilla O'Connor" userId="d3b9681a-6783-45a0-a9cd-fbceb3f6df13" providerId="ADAL" clId="{E9136DC5-C7B1-4C68-9698-BD5AAE6A4F60}" dt="2022-05-05T13:37:52.902" v="10" actId="478"/>
          <ac:grpSpMkLst>
            <pc:docMk/>
            <pc:sldMk cId="3719896297" sldId="269"/>
            <ac:grpSpMk id="2" creationId="{3A914451-F8A7-4DAD-B4A6-D005F4BABA5C}"/>
          </ac:grpSpMkLst>
        </pc:grpChg>
      </pc:sldChg>
      <pc:sldChg chg="addSp delSp modSp del mod delAnim">
        <pc:chgData name="Priscilla O'Connor" userId="d3b9681a-6783-45a0-a9cd-fbceb3f6df13" providerId="ADAL" clId="{E9136DC5-C7B1-4C68-9698-BD5AAE6A4F60}" dt="2022-05-05T13:38:16.103" v="15" actId="2696"/>
        <pc:sldMkLst>
          <pc:docMk/>
          <pc:sldMk cId="3233638507" sldId="270"/>
        </pc:sldMkLst>
        <pc:spChg chg="del">
          <ac:chgData name="Priscilla O'Connor" userId="d3b9681a-6783-45a0-a9cd-fbceb3f6df13" providerId="ADAL" clId="{E9136DC5-C7B1-4C68-9698-BD5AAE6A4F60}" dt="2022-05-05T13:37:57.610" v="12" actId="478"/>
          <ac:spMkLst>
            <pc:docMk/>
            <pc:sldMk cId="3233638507" sldId="270"/>
            <ac:spMk id="3" creationId="{00000000-0000-0000-0000-000000000000}"/>
          </ac:spMkLst>
        </pc:spChg>
        <pc:spChg chg="add del mod">
          <ac:chgData name="Priscilla O'Connor" userId="d3b9681a-6783-45a0-a9cd-fbceb3f6df13" providerId="ADAL" clId="{E9136DC5-C7B1-4C68-9698-BD5AAE6A4F60}" dt="2022-05-05T13:37:59.304" v="13" actId="478"/>
          <ac:spMkLst>
            <pc:docMk/>
            <pc:sldMk cId="3233638507" sldId="270"/>
            <ac:spMk id="4" creationId="{E82057C5-B6BA-3F75-6015-026AB40F770A}"/>
          </ac:spMkLst>
        </pc:spChg>
        <pc:picChg chg="del">
          <ac:chgData name="Priscilla O'Connor" userId="d3b9681a-6783-45a0-a9cd-fbceb3f6df13" providerId="ADAL" clId="{E9136DC5-C7B1-4C68-9698-BD5AAE6A4F60}" dt="2022-05-05T13:38:00.717" v="14" actId="478"/>
          <ac:picMkLst>
            <pc:docMk/>
            <pc:sldMk cId="3233638507" sldId="270"/>
            <ac:picMk id="10" creationId="{1ACFCB80-D5F8-4178-8C0C-6FFC10A8AB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09-May-22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9456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504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402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0435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513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681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85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472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75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706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464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877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3669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4452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828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1394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0954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293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273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4512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4932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95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696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328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9311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0129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79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831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816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151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733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107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982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CAD65-C805-40B1-8F10-FA367AD6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"/>
            <a:ext cx="9144000" cy="130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96981" y="825356"/>
            <a:ext cx="72000" cy="424901"/>
          </a:xfrm>
          <a:prstGeom prst="rect">
            <a:avLst/>
          </a:prstGeom>
          <a:solidFill>
            <a:srgbClr val="853A8B"/>
          </a:solidFill>
          <a:ln>
            <a:solidFill>
              <a:srgbClr val="853A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86774" y="258883"/>
            <a:ext cx="692414" cy="647999"/>
          </a:xfrm>
          <a:prstGeom prst="roundRect">
            <a:avLst/>
          </a:prstGeom>
          <a:solidFill>
            <a:srgbClr val="853A8B"/>
          </a:solidFill>
          <a:ln>
            <a:solidFill>
              <a:srgbClr val="853A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" y="1053493"/>
            <a:ext cx="9143999" cy="722484"/>
          </a:xfrm>
          <a:prstGeom prst="rect">
            <a:avLst/>
          </a:prstGeom>
          <a:solidFill>
            <a:srgbClr val="853A8B"/>
          </a:solidFill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86774" y="260284"/>
            <a:ext cx="692414" cy="646596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853A8B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80008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853A8B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853A8B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ga-IE" dirty="0"/>
              <a:t>Heading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790984" y="6582162"/>
            <a:ext cx="6614976" cy="0"/>
          </a:xfrm>
          <a:prstGeom prst="line">
            <a:avLst/>
          </a:prstGeom>
          <a:ln w="12700" cap="flat">
            <a:solidFill>
              <a:srgbClr val="853A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524086" y="6375556"/>
            <a:ext cx="299717" cy="270350"/>
          </a:xfrm>
          <a:prstGeom prst="roundRect">
            <a:avLst/>
          </a:prstGeom>
          <a:solidFill>
            <a:srgbClr val="853A8B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4086" y="6375556"/>
            <a:ext cx="299717" cy="2703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1EC5721B-B1D8-FF49-B418-DEC82F8E8FF0}" type="slidenum">
              <a:rPr lang="en-US" sz="1000" b="1" i="0" baseline="0" smtClean="0">
                <a:solidFill>
                  <a:schemeClr val="bg1"/>
                </a:solidFill>
                <a:effectLst/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000" b="1" i="0" baseline="0" dirty="0"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72" y="6407975"/>
            <a:ext cx="1548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>
                <a:solidFill>
                  <a:srgbClr val="853A8B"/>
                </a:solidFill>
              </a:rPr>
              <a:t>ACTIVE MATHS 4 BOOK 2</a:t>
            </a:r>
          </a:p>
        </p:txBody>
      </p:sp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E04C1-006B-4D73-8F00-1A482A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Enlargements</a:t>
            </a:r>
            <a:endParaRPr lang="en-I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048C-807E-47D0-932D-0258E4F54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12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2996952"/>
            <a:ext cx="46805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6BF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Maths 4</a:t>
            </a:r>
          </a:p>
          <a:p>
            <a:endParaRPr lang="en-US" sz="2000" b="1" dirty="0">
              <a:solidFill>
                <a:srgbClr val="96BF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200" b="1" dirty="0">
                <a:solidFill>
                  <a:srgbClr val="D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 2</a:t>
            </a:r>
          </a:p>
          <a:p>
            <a:pPr algn="r"/>
            <a:r>
              <a:rPr lang="en-US" sz="2400" b="1" dirty="0">
                <a:solidFill>
                  <a:srgbClr val="6A7F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03E6-6B95-47B4-B533-FE9BA7F2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867" y="1940509"/>
            <a:ext cx="3047519" cy="42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76D95-7F14-4FB4-BC95-C7020F2C6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6066"/>
            <a:ext cx="3455299" cy="2370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6A298-7AB5-4981-93A3-3636540AE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137" y="1155014"/>
            <a:ext cx="1828800" cy="109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7892E-2958-4A3D-9B13-4397475D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137" y="2689232"/>
            <a:ext cx="1772155" cy="17478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1FDD52-CDC5-4876-9544-394BA0354F27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93C7F-C2F3-40ED-9343-680739BB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811348" cy="38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0BC34-A36A-4184-955B-47ABF11DD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680" y="1187464"/>
            <a:ext cx="1432288" cy="566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D7EEA-417F-4877-A843-CA9422FC3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384" y="2141386"/>
            <a:ext cx="1747878" cy="331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93D25-A3E7-4891-AAC2-E373ABCB6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2830522"/>
            <a:ext cx="3180174" cy="372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7C983-6F9C-48B5-B885-C9E0974B9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724" y="3536235"/>
            <a:ext cx="1100517" cy="24276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8ABB8C-93B6-4919-9D5D-5E6DE271C925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4EEB7-D01C-4BB7-9468-4AAF9C674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17900"/>
            <a:ext cx="3520035" cy="45153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F17544-261E-425A-8BCE-D27E50D29C36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BA32D8-6F16-4356-86B0-A2E7E3473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872" y="1155014"/>
            <a:ext cx="817296" cy="841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4247F-2976-4A61-9CA8-F93241641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576" y="2204864"/>
            <a:ext cx="1019596" cy="501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442BB-0EEA-44EE-80A3-3FEC9DC92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851" y="2998481"/>
            <a:ext cx="873940" cy="574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33FEFB-3078-4486-BCD3-82C085F14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851" y="3864927"/>
            <a:ext cx="2362873" cy="13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CF12C-AA19-4468-B63D-8FA3E132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447207" cy="24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69A90-F78F-411F-A36D-91A56E63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7023886" cy="3455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F7B93-34A6-493D-AC17-BA55B9CF6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4966862"/>
            <a:ext cx="3803257" cy="12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9DE76-1843-494E-9A52-05E81A35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683" y="1268760"/>
            <a:ext cx="6684021" cy="3414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7CF60-9AC1-4B35-8D53-39F33CAD9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09" y="5074631"/>
            <a:ext cx="2969773" cy="2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0A894-93B5-4E62-A2F0-024FB7B2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746613" cy="8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5EE2A-88D4-45AB-83BE-01D38DF3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164" y="1116012"/>
            <a:ext cx="7396120" cy="53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25936-DD75-4A43-969E-78A37938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54645"/>
            <a:ext cx="3706152" cy="44506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40F1A9-EEC4-425B-807D-69601EA98957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C2676AB-7903-4A9E-8BBA-82667A8E7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838" y="1354645"/>
            <a:ext cx="2362874" cy="1747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3F00C-03E3-451E-8313-17C26B95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838" y="3529873"/>
            <a:ext cx="1796431" cy="16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0EE9F-B90B-4E8B-A77E-43B6164B8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14184"/>
            <a:ext cx="3730428" cy="4491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B8BA5-8E58-47C9-AF49-3B7411B3C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8015" y="1314184"/>
            <a:ext cx="1618407" cy="8253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94912-5725-4250-8A80-CE972C94FE2B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E494038-AD91-4705-9FDA-818915787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719" y="2552433"/>
            <a:ext cx="1472750" cy="825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66EF9-D8A0-42B9-ACC2-29BC0F9F4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4367" y="3790682"/>
            <a:ext cx="2581363" cy="2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7C5E4-ADF2-4F69-BB53-CB51E5CB2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7371845" cy="2241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FBD69E-0F47-44B8-AE87-27A4987D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07" y="3750930"/>
            <a:ext cx="1513209" cy="5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C5FFB-9035-4811-B55C-836550A5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85807"/>
            <a:ext cx="3333917" cy="4879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BD178-2E3B-4661-B0E8-54202203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1284414"/>
            <a:ext cx="922493" cy="2346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D9A6F-051A-41E6-A3ED-6C8718EA76AF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4B9628-717E-4825-A6F2-2A14F4C0E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406" y="1772816"/>
            <a:ext cx="1043871" cy="218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D7F850-5190-402F-833F-38CFB4893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187" y="2234798"/>
            <a:ext cx="1140977" cy="817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2DE53-EAF7-4553-8BA3-6A3FF54C9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187" y="3295591"/>
            <a:ext cx="1488934" cy="11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6279E-5486-42B7-B40F-8F38DBE5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37666"/>
            <a:ext cx="7905918" cy="50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9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F55EE-6655-4031-BF36-0E76DE953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24744"/>
            <a:ext cx="3722336" cy="3851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1E0E9-C9FE-41E0-8A08-99DFCEC5D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352" y="5085184"/>
            <a:ext cx="1391830" cy="493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A70B7-E3DC-495B-B291-7CA0E6277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191" y="5827871"/>
            <a:ext cx="1586040" cy="4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50F7D-ECFB-4AC2-B3EE-F1DA7317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264101"/>
            <a:ext cx="2047283" cy="258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605D1-C712-4BC9-B324-881F9BE16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21" y="1786539"/>
            <a:ext cx="3139714" cy="20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B89EE-60DC-4A39-AB33-4DE056A39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9656" y="2136026"/>
            <a:ext cx="3382470" cy="428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86462E-DB10-454B-8139-74F64463B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9656" y="2717721"/>
            <a:ext cx="5324560" cy="6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7EAB71-1A40-4DD9-8E42-5F54BB2BEC52}"/>
              </a:ext>
            </a:extLst>
          </p:cNvPr>
          <p:cNvGrpSpPr/>
          <p:nvPr/>
        </p:nvGrpSpPr>
        <p:grpSpPr>
          <a:xfrm>
            <a:off x="681075" y="1155014"/>
            <a:ext cx="7969498" cy="4938282"/>
            <a:chOff x="681075" y="1155014"/>
            <a:chExt cx="7969498" cy="49382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91782A-3A07-436B-B423-DCC0C10BC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239715"/>
              <a:ext cx="3843716" cy="470956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399DE0-FBD4-4C3B-9B37-FF802D40DEC7}"/>
                </a:ext>
              </a:extLst>
            </p:cNvPr>
            <p:cNvCxnSpPr/>
            <p:nvPr/>
          </p:nvCxnSpPr>
          <p:spPr>
            <a:xfrm>
              <a:off x="4860032" y="1155014"/>
              <a:ext cx="0" cy="4938282"/>
            </a:xfrm>
            <a:prstGeom prst="line">
              <a:avLst/>
            </a:prstGeom>
            <a:ln w="19050">
              <a:solidFill>
                <a:srgbClr val="853A8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E7BBCB-1B2F-414B-A4E9-B6C416B1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5274" y="1270422"/>
              <a:ext cx="3188260" cy="14646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174F0-49B2-40C2-9596-547331DF8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5274" y="2809879"/>
              <a:ext cx="3455299" cy="1683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3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4A70E8-4616-45CF-91EC-4F0EA877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960" y="2644596"/>
            <a:ext cx="5518767" cy="37466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0989B-6D23-4CFE-90AD-FA5B899EE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24744"/>
            <a:ext cx="5656339" cy="582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9B604-7286-4AC2-851F-386FE2729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844824"/>
            <a:ext cx="4159312" cy="574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DC536-B6DD-4BE7-B77F-E6DEA4ADA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8" y="2564904"/>
            <a:ext cx="203110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663F0-6E6B-46B0-AC05-8E1082C8C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827532" cy="41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8DE7E-65B2-4383-AFB5-F8701BD9D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4871403" cy="1699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3058D-4F10-4732-917B-D68CFFF19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8" y="3194331"/>
            <a:ext cx="2047288" cy="23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8BB57-C7AC-466C-AE2F-D4BDEF556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544" y="3573016"/>
            <a:ext cx="1707422" cy="234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FA0FA2-74C8-4A9F-BEC5-6A1CEA06F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55" y="4028297"/>
            <a:ext cx="2985962" cy="14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6828ECB-10BE-4DE9-B7D3-4CF4420BA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546" y="4466908"/>
            <a:ext cx="3600954" cy="906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56484-BDCA-45E7-BA5C-8331AEC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787072" cy="24680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CE636B-8F26-4964-83AC-517858FEF5DF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57B2A-F5CC-43CE-A97C-C26A1C15E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944" y="1196752"/>
            <a:ext cx="3811349" cy="1060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41AD5-45EB-4BA1-BC70-E6E8A3BB5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546" y="2333183"/>
            <a:ext cx="3374379" cy="21039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261C3F-62EC-4320-B54E-AAC325092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546" y="5608594"/>
            <a:ext cx="3681879" cy="4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E0AB3-6AC6-41B4-AE3C-C811A0425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88823"/>
            <a:ext cx="3770889" cy="106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2FBAF-BA36-4702-8BA4-02F2FFCFC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2703067"/>
            <a:ext cx="1828799" cy="1229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CB62D6-356B-445F-AEF9-41C85B6D5E35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AAAF7-D64D-49BA-8A74-C8B5FE4EB4A9}"/>
              </a:ext>
            </a:extLst>
          </p:cNvPr>
          <p:cNvGrpSpPr/>
          <p:nvPr/>
        </p:nvGrpSpPr>
        <p:grpSpPr>
          <a:xfrm>
            <a:off x="5200167" y="1286960"/>
            <a:ext cx="3752761" cy="4446296"/>
            <a:chOff x="5200167" y="1286960"/>
            <a:chExt cx="3752761" cy="44462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195AEB-A4E9-4CF5-AC64-7C64E430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0167" y="1286960"/>
              <a:ext cx="3220630" cy="264609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6C4A9E-4329-42E3-BD7A-B5A69B31A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6181" y="4195769"/>
              <a:ext cx="3406747" cy="1537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7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B1152-90BF-4723-A7A7-8F07B30F4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31" y="1268760"/>
            <a:ext cx="7784537" cy="272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CD5EB-A87C-4B75-A487-E0C0B1C9A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925" y="2983304"/>
            <a:ext cx="1480843" cy="388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4D84F-14D0-444B-8C85-CA7655202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28" y="3463737"/>
            <a:ext cx="1294725" cy="1003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FB40A-1EF1-40C1-AD0D-BD0093F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743" y="4715411"/>
            <a:ext cx="194209" cy="153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28C73-8C41-4FDC-86D5-E10B4DFEE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089" y="4999231"/>
            <a:ext cx="1424197" cy="12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A8C5B-F91D-4767-9AD6-62227C7A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12005"/>
            <a:ext cx="6991512" cy="776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E07F7-A15B-4096-9C35-959F32493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16" y="2325091"/>
            <a:ext cx="6158038" cy="2112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B58568-D800-440E-929E-659D4C16C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544" y="4869160"/>
            <a:ext cx="5259822" cy="7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CEDE0-1949-4B43-A219-7349C19D9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4812"/>
            <a:ext cx="3803256" cy="46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BD15A-564B-450E-BC99-D8157942C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5397387" cy="27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074945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CACD0-E2C9-3300-F01F-88553F7C3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685" y="1276958"/>
            <a:ext cx="7792630" cy="3131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294763-405D-9658-303B-C9F10D877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72" y="5242923"/>
            <a:ext cx="1739790" cy="20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CDCFD-9EAC-9FCA-83FC-FD659F7ED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72" y="4712950"/>
            <a:ext cx="1221899" cy="3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53E8F18-23F3-D6A5-512A-81690F52B481}"/>
              </a:ext>
            </a:extLst>
          </p:cNvPr>
          <p:cNvGrpSpPr/>
          <p:nvPr/>
        </p:nvGrpSpPr>
        <p:grpSpPr>
          <a:xfrm>
            <a:off x="710599" y="1276958"/>
            <a:ext cx="6786433" cy="4863313"/>
            <a:chOff x="710599" y="1276958"/>
            <a:chExt cx="6786433" cy="48633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E44DCE-0D23-9C12-0C81-149EFB15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599" y="1276958"/>
              <a:ext cx="372233" cy="1861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41EB68-5704-871D-AB69-978E23C0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3865" y="1276958"/>
              <a:ext cx="6433167" cy="48633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074945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</p:spTree>
    <p:extLst>
      <p:ext uri="{BB962C8B-B14F-4D97-AF65-F5344CB8AC3E}">
        <p14:creationId xmlns:p14="http://schemas.microsoft.com/office/powerpoint/2010/main" val="25948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870" y="194181"/>
            <a:ext cx="8303130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855359" y="2828836"/>
            <a:ext cx="543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53A8B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853A8B"/>
                </a:solidFill>
              </a:rPr>
              <a:t>Chapter 12 - Enlargements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1D675-4BD3-4844-BAF8-13C847C4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7792630" cy="2961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36503-44C4-4E55-82CF-FA0B688B3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136866"/>
            <a:ext cx="898217" cy="364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A306E-EFB0-42C2-BAC6-0D247BE93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240" y="3856835"/>
            <a:ext cx="1448475" cy="1084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2AB52-8E81-46CC-8DB3-37EADF545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75" y="5229200"/>
            <a:ext cx="1537487" cy="10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2E6BF-2B51-4423-836E-164530707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30" y="1268760"/>
            <a:ext cx="7784540" cy="2023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D4EF7-3D21-4418-B724-E63AB6F37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009005"/>
            <a:ext cx="1043872" cy="396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0A156-5DAD-4E35-9398-55158517F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" y="3681146"/>
            <a:ext cx="1278542" cy="493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523BB-9D57-46B1-B339-2A88AA282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17" y="4453803"/>
            <a:ext cx="1181438" cy="3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E12-B603-4B88-8357-40F5D7DD7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32" y="1268760"/>
            <a:ext cx="7784536" cy="2136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D5740-7B27-4FCA-AFF3-A73886D61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347747"/>
            <a:ext cx="396510" cy="21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32024-5BAC-4C7D-834F-801D29E64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325" y="3744328"/>
            <a:ext cx="420785" cy="21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5D2E3-B5B7-4850-A3A0-2AD224589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491" y="4149080"/>
            <a:ext cx="663547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15418-D102-428A-BE3F-11F2D5AC1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681876" cy="425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E74B3-26A7-4BFC-92BB-59A31029B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1196752"/>
            <a:ext cx="614996" cy="234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00F0AB-854A-4C45-8A7E-8D01E4F14989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08162E-3293-4692-BB7C-FBA2CA6D5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836" y="1628800"/>
            <a:ext cx="663547" cy="234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7866B-B781-47F3-A3F3-8F0C6E4AE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2188" y="2064260"/>
            <a:ext cx="768743" cy="210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EB157D-7401-47DB-A630-04C66C18A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540" y="2478856"/>
            <a:ext cx="768743" cy="218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D57A74-4E1B-426A-A677-A4D51B5AB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3674" y="2904956"/>
            <a:ext cx="631178" cy="218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C319C2-5270-4B41-9CAD-35AE54897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816" y="3324957"/>
            <a:ext cx="736375" cy="218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CD24E4-6DEF-4C95-BB94-D65366A9B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892" y="3744958"/>
            <a:ext cx="728283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B31EC-BCC6-4FD9-A5CE-504348718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625231" cy="25570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05774-905F-4B0F-B1C1-0C9A9F263897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DFEF3E1-DFD7-4E85-93BC-ABDA47658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651" y="4005064"/>
            <a:ext cx="3803257" cy="2241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95053-11E2-4D3E-9723-C38489DB6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6486" y="1127718"/>
            <a:ext cx="2419522" cy="234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708C8-8E59-4F13-A438-E1C0BF41D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623" y="1446784"/>
            <a:ext cx="3803257" cy="2201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2107D-6715-4068-A4F0-1C2425C54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332" y="3867388"/>
            <a:ext cx="2888856" cy="857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7C4C0D-80B8-42B2-9BD1-5BA9ADD02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861" y="4902946"/>
            <a:ext cx="1367554" cy="12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12.2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786913" cy="440156"/>
          </a:xfrm>
        </p:spPr>
        <p:txBody>
          <a:bodyPr/>
          <a:lstStyle/>
          <a:p>
            <a:r>
              <a:rPr lang="en-US" dirty="0"/>
              <a:t>Enlargements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EFD45-D888-48BF-89C1-E554FA829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19874"/>
            <a:ext cx="3714244" cy="4418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ED3898-6499-414D-9843-7B3A9CC08830}"/>
              </a:ext>
            </a:extLst>
          </p:cNvPr>
          <p:cNvCxnSpPr/>
          <p:nvPr/>
        </p:nvCxnSpPr>
        <p:spPr>
          <a:xfrm>
            <a:off x="4860032" y="1155014"/>
            <a:ext cx="0" cy="4938282"/>
          </a:xfrm>
          <a:prstGeom prst="line">
            <a:avLst/>
          </a:prstGeom>
          <a:ln w="19050">
            <a:solidFill>
              <a:srgbClr val="853A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0EFE08E-6E66-4E71-8A20-DE697127D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1219874"/>
            <a:ext cx="404602" cy="234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A216D-1C23-4314-B49A-612CB5683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598" y="1641592"/>
            <a:ext cx="898215" cy="995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36E1CC-A6B9-4D37-BAE2-47C7CA9CC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654" y="2776715"/>
            <a:ext cx="1529395" cy="1084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2A901-9BD9-4600-924D-D361F06AE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654" y="4000851"/>
            <a:ext cx="1181438" cy="590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C57191-C3AC-46AB-933F-BBF77DAA5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3189" y="4731373"/>
            <a:ext cx="1343277" cy="4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2" ma:contentTypeDescription="Create a new document." ma:contentTypeScope="" ma:versionID="daf96fe653a1b7fb00427c325692f777">
  <xsd:schema xmlns:xsd="http://www.w3.org/2001/XMLSchema" xmlns:xs="http://www.w3.org/2001/XMLSchema" xmlns:p="http://schemas.microsoft.com/office/2006/metadata/properties" xmlns:ns2="3eda3682-b78a-428e-b33e-5a4fa8c72221" targetNamespace="http://schemas.microsoft.com/office/2006/metadata/properties" ma:root="true" ma:fieldsID="b7458aba780ac2dec186976e347a3e9e" ns2:_="">
    <xsd:import namespace="3eda3682-b78a-428e-b33e-5a4fa8c7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7941D-73E1-4BA3-8885-FE8F0A8D17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C20AD6-2C92-432E-B004-CBBD4CCE6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995059-38F9-4D2F-80E0-785FFCA14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a3682-b78a-428e-b33e-5a4fa8c7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Active Maths Powerpoint 2016.thmx</Template>
  <TotalTime>794</TotalTime>
  <Words>182</Words>
  <Application>Microsoft Office PowerPoint</Application>
  <PresentationFormat>On-screen Show (4:3)</PresentationFormat>
  <Paragraphs>142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Open Sans</vt:lpstr>
      <vt:lpstr>Active Maths Powerpoint 2016</vt:lpstr>
      <vt:lpstr>Enlargements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Enlargements</dc:title>
  <dc:creator>Priscilla O'Connor</dc:creator>
  <cp:lastModifiedBy>Chandrachood PK</cp:lastModifiedBy>
  <cp:revision>12</cp:revision>
  <dcterms:created xsi:type="dcterms:W3CDTF">2011-12-02T16:13:29Z</dcterms:created>
  <dcterms:modified xsi:type="dcterms:W3CDTF">2022-05-09T09:54:05Z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</Properties>
</file>