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17"/>
  </p:notesMasterIdLst>
  <p:sldIdLst>
    <p:sldId id="318" r:id="rId2"/>
    <p:sldId id="361" r:id="rId3"/>
    <p:sldId id="391" r:id="rId4"/>
    <p:sldId id="392" r:id="rId5"/>
    <p:sldId id="393" r:id="rId6"/>
    <p:sldId id="394" r:id="rId7"/>
    <p:sldId id="408" r:id="rId8"/>
    <p:sldId id="396" r:id="rId9"/>
    <p:sldId id="410" r:id="rId10"/>
    <p:sldId id="411" r:id="rId11"/>
    <p:sldId id="409" r:id="rId12"/>
    <p:sldId id="406" r:id="rId13"/>
    <p:sldId id="397" r:id="rId14"/>
    <p:sldId id="413" r:id="rId15"/>
    <p:sldId id="41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499A"/>
    <a:srgbClr val="60509E"/>
    <a:srgbClr val="6A4184"/>
    <a:srgbClr val="16568F"/>
    <a:srgbClr val="007C6B"/>
    <a:srgbClr val="B933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7D4869-6A06-4BE9-BD13-20C939EBE4A6}" v="1686" dt="2024-04-07T17:55:27.306"/>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96250"/>
  </p:normalViewPr>
  <p:slideViewPr>
    <p:cSldViewPr snapToGrid="0">
      <p:cViewPr varScale="1">
        <p:scale>
          <a:sx n="82" d="100"/>
          <a:sy n="82" d="100"/>
        </p:scale>
        <p:origin x="893" y="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or Walker" userId="9e745111-8e3a-4b36-beec-6898a7e39431" providerId="ADAL" clId="{B17D4869-6A06-4BE9-BD13-20C939EBE4A6}"/>
    <pc:docChg chg="undo redo custSel addSld delSld modSld">
      <pc:chgData name="Conor Walker" userId="9e745111-8e3a-4b36-beec-6898a7e39431" providerId="ADAL" clId="{B17D4869-6A06-4BE9-BD13-20C939EBE4A6}" dt="2024-04-07T17:55:27.306" v="3256" actId="20577"/>
      <pc:docMkLst>
        <pc:docMk/>
      </pc:docMkLst>
      <pc:sldChg chg="del">
        <pc:chgData name="Conor Walker" userId="9e745111-8e3a-4b36-beec-6898a7e39431" providerId="ADAL" clId="{B17D4869-6A06-4BE9-BD13-20C939EBE4A6}" dt="2024-04-06T09:23:02.823" v="0" actId="2696"/>
        <pc:sldMkLst>
          <pc:docMk/>
          <pc:sldMk cId="759363405" sldId="310"/>
        </pc:sldMkLst>
      </pc:sldChg>
      <pc:sldChg chg="del">
        <pc:chgData name="Conor Walker" userId="9e745111-8e3a-4b36-beec-6898a7e39431" providerId="ADAL" clId="{B17D4869-6A06-4BE9-BD13-20C939EBE4A6}" dt="2024-04-06T09:29:40.143" v="1" actId="2696"/>
        <pc:sldMkLst>
          <pc:docMk/>
          <pc:sldMk cId="1940009894" sldId="334"/>
        </pc:sldMkLst>
      </pc:sldChg>
      <pc:sldChg chg="del">
        <pc:chgData name="Conor Walker" userId="9e745111-8e3a-4b36-beec-6898a7e39431" providerId="ADAL" clId="{B17D4869-6A06-4BE9-BD13-20C939EBE4A6}" dt="2024-04-06T09:29:40.143" v="1" actId="2696"/>
        <pc:sldMkLst>
          <pc:docMk/>
          <pc:sldMk cId="3968519138" sldId="335"/>
        </pc:sldMkLst>
      </pc:sldChg>
      <pc:sldChg chg="del">
        <pc:chgData name="Conor Walker" userId="9e745111-8e3a-4b36-beec-6898a7e39431" providerId="ADAL" clId="{B17D4869-6A06-4BE9-BD13-20C939EBE4A6}" dt="2024-04-06T09:29:40.143" v="1" actId="2696"/>
        <pc:sldMkLst>
          <pc:docMk/>
          <pc:sldMk cId="933964691" sldId="336"/>
        </pc:sldMkLst>
      </pc:sldChg>
      <pc:sldChg chg="del">
        <pc:chgData name="Conor Walker" userId="9e745111-8e3a-4b36-beec-6898a7e39431" providerId="ADAL" clId="{B17D4869-6A06-4BE9-BD13-20C939EBE4A6}" dt="2024-04-06T09:29:40.143" v="1" actId="2696"/>
        <pc:sldMkLst>
          <pc:docMk/>
          <pc:sldMk cId="3095659590" sldId="337"/>
        </pc:sldMkLst>
      </pc:sldChg>
      <pc:sldChg chg="del">
        <pc:chgData name="Conor Walker" userId="9e745111-8e3a-4b36-beec-6898a7e39431" providerId="ADAL" clId="{B17D4869-6A06-4BE9-BD13-20C939EBE4A6}" dt="2024-04-06T09:29:40.143" v="1" actId="2696"/>
        <pc:sldMkLst>
          <pc:docMk/>
          <pc:sldMk cId="1250489275" sldId="338"/>
        </pc:sldMkLst>
      </pc:sldChg>
      <pc:sldChg chg="del">
        <pc:chgData name="Conor Walker" userId="9e745111-8e3a-4b36-beec-6898a7e39431" providerId="ADAL" clId="{B17D4869-6A06-4BE9-BD13-20C939EBE4A6}" dt="2024-04-06T09:29:40.143" v="1" actId="2696"/>
        <pc:sldMkLst>
          <pc:docMk/>
          <pc:sldMk cId="2473638732" sldId="339"/>
        </pc:sldMkLst>
      </pc:sldChg>
      <pc:sldChg chg="del">
        <pc:chgData name="Conor Walker" userId="9e745111-8e3a-4b36-beec-6898a7e39431" providerId="ADAL" clId="{B17D4869-6A06-4BE9-BD13-20C939EBE4A6}" dt="2024-04-06T09:29:40.143" v="1" actId="2696"/>
        <pc:sldMkLst>
          <pc:docMk/>
          <pc:sldMk cId="3427342523" sldId="340"/>
        </pc:sldMkLst>
      </pc:sldChg>
      <pc:sldChg chg="del">
        <pc:chgData name="Conor Walker" userId="9e745111-8e3a-4b36-beec-6898a7e39431" providerId="ADAL" clId="{B17D4869-6A06-4BE9-BD13-20C939EBE4A6}" dt="2024-04-06T09:29:40.143" v="1" actId="2696"/>
        <pc:sldMkLst>
          <pc:docMk/>
          <pc:sldMk cId="544672364" sldId="341"/>
        </pc:sldMkLst>
      </pc:sldChg>
      <pc:sldChg chg="del">
        <pc:chgData name="Conor Walker" userId="9e745111-8e3a-4b36-beec-6898a7e39431" providerId="ADAL" clId="{B17D4869-6A06-4BE9-BD13-20C939EBE4A6}" dt="2024-04-06T09:29:40.143" v="1" actId="2696"/>
        <pc:sldMkLst>
          <pc:docMk/>
          <pc:sldMk cId="312345705" sldId="342"/>
        </pc:sldMkLst>
      </pc:sldChg>
      <pc:sldChg chg="addSp delSp modSp mod addAnim delAnim modAnim">
        <pc:chgData name="Conor Walker" userId="9e745111-8e3a-4b36-beec-6898a7e39431" providerId="ADAL" clId="{B17D4869-6A06-4BE9-BD13-20C939EBE4A6}" dt="2024-04-07T17:48:04.789" v="3209" actId="20577"/>
        <pc:sldMkLst>
          <pc:docMk/>
          <pc:sldMk cId="2823498688" sldId="361"/>
        </pc:sldMkLst>
        <pc:spChg chg="mod">
          <ac:chgData name="Conor Walker" userId="9e745111-8e3a-4b36-beec-6898a7e39431" providerId="ADAL" clId="{B17D4869-6A06-4BE9-BD13-20C939EBE4A6}" dt="2024-04-06T09:56:38.119" v="224" actId="1035"/>
          <ac:spMkLst>
            <pc:docMk/>
            <pc:sldMk cId="2823498688" sldId="361"/>
            <ac:spMk id="18" creationId="{2473601D-2408-29CC-9314-720B6AEB2A74}"/>
          </ac:spMkLst>
        </pc:spChg>
        <pc:spChg chg="mod">
          <ac:chgData name="Conor Walker" userId="9e745111-8e3a-4b36-beec-6898a7e39431" providerId="ADAL" clId="{B17D4869-6A06-4BE9-BD13-20C939EBE4A6}" dt="2024-04-06T09:56:38.119" v="224" actId="1035"/>
          <ac:spMkLst>
            <pc:docMk/>
            <pc:sldMk cId="2823498688" sldId="361"/>
            <ac:spMk id="19" creationId="{73093F72-71B7-6017-6C2B-BF261E33B9F0}"/>
          </ac:spMkLst>
        </pc:spChg>
        <pc:spChg chg="mod">
          <ac:chgData name="Conor Walker" userId="9e745111-8e3a-4b36-beec-6898a7e39431" providerId="ADAL" clId="{B17D4869-6A06-4BE9-BD13-20C939EBE4A6}" dt="2024-04-06T09:56:38.119" v="224" actId="1035"/>
          <ac:spMkLst>
            <pc:docMk/>
            <pc:sldMk cId="2823498688" sldId="361"/>
            <ac:spMk id="20" creationId="{439C82F0-CC7E-2F68-A366-1226C484FE5B}"/>
          </ac:spMkLst>
        </pc:spChg>
        <pc:spChg chg="mod topLvl">
          <ac:chgData name="Conor Walker" userId="9e745111-8e3a-4b36-beec-6898a7e39431" providerId="ADAL" clId="{B17D4869-6A06-4BE9-BD13-20C939EBE4A6}" dt="2024-04-07T17:48:04.789" v="3209" actId="20577"/>
          <ac:spMkLst>
            <pc:docMk/>
            <pc:sldMk cId="2823498688" sldId="361"/>
            <ac:spMk id="22" creationId="{EC0415A8-5D10-D0DE-FF01-AB6F1B96375D}"/>
          </ac:spMkLst>
        </pc:spChg>
        <pc:spChg chg="mod">
          <ac:chgData name="Conor Walker" userId="9e745111-8e3a-4b36-beec-6898a7e39431" providerId="ADAL" clId="{B17D4869-6A06-4BE9-BD13-20C939EBE4A6}" dt="2024-04-06T09:56:38.119" v="224" actId="1035"/>
          <ac:spMkLst>
            <pc:docMk/>
            <pc:sldMk cId="2823498688" sldId="361"/>
            <ac:spMk id="24" creationId="{87F17124-CF4F-A429-3B10-859F12073389}"/>
          </ac:spMkLst>
        </pc:spChg>
        <pc:spChg chg="mod">
          <ac:chgData name="Conor Walker" userId="9e745111-8e3a-4b36-beec-6898a7e39431" providerId="ADAL" clId="{B17D4869-6A06-4BE9-BD13-20C939EBE4A6}" dt="2024-04-06T09:56:38.119" v="224" actId="1035"/>
          <ac:spMkLst>
            <pc:docMk/>
            <pc:sldMk cId="2823498688" sldId="361"/>
            <ac:spMk id="25" creationId="{A185C3FE-AB5F-CE38-F90B-6E2B4FD800AB}"/>
          </ac:spMkLst>
        </pc:spChg>
        <pc:spChg chg="mod">
          <ac:chgData name="Conor Walker" userId="9e745111-8e3a-4b36-beec-6898a7e39431" providerId="ADAL" clId="{B17D4869-6A06-4BE9-BD13-20C939EBE4A6}" dt="2024-04-06T09:56:38.119" v="224" actId="1035"/>
          <ac:spMkLst>
            <pc:docMk/>
            <pc:sldMk cId="2823498688" sldId="361"/>
            <ac:spMk id="26" creationId="{5AEA83CA-31FB-C1F1-5629-0643F1E8F607}"/>
          </ac:spMkLst>
        </pc:spChg>
        <pc:spChg chg="mod">
          <ac:chgData name="Conor Walker" userId="9e745111-8e3a-4b36-beec-6898a7e39431" providerId="ADAL" clId="{B17D4869-6A06-4BE9-BD13-20C939EBE4A6}" dt="2024-04-06T09:56:38.119" v="224" actId="1035"/>
          <ac:spMkLst>
            <pc:docMk/>
            <pc:sldMk cId="2823498688" sldId="361"/>
            <ac:spMk id="27" creationId="{71A70CB4-868B-FEE9-9070-8B0E335B5B19}"/>
          </ac:spMkLst>
        </pc:spChg>
        <pc:spChg chg="mod">
          <ac:chgData name="Conor Walker" userId="9e745111-8e3a-4b36-beec-6898a7e39431" providerId="ADAL" clId="{B17D4869-6A06-4BE9-BD13-20C939EBE4A6}" dt="2024-04-06T09:56:38.119" v="224" actId="1035"/>
          <ac:spMkLst>
            <pc:docMk/>
            <pc:sldMk cId="2823498688" sldId="361"/>
            <ac:spMk id="28" creationId="{FF08419B-588A-E02F-690B-7E67C231C433}"/>
          </ac:spMkLst>
        </pc:spChg>
        <pc:spChg chg="mod">
          <ac:chgData name="Conor Walker" userId="9e745111-8e3a-4b36-beec-6898a7e39431" providerId="ADAL" clId="{B17D4869-6A06-4BE9-BD13-20C939EBE4A6}" dt="2024-04-06T09:56:38.119" v="224" actId="1035"/>
          <ac:spMkLst>
            <pc:docMk/>
            <pc:sldMk cId="2823498688" sldId="361"/>
            <ac:spMk id="29" creationId="{BF764D23-E4BA-8094-49FE-7BB0DFB9D80E}"/>
          </ac:spMkLst>
        </pc:spChg>
        <pc:spChg chg="mod">
          <ac:chgData name="Conor Walker" userId="9e745111-8e3a-4b36-beec-6898a7e39431" providerId="ADAL" clId="{B17D4869-6A06-4BE9-BD13-20C939EBE4A6}" dt="2024-04-06T09:57:05.803" v="232" actId="1036"/>
          <ac:spMkLst>
            <pc:docMk/>
            <pc:sldMk cId="2823498688" sldId="361"/>
            <ac:spMk id="30" creationId="{F5838D45-A733-8F85-6697-55C8E419B6C6}"/>
          </ac:spMkLst>
        </pc:spChg>
        <pc:spChg chg="mod">
          <ac:chgData name="Conor Walker" userId="9e745111-8e3a-4b36-beec-6898a7e39431" providerId="ADAL" clId="{B17D4869-6A06-4BE9-BD13-20C939EBE4A6}" dt="2024-04-06T09:56:59.343" v="231" actId="1036"/>
          <ac:spMkLst>
            <pc:docMk/>
            <pc:sldMk cId="2823498688" sldId="361"/>
            <ac:spMk id="31" creationId="{7B461E90-9870-E1B4-4E57-72193C7E0FA1}"/>
          </ac:spMkLst>
        </pc:spChg>
        <pc:grpChg chg="add del">
          <ac:chgData name="Conor Walker" userId="9e745111-8e3a-4b36-beec-6898a7e39431" providerId="ADAL" clId="{B17D4869-6A06-4BE9-BD13-20C939EBE4A6}" dt="2024-04-06T09:47:41.989" v="78" actId="478"/>
          <ac:grpSpMkLst>
            <pc:docMk/>
            <pc:sldMk cId="2823498688" sldId="361"/>
            <ac:grpSpMk id="21" creationId="{089CE38F-4DBD-94F1-4A2B-6C1F5DE8DEF4}"/>
          </ac:grpSpMkLst>
        </pc:grpChg>
        <pc:picChg chg="add del">
          <ac:chgData name="Conor Walker" userId="9e745111-8e3a-4b36-beec-6898a7e39431" providerId="ADAL" clId="{B17D4869-6A06-4BE9-BD13-20C939EBE4A6}" dt="2024-04-06T09:45:58.290" v="68" actId="22"/>
          <ac:picMkLst>
            <pc:docMk/>
            <pc:sldMk cId="2823498688" sldId="361"/>
            <ac:picMk id="4" creationId="{6F2879AE-5458-1B1B-0276-FE42F1FC13C8}"/>
          </ac:picMkLst>
        </pc:picChg>
        <pc:picChg chg="add mod">
          <ac:chgData name="Conor Walker" userId="9e745111-8e3a-4b36-beec-6898a7e39431" providerId="ADAL" clId="{B17D4869-6A06-4BE9-BD13-20C939EBE4A6}" dt="2024-04-06T09:56:38.119" v="224" actId="1035"/>
          <ac:picMkLst>
            <pc:docMk/>
            <pc:sldMk cId="2823498688" sldId="361"/>
            <ac:picMk id="6" creationId="{D20794E2-0FC8-8326-1E1E-FF4276F52949}"/>
          </ac:picMkLst>
        </pc:picChg>
        <pc:picChg chg="add del mod topLvl">
          <ac:chgData name="Conor Walker" userId="9e745111-8e3a-4b36-beec-6898a7e39431" providerId="ADAL" clId="{B17D4869-6A06-4BE9-BD13-20C939EBE4A6}" dt="2024-04-06T09:47:41.989" v="78" actId="478"/>
          <ac:picMkLst>
            <pc:docMk/>
            <pc:sldMk cId="2823498688" sldId="361"/>
            <ac:picMk id="23" creationId="{23F70ED7-3CD2-5250-3144-021D0A4D513F}"/>
          </ac:picMkLst>
        </pc:picChg>
      </pc:sldChg>
      <pc:sldChg chg="del">
        <pc:chgData name="Conor Walker" userId="9e745111-8e3a-4b36-beec-6898a7e39431" providerId="ADAL" clId="{B17D4869-6A06-4BE9-BD13-20C939EBE4A6}" dt="2024-04-06T09:29:40.143" v="1" actId="2696"/>
        <pc:sldMkLst>
          <pc:docMk/>
          <pc:sldMk cId="2855012162" sldId="362"/>
        </pc:sldMkLst>
      </pc:sldChg>
      <pc:sldChg chg="del">
        <pc:chgData name="Conor Walker" userId="9e745111-8e3a-4b36-beec-6898a7e39431" providerId="ADAL" clId="{B17D4869-6A06-4BE9-BD13-20C939EBE4A6}" dt="2024-04-06T09:29:40.143" v="1" actId="2696"/>
        <pc:sldMkLst>
          <pc:docMk/>
          <pc:sldMk cId="3610359847" sldId="367"/>
        </pc:sldMkLst>
      </pc:sldChg>
      <pc:sldChg chg="del">
        <pc:chgData name="Conor Walker" userId="9e745111-8e3a-4b36-beec-6898a7e39431" providerId="ADAL" clId="{B17D4869-6A06-4BE9-BD13-20C939EBE4A6}" dt="2024-04-06T09:29:40.143" v="1" actId="2696"/>
        <pc:sldMkLst>
          <pc:docMk/>
          <pc:sldMk cId="1565439839" sldId="369"/>
        </pc:sldMkLst>
      </pc:sldChg>
      <pc:sldChg chg="del">
        <pc:chgData name="Conor Walker" userId="9e745111-8e3a-4b36-beec-6898a7e39431" providerId="ADAL" clId="{B17D4869-6A06-4BE9-BD13-20C939EBE4A6}" dt="2024-04-06T09:29:40.143" v="1" actId="2696"/>
        <pc:sldMkLst>
          <pc:docMk/>
          <pc:sldMk cId="324727236" sldId="370"/>
        </pc:sldMkLst>
      </pc:sldChg>
      <pc:sldChg chg="del">
        <pc:chgData name="Conor Walker" userId="9e745111-8e3a-4b36-beec-6898a7e39431" providerId="ADAL" clId="{B17D4869-6A06-4BE9-BD13-20C939EBE4A6}" dt="2024-04-06T09:29:40.143" v="1" actId="2696"/>
        <pc:sldMkLst>
          <pc:docMk/>
          <pc:sldMk cId="1779234876" sldId="371"/>
        </pc:sldMkLst>
      </pc:sldChg>
      <pc:sldChg chg="del">
        <pc:chgData name="Conor Walker" userId="9e745111-8e3a-4b36-beec-6898a7e39431" providerId="ADAL" clId="{B17D4869-6A06-4BE9-BD13-20C939EBE4A6}" dt="2024-04-06T09:29:40.143" v="1" actId="2696"/>
        <pc:sldMkLst>
          <pc:docMk/>
          <pc:sldMk cId="3783851722" sldId="372"/>
        </pc:sldMkLst>
      </pc:sldChg>
      <pc:sldChg chg="del">
        <pc:chgData name="Conor Walker" userId="9e745111-8e3a-4b36-beec-6898a7e39431" providerId="ADAL" clId="{B17D4869-6A06-4BE9-BD13-20C939EBE4A6}" dt="2024-04-06T09:29:40.143" v="1" actId="2696"/>
        <pc:sldMkLst>
          <pc:docMk/>
          <pc:sldMk cId="1974461441" sldId="373"/>
        </pc:sldMkLst>
      </pc:sldChg>
      <pc:sldChg chg="del">
        <pc:chgData name="Conor Walker" userId="9e745111-8e3a-4b36-beec-6898a7e39431" providerId="ADAL" clId="{B17D4869-6A06-4BE9-BD13-20C939EBE4A6}" dt="2024-04-06T09:29:40.143" v="1" actId="2696"/>
        <pc:sldMkLst>
          <pc:docMk/>
          <pc:sldMk cId="2936632604" sldId="374"/>
        </pc:sldMkLst>
      </pc:sldChg>
      <pc:sldChg chg="del">
        <pc:chgData name="Conor Walker" userId="9e745111-8e3a-4b36-beec-6898a7e39431" providerId="ADAL" clId="{B17D4869-6A06-4BE9-BD13-20C939EBE4A6}" dt="2024-04-06T09:29:40.143" v="1" actId="2696"/>
        <pc:sldMkLst>
          <pc:docMk/>
          <pc:sldMk cId="617842298" sldId="375"/>
        </pc:sldMkLst>
      </pc:sldChg>
      <pc:sldChg chg="del">
        <pc:chgData name="Conor Walker" userId="9e745111-8e3a-4b36-beec-6898a7e39431" providerId="ADAL" clId="{B17D4869-6A06-4BE9-BD13-20C939EBE4A6}" dt="2024-04-06T09:29:40.143" v="1" actId="2696"/>
        <pc:sldMkLst>
          <pc:docMk/>
          <pc:sldMk cId="1843726560" sldId="376"/>
        </pc:sldMkLst>
      </pc:sldChg>
      <pc:sldChg chg="del">
        <pc:chgData name="Conor Walker" userId="9e745111-8e3a-4b36-beec-6898a7e39431" providerId="ADAL" clId="{B17D4869-6A06-4BE9-BD13-20C939EBE4A6}" dt="2024-04-06T09:29:40.143" v="1" actId="2696"/>
        <pc:sldMkLst>
          <pc:docMk/>
          <pc:sldMk cId="910845622" sldId="377"/>
        </pc:sldMkLst>
      </pc:sldChg>
      <pc:sldChg chg="del">
        <pc:chgData name="Conor Walker" userId="9e745111-8e3a-4b36-beec-6898a7e39431" providerId="ADAL" clId="{B17D4869-6A06-4BE9-BD13-20C939EBE4A6}" dt="2024-04-06T09:29:40.143" v="1" actId="2696"/>
        <pc:sldMkLst>
          <pc:docMk/>
          <pc:sldMk cId="1601928745" sldId="378"/>
        </pc:sldMkLst>
      </pc:sldChg>
      <pc:sldChg chg="del">
        <pc:chgData name="Conor Walker" userId="9e745111-8e3a-4b36-beec-6898a7e39431" providerId="ADAL" clId="{B17D4869-6A06-4BE9-BD13-20C939EBE4A6}" dt="2024-04-06T09:29:40.143" v="1" actId="2696"/>
        <pc:sldMkLst>
          <pc:docMk/>
          <pc:sldMk cId="166166363" sldId="381"/>
        </pc:sldMkLst>
      </pc:sldChg>
      <pc:sldChg chg="del">
        <pc:chgData name="Conor Walker" userId="9e745111-8e3a-4b36-beec-6898a7e39431" providerId="ADAL" clId="{B17D4869-6A06-4BE9-BD13-20C939EBE4A6}" dt="2024-04-06T09:29:40.143" v="1" actId="2696"/>
        <pc:sldMkLst>
          <pc:docMk/>
          <pc:sldMk cId="4234690411" sldId="382"/>
        </pc:sldMkLst>
      </pc:sldChg>
      <pc:sldChg chg="del">
        <pc:chgData name="Conor Walker" userId="9e745111-8e3a-4b36-beec-6898a7e39431" providerId="ADAL" clId="{B17D4869-6A06-4BE9-BD13-20C939EBE4A6}" dt="2024-04-06T09:29:40.143" v="1" actId="2696"/>
        <pc:sldMkLst>
          <pc:docMk/>
          <pc:sldMk cId="410761296" sldId="383"/>
        </pc:sldMkLst>
      </pc:sldChg>
      <pc:sldChg chg="del">
        <pc:chgData name="Conor Walker" userId="9e745111-8e3a-4b36-beec-6898a7e39431" providerId="ADAL" clId="{B17D4869-6A06-4BE9-BD13-20C939EBE4A6}" dt="2024-04-06T09:29:40.143" v="1" actId="2696"/>
        <pc:sldMkLst>
          <pc:docMk/>
          <pc:sldMk cId="3293086121" sldId="384"/>
        </pc:sldMkLst>
      </pc:sldChg>
      <pc:sldChg chg="del">
        <pc:chgData name="Conor Walker" userId="9e745111-8e3a-4b36-beec-6898a7e39431" providerId="ADAL" clId="{B17D4869-6A06-4BE9-BD13-20C939EBE4A6}" dt="2024-04-06T09:29:40.143" v="1" actId="2696"/>
        <pc:sldMkLst>
          <pc:docMk/>
          <pc:sldMk cId="1406296155" sldId="385"/>
        </pc:sldMkLst>
      </pc:sldChg>
      <pc:sldChg chg="del">
        <pc:chgData name="Conor Walker" userId="9e745111-8e3a-4b36-beec-6898a7e39431" providerId="ADAL" clId="{B17D4869-6A06-4BE9-BD13-20C939EBE4A6}" dt="2024-04-06T09:29:40.143" v="1" actId="2696"/>
        <pc:sldMkLst>
          <pc:docMk/>
          <pc:sldMk cId="2077971288" sldId="386"/>
        </pc:sldMkLst>
      </pc:sldChg>
      <pc:sldChg chg="del">
        <pc:chgData name="Conor Walker" userId="9e745111-8e3a-4b36-beec-6898a7e39431" providerId="ADAL" clId="{B17D4869-6A06-4BE9-BD13-20C939EBE4A6}" dt="2024-04-06T09:29:40.143" v="1" actId="2696"/>
        <pc:sldMkLst>
          <pc:docMk/>
          <pc:sldMk cId="1344480390" sldId="387"/>
        </pc:sldMkLst>
      </pc:sldChg>
      <pc:sldChg chg="del">
        <pc:chgData name="Conor Walker" userId="9e745111-8e3a-4b36-beec-6898a7e39431" providerId="ADAL" clId="{B17D4869-6A06-4BE9-BD13-20C939EBE4A6}" dt="2024-04-06T09:29:40.143" v="1" actId="2696"/>
        <pc:sldMkLst>
          <pc:docMk/>
          <pc:sldMk cId="790147980" sldId="388"/>
        </pc:sldMkLst>
      </pc:sldChg>
      <pc:sldChg chg="del">
        <pc:chgData name="Conor Walker" userId="9e745111-8e3a-4b36-beec-6898a7e39431" providerId="ADAL" clId="{B17D4869-6A06-4BE9-BD13-20C939EBE4A6}" dt="2024-04-06T09:29:40.143" v="1" actId="2696"/>
        <pc:sldMkLst>
          <pc:docMk/>
          <pc:sldMk cId="93770159" sldId="389"/>
        </pc:sldMkLst>
      </pc:sldChg>
      <pc:sldChg chg="del">
        <pc:chgData name="Conor Walker" userId="9e745111-8e3a-4b36-beec-6898a7e39431" providerId="ADAL" clId="{B17D4869-6A06-4BE9-BD13-20C939EBE4A6}" dt="2024-04-06T09:29:40.143" v="1" actId="2696"/>
        <pc:sldMkLst>
          <pc:docMk/>
          <pc:sldMk cId="1695630742" sldId="390"/>
        </pc:sldMkLst>
      </pc:sldChg>
      <pc:sldChg chg="modSp mod">
        <pc:chgData name="Conor Walker" userId="9e745111-8e3a-4b36-beec-6898a7e39431" providerId="ADAL" clId="{B17D4869-6A06-4BE9-BD13-20C939EBE4A6}" dt="2024-04-07T17:50:02.686" v="3211" actId="20577"/>
        <pc:sldMkLst>
          <pc:docMk/>
          <pc:sldMk cId="2252382410" sldId="391"/>
        </pc:sldMkLst>
        <pc:spChg chg="mod">
          <ac:chgData name="Conor Walker" userId="9e745111-8e3a-4b36-beec-6898a7e39431" providerId="ADAL" clId="{B17D4869-6A06-4BE9-BD13-20C939EBE4A6}" dt="2024-04-07T17:50:02.686" v="3211" actId="20577"/>
          <ac:spMkLst>
            <pc:docMk/>
            <pc:sldMk cId="2252382410" sldId="391"/>
            <ac:spMk id="5" creationId="{6C824D6E-438F-8F94-91FE-498C2B258D07}"/>
          </ac:spMkLst>
        </pc:spChg>
      </pc:sldChg>
      <pc:sldChg chg="addSp delSp modSp del mod delAnim modAnim">
        <pc:chgData name="Conor Walker" userId="9e745111-8e3a-4b36-beec-6898a7e39431" providerId="ADAL" clId="{B17D4869-6A06-4BE9-BD13-20C939EBE4A6}" dt="2024-04-06T12:01:56.193" v="2887" actId="2696"/>
        <pc:sldMkLst>
          <pc:docMk/>
          <pc:sldMk cId="1489632003" sldId="395"/>
        </pc:sldMkLst>
        <pc:spChg chg="mod">
          <ac:chgData name="Conor Walker" userId="9e745111-8e3a-4b36-beec-6898a7e39431" providerId="ADAL" clId="{B17D4869-6A06-4BE9-BD13-20C939EBE4A6}" dt="2024-04-06T10:37:37.300" v="607"/>
          <ac:spMkLst>
            <pc:docMk/>
            <pc:sldMk cId="1489632003" sldId="395"/>
            <ac:spMk id="5" creationId="{D53C7ED7-9566-E719-AD57-5E256A636CE1}"/>
          </ac:spMkLst>
        </pc:spChg>
        <pc:spChg chg="del">
          <ac:chgData name="Conor Walker" userId="9e745111-8e3a-4b36-beec-6898a7e39431" providerId="ADAL" clId="{B17D4869-6A06-4BE9-BD13-20C939EBE4A6}" dt="2024-04-06T10:14:02.323" v="255" actId="478"/>
          <ac:spMkLst>
            <pc:docMk/>
            <pc:sldMk cId="1489632003" sldId="395"/>
            <ac:spMk id="7" creationId="{BE26C7D2-DBFC-4B10-223C-8C18ED7E50DD}"/>
          </ac:spMkLst>
        </pc:spChg>
        <pc:spChg chg="del">
          <ac:chgData name="Conor Walker" userId="9e745111-8e3a-4b36-beec-6898a7e39431" providerId="ADAL" clId="{B17D4869-6A06-4BE9-BD13-20C939EBE4A6}" dt="2024-04-06T10:14:09.799" v="256" actId="478"/>
          <ac:spMkLst>
            <pc:docMk/>
            <pc:sldMk cId="1489632003" sldId="395"/>
            <ac:spMk id="9" creationId="{EBCECAD4-5BE1-3745-3CCE-BBF61F7295DC}"/>
          </ac:spMkLst>
        </pc:spChg>
        <pc:spChg chg="mod">
          <ac:chgData name="Conor Walker" userId="9e745111-8e3a-4b36-beec-6898a7e39431" providerId="ADAL" clId="{B17D4869-6A06-4BE9-BD13-20C939EBE4A6}" dt="2024-04-06T10:14:44.538" v="257" actId="6549"/>
          <ac:spMkLst>
            <pc:docMk/>
            <pc:sldMk cId="1489632003" sldId="395"/>
            <ac:spMk id="12" creationId="{3A147406-984E-1FA9-9547-79B1919D481D}"/>
          </ac:spMkLst>
        </pc:spChg>
        <pc:spChg chg="mod">
          <ac:chgData name="Conor Walker" userId="9e745111-8e3a-4b36-beec-6898a7e39431" providerId="ADAL" clId="{B17D4869-6A06-4BE9-BD13-20C939EBE4A6}" dt="2024-04-06T10:15:23.122" v="302" actId="1038"/>
          <ac:spMkLst>
            <pc:docMk/>
            <pc:sldMk cId="1489632003" sldId="395"/>
            <ac:spMk id="13" creationId="{9331BB66-D028-FA9B-814B-3D1E1E1262A0}"/>
          </ac:spMkLst>
        </pc:spChg>
        <pc:spChg chg="mod">
          <ac:chgData name="Conor Walker" userId="9e745111-8e3a-4b36-beec-6898a7e39431" providerId="ADAL" clId="{B17D4869-6A06-4BE9-BD13-20C939EBE4A6}" dt="2024-04-06T10:15:45.720" v="306" actId="1038"/>
          <ac:spMkLst>
            <pc:docMk/>
            <pc:sldMk cId="1489632003" sldId="395"/>
            <ac:spMk id="14" creationId="{414D326D-0537-892E-FA68-F1D8332FF331}"/>
          </ac:spMkLst>
        </pc:spChg>
        <pc:spChg chg="mod">
          <ac:chgData name="Conor Walker" userId="9e745111-8e3a-4b36-beec-6898a7e39431" providerId="ADAL" clId="{B17D4869-6A06-4BE9-BD13-20C939EBE4A6}" dt="2024-04-06T10:21:01.188" v="377" actId="1037"/>
          <ac:spMkLst>
            <pc:docMk/>
            <pc:sldMk cId="1489632003" sldId="395"/>
            <ac:spMk id="15" creationId="{2E394F50-80EB-3AB7-3534-24C587760E96}"/>
          </ac:spMkLst>
        </pc:spChg>
        <pc:spChg chg="del">
          <ac:chgData name="Conor Walker" userId="9e745111-8e3a-4b36-beec-6898a7e39431" providerId="ADAL" clId="{B17D4869-6A06-4BE9-BD13-20C939EBE4A6}" dt="2024-04-06T10:16:26.675" v="307" actId="478"/>
          <ac:spMkLst>
            <pc:docMk/>
            <pc:sldMk cId="1489632003" sldId="395"/>
            <ac:spMk id="16" creationId="{04132B58-2EA0-1620-049B-06E180CC5E93}"/>
          </ac:spMkLst>
        </pc:spChg>
        <pc:spChg chg="mod">
          <ac:chgData name="Conor Walker" userId="9e745111-8e3a-4b36-beec-6898a7e39431" providerId="ADAL" clId="{B17D4869-6A06-4BE9-BD13-20C939EBE4A6}" dt="2024-04-06T10:16:44.005" v="308" actId="6549"/>
          <ac:spMkLst>
            <pc:docMk/>
            <pc:sldMk cId="1489632003" sldId="395"/>
            <ac:spMk id="17" creationId="{56AD187D-A233-0A92-0BF9-653D5A784547}"/>
          </ac:spMkLst>
        </pc:spChg>
        <pc:spChg chg="mod">
          <ac:chgData name="Conor Walker" userId="9e745111-8e3a-4b36-beec-6898a7e39431" providerId="ADAL" clId="{B17D4869-6A06-4BE9-BD13-20C939EBE4A6}" dt="2024-04-06T10:18:07.180" v="351" actId="1037"/>
          <ac:spMkLst>
            <pc:docMk/>
            <pc:sldMk cId="1489632003" sldId="395"/>
            <ac:spMk id="18" creationId="{2A35FC03-4C97-A4DA-BF98-0CCBCF075B68}"/>
          </ac:spMkLst>
        </pc:spChg>
        <pc:spChg chg="mod">
          <ac:chgData name="Conor Walker" userId="9e745111-8e3a-4b36-beec-6898a7e39431" providerId="ADAL" clId="{B17D4869-6A06-4BE9-BD13-20C939EBE4A6}" dt="2024-04-06T10:24:46.968" v="435" actId="1037"/>
          <ac:spMkLst>
            <pc:docMk/>
            <pc:sldMk cId="1489632003" sldId="395"/>
            <ac:spMk id="19" creationId="{8315EB55-F475-DFBD-1857-D4C91E0BA449}"/>
          </ac:spMkLst>
        </pc:spChg>
        <pc:spChg chg="mod">
          <ac:chgData name="Conor Walker" userId="9e745111-8e3a-4b36-beec-6898a7e39431" providerId="ADAL" clId="{B17D4869-6A06-4BE9-BD13-20C939EBE4A6}" dt="2024-04-06T10:24:58.048" v="438" actId="1038"/>
          <ac:spMkLst>
            <pc:docMk/>
            <pc:sldMk cId="1489632003" sldId="395"/>
            <ac:spMk id="20" creationId="{B30190C8-323D-AA7B-868E-F36482277699}"/>
          </ac:spMkLst>
        </pc:spChg>
        <pc:spChg chg="mod">
          <ac:chgData name="Conor Walker" userId="9e745111-8e3a-4b36-beec-6898a7e39431" providerId="ADAL" clId="{B17D4869-6A06-4BE9-BD13-20C939EBE4A6}" dt="2024-04-06T10:25:15.146" v="447" actId="1037"/>
          <ac:spMkLst>
            <pc:docMk/>
            <pc:sldMk cId="1489632003" sldId="395"/>
            <ac:spMk id="21" creationId="{31CBA01F-56D6-F796-D23E-957013F93285}"/>
          </ac:spMkLst>
        </pc:spChg>
        <pc:spChg chg="mod">
          <ac:chgData name="Conor Walker" userId="9e745111-8e3a-4b36-beec-6898a7e39431" providerId="ADAL" clId="{B17D4869-6A06-4BE9-BD13-20C939EBE4A6}" dt="2024-04-06T10:25:32.845" v="453" actId="1038"/>
          <ac:spMkLst>
            <pc:docMk/>
            <pc:sldMk cId="1489632003" sldId="395"/>
            <ac:spMk id="22" creationId="{8598107B-2604-A6F4-4E30-4E2A6085D40E}"/>
          </ac:spMkLst>
        </pc:spChg>
        <pc:spChg chg="mod">
          <ac:chgData name="Conor Walker" userId="9e745111-8e3a-4b36-beec-6898a7e39431" providerId="ADAL" clId="{B17D4869-6A06-4BE9-BD13-20C939EBE4A6}" dt="2024-04-06T10:39:09.993" v="619" actId="20577"/>
          <ac:spMkLst>
            <pc:docMk/>
            <pc:sldMk cId="1489632003" sldId="395"/>
            <ac:spMk id="26" creationId="{9BA69EE3-156C-D129-D755-29A02649F1AD}"/>
          </ac:spMkLst>
        </pc:spChg>
        <pc:spChg chg="del">
          <ac:chgData name="Conor Walker" userId="9e745111-8e3a-4b36-beec-6898a7e39431" providerId="ADAL" clId="{B17D4869-6A06-4BE9-BD13-20C939EBE4A6}" dt="2024-04-06T10:22:58.725" v="378" actId="478"/>
          <ac:spMkLst>
            <pc:docMk/>
            <pc:sldMk cId="1489632003" sldId="395"/>
            <ac:spMk id="50" creationId="{61470B89-06B4-9D64-059E-259D69B1BCEE}"/>
          </ac:spMkLst>
        </pc:spChg>
        <pc:spChg chg="mod">
          <ac:chgData name="Conor Walker" userId="9e745111-8e3a-4b36-beec-6898a7e39431" providerId="ADAL" clId="{B17D4869-6A06-4BE9-BD13-20C939EBE4A6}" dt="2024-04-06T10:23:31.165" v="422" actId="1038"/>
          <ac:spMkLst>
            <pc:docMk/>
            <pc:sldMk cId="1489632003" sldId="395"/>
            <ac:spMk id="51" creationId="{52B3B16A-2865-58C4-8EFA-C7FDA057AD74}"/>
          </ac:spMkLst>
        </pc:spChg>
        <pc:spChg chg="del">
          <ac:chgData name="Conor Walker" userId="9e745111-8e3a-4b36-beec-6898a7e39431" providerId="ADAL" clId="{B17D4869-6A06-4BE9-BD13-20C939EBE4A6}" dt="2024-04-06T10:26:03.961" v="461" actId="478"/>
          <ac:spMkLst>
            <pc:docMk/>
            <pc:sldMk cId="1489632003" sldId="395"/>
            <ac:spMk id="53" creationId="{5521DEC4-8D97-83A9-F403-76AEAB240239}"/>
          </ac:spMkLst>
        </pc:spChg>
        <pc:spChg chg="mod">
          <ac:chgData name="Conor Walker" userId="9e745111-8e3a-4b36-beec-6898a7e39431" providerId="ADAL" clId="{B17D4869-6A06-4BE9-BD13-20C939EBE4A6}" dt="2024-04-06T10:26:32.337" v="504" actId="1038"/>
          <ac:spMkLst>
            <pc:docMk/>
            <pc:sldMk cId="1489632003" sldId="395"/>
            <ac:spMk id="54" creationId="{DE7DB4E8-84D4-47F9-2552-8C3CB2500AC0}"/>
          </ac:spMkLst>
        </pc:spChg>
        <pc:spChg chg="mod">
          <ac:chgData name="Conor Walker" userId="9e745111-8e3a-4b36-beec-6898a7e39431" providerId="ADAL" clId="{B17D4869-6A06-4BE9-BD13-20C939EBE4A6}" dt="2024-04-06T10:28:07.063" v="560" actId="1037"/>
          <ac:spMkLst>
            <pc:docMk/>
            <pc:sldMk cId="1489632003" sldId="395"/>
            <ac:spMk id="55" creationId="{BFDAD187-CCD8-D601-BCDA-73E98544C245}"/>
          </ac:spMkLst>
        </pc:spChg>
        <pc:spChg chg="del">
          <ac:chgData name="Conor Walker" userId="9e745111-8e3a-4b36-beec-6898a7e39431" providerId="ADAL" clId="{B17D4869-6A06-4BE9-BD13-20C939EBE4A6}" dt="2024-04-06T10:26:47.389" v="505" actId="478"/>
          <ac:spMkLst>
            <pc:docMk/>
            <pc:sldMk cId="1489632003" sldId="395"/>
            <ac:spMk id="56" creationId="{E0A72C25-5D30-B39B-5B43-81C9E74BAA03}"/>
          </ac:spMkLst>
        </pc:spChg>
        <pc:spChg chg="mod">
          <ac:chgData name="Conor Walker" userId="9e745111-8e3a-4b36-beec-6898a7e39431" providerId="ADAL" clId="{B17D4869-6A06-4BE9-BD13-20C939EBE4A6}" dt="2024-04-06T10:27:07.117" v="553" actId="1037"/>
          <ac:spMkLst>
            <pc:docMk/>
            <pc:sldMk cId="1489632003" sldId="395"/>
            <ac:spMk id="57" creationId="{27C1108E-6874-D27F-229A-F04A53D63C32}"/>
          </ac:spMkLst>
        </pc:spChg>
        <pc:spChg chg="mod">
          <ac:chgData name="Conor Walker" userId="9e745111-8e3a-4b36-beec-6898a7e39431" providerId="ADAL" clId="{B17D4869-6A06-4BE9-BD13-20C939EBE4A6}" dt="2024-04-06T10:25:43.133" v="460" actId="1037"/>
          <ac:spMkLst>
            <pc:docMk/>
            <pc:sldMk cId="1489632003" sldId="395"/>
            <ac:spMk id="59" creationId="{91DEE3A5-8FB6-CAEE-A96D-CBE8F51F9346}"/>
          </ac:spMkLst>
        </pc:spChg>
        <pc:spChg chg="add mod">
          <ac:chgData name="Conor Walker" userId="9e745111-8e3a-4b36-beec-6898a7e39431" providerId="ADAL" clId="{B17D4869-6A06-4BE9-BD13-20C939EBE4A6}" dt="2024-04-06T10:11:42.921" v="254" actId="20577"/>
          <ac:spMkLst>
            <pc:docMk/>
            <pc:sldMk cId="1489632003" sldId="395"/>
            <ac:spMk id="60" creationId="{EE2B8196-5794-85BA-657B-8D5B7DF840CF}"/>
          </ac:spMkLst>
        </pc:spChg>
        <pc:spChg chg="add mod">
          <ac:chgData name="Conor Walker" userId="9e745111-8e3a-4b36-beec-6898a7e39431" providerId="ADAL" clId="{B17D4869-6A06-4BE9-BD13-20C939EBE4A6}" dt="2024-04-06T10:36:26.805" v="606" actId="6549"/>
          <ac:spMkLst>
            <pc:docMk/>
            <pc:sldMk cId="1489632003" sldId="395"/>
            <ac:spMk id="61" creationId="{EB1F3B99-A015-C07D-7FFD-2F5045BF87D0}"/>
          </ac:spMkLst>
        </pc:spChg>
        <pc:cxnChg chg="mod">
          <ac:chgData name="Conor Walker" userId="9e745111-8e3a-4b36-beec-6898a7e39431" providerId="ADAL" clId="{B17D4869-6A06-4BE9-BD13-20C939EBE4A6}" dt="2024-04-06T10:25:32.845" v="453" actId="1038"/>
          <ac:cxnSpMkLst>
            <pc:docMk/>
            <pc:sldMk cId="1489632003" sldId="395"/>
            <ac:cxnSpMk id="33" creationId="{DF48D276-E499-4106-AE4E-152B32A3080B}"/>
          </ac:cxnSpMkLst>
        </pc:cxnChg>
      </pc:sldChg>
      <pc:sldChg chg="addSp delSp modSp mod delAnim modAnim">
        <pc:chgData name="Conor Walker" userId="9e745111-8e3a-4b36-beec-6898a7e39431" providerId="ADAL" clId="{B17D4869-6A06-4BE9-BD13-20C939EBE4A6}" dt="2024-04-06T11:38:27.254" v="1780" actId="478"/>
        <pc:sldMkLst>
          <pc:docMk/>
          <pc:sldMk cId="3529442589" sldId="396"/>
        </pc:sldMkLst>
        <pc:spChg chg="mod">
          <ac:chgData name="Conor Walker" userId="9e745111-8e3a-4b36-beec-6898a7e39431" providerId="ADAL" clId="{B17D4869-6A06-4BE9-BD13-20C939EBE4A6}" dt="2024-04-06T11:05:43.590" v="1207" actId="1037"/>
          <ac:spMkLst>
            <pc:docMk/>
            <pc:sldMk cId="3529442589" sldId="396"/>
            <ac:spMk id="3" creationId="{F8A1EC6C-EA7F-E5AC-FE29-09F05D419396}"/>
          </ac:spMkLst>
        </pc:spChg>
        <pc:spChg chg="mod topLvl">
          <ac:chgData name="Conor Walker" userId="9e745111-8e3a-4b36-beec-6898a7e39431" providerId="ADAL" clId="{B17D4869-6A06-4BE9-BD13-20C939EBE4A6}" dt="2024-04-06T11:10:54.402" v="1220" actId="14100"/>
          <ac:spMkLst>
            <pc:docMk/>
            <pc:sldMk cId="3529442589" sldId="396"/>
            <ac:spMk id="5" creationId="{2966556D-72B7-21E3-18C1-4B32B1A962FD}"/>
          </ac:spMkLst>
        </pc:spChg>
        <pc:spChg chg="del topLvl">
          <ac:chgData name="Conor Walker" userId="9e745111-8e3a-4b36-beec-6898a7e39431" providerId="ADAL" clId="{B17D4869-6A06-4BE9-BD13-20C939EBE4A6}" dt="2024-04-06T11:01:34.290" v="1196" actId="478"/>
          <ac:spMkLst>
            <pc:docMk/>
            <pc:sldMk cId="3529442589" sldId="396"/>
            <ac:spMk id="7" creationId="{9EF95E4D-011A-3408-E0C7-CB0819F09F79}"/>
          </ac:spMkLst>
        </pc:spChg>
        <pc:spChg chg="del">
          <ac:chgData name="Conor Walker" userId="9e745111-8e3a-4b36-beec-6898a7e39431" providerId="ADAL" clId="{B17D4869-6A06-4BE9-BD13-20C939EBE4A6}" dt="2024-04-06T11:01:31.226" v="1195" actId="478"/>
          <ac:spMkLst>
            <pc:docMk/>
            <pc:sldMk cId="3529442589" sldId="396"/>
            <ac:spMk id="8" creationId="{FE72E4D1-CB58-D250-B66E-4BB22CEFC541}"/>
          </ac:spMkLst>
        </pc:spChg>
        <pc:spChg chg="del">
          <ac:chgData name="Conor Walker" userId="9e745111-8e3a-4b36-beec-6898a7e39431" providerId="ADAL" clId="{B17D4869-6A06-4BE9-BD13-20C939EBE4A6}" dt="2024-04-06T11:05:35.758" v="1197" actId="478"/>
          <ac:spMkLst>
            <pc:docMk/>
            <pc:sldMk cId="3529442589" sldId="396"/>
            <ac:spMk id="9" creationId="{891A6D2B-5D4B-3CC7-4BFB-D2B0CA91B9E2}"/>
          </ac:spMkLst>
        </pc:spChg>
        <pc:spChg chg="del">
          <ac:chgData name="Conor Walker" userId="9e745111-8e3a-4b36-beec-6898a7e39431" providerId="ADAL" clId="{B17D4869-6A06-4BE9-BD13-20C939EBE4A6}" dt="2024-04-06T11:05:35.758" v="1197" actId="478"/>
          <ac:spMkLst>
            <pc:docMk/>
            <pc:sldMk cId="3529442589" sldId="396"/>
            <ac:spMk id="10" creationId="{E8F78CE3-AF3F-1288-B723-722D7A58C6C5}"/>
          </ac:spMkLst>
        </pc:spChg>
        <pc:spChg chg="del">
          <ac:chgData name="Conor Walker" userId="9e745111-8e3a-4b36-beec-6898a7e39431" providerId="ADAL" clId="{B17D4869-6A06-4BE9-BD13-20C939EBE4A6}" dt="2024-04-06T11:05:35.758" v="1197" actId="478"/>
          <ac:spMkLst>
            <pc:docMk/>
            <pc:sldMk cId="3529442589" sldId="396"/>
            <ac:spMk id="11" creationId="{F4FEEE1B-A36C-29C6-79BC-10A579C7C82F}"/>
          </ac:spMkLst>
        </pc:spChg>
        <pc:spChg chg="del">
          <ac:chgData name="Conor Walker" userId="9e745111-8e3a-4b36-beec-6898a7e39431" providerId="ADAL" clId="{B17D4869-6A06-4BE9-BD13-20C939EBE4A6}" dt="2024-04-06T11:05:35.758" v="1197" actId="478"/>
          <ac:spMkLst>
            <pc:docMk/>
            <pc:sldMk cId="3529442589" sldId="396"/>
            <ac:spMk id="12" creationId="{21D293D9-37A2-DD74-AEF0-328AE2A342B2}"/>
          </ac:spMkLst>
        </pc:spChg>
        <pc:spChg chg="add del mod">
          <ac:chgData name="Conor Walker" userId="9e745111-8e3a-4b36-beec-6898a7e39431" providerId="ADAL" clId="{B17D4869-6A06-4BE9-BD13-20C939EBE4A6}" dt="2024-04-06T11:13:12.504" v="1245" actId="478"/>
          <ac:spMkLst>
            <pc:docMk/>
            <pc:sldMk cId="3529442589" sldId="396"/>
            <ac:spMk id="15" creationId="{816CDBA6-F5BD-D13D-0746-A62F230CA650}"/>
          </ac:spMkLst>
        </pc:spChg>
        <pc:spChg chg="add del mod">
          <ac:chgData name="Conor Walker" userId="9e745111-8e3a-4b36-beec-6898a7e39431" providerId="ADAL" clId="{B17D4869-6A06-4BE9-BD13-20C939EBE4A6}" dt="2024-04-06T11:14:21.052" v="1255"/>
          <ac:spMkLst>
            <pc:docMk/>
            <pc:sldMk cId="3529442589" sldId="396"/>
            <ac:spMk id="18" creationId="{2F0BB18A-E2CC-2FD9-2AA1-E7D41068548D}"/>
          </ac:spMkLst>
        </pc:spChg>
        <pc:spChg chg="add mod">
          <ac:chgData name="Conor Walker" userId="9e745111-8e3a-4b36-beec-6898a7e39431" providerId="ADAL" clId="{B17D4869-6A06-4BE9-BD13-20C939EBE4A6}" dt="2024-04-06T11:14:45.126" v="1264" actId="20577"/>
          <ac:spMkLst>
            <pc:docMk/>
            <pc:sldMk cId="3529442589" sldId="396"/>
            <ac:spMk id="19" creationId="{EAA982BF-36E9-42B2-C896-38DAAFF3DF1A}"/>
          </ac:spMkLst>
        </pc:spChg>
        <pc:spChg chg="add mod">
          <ac:chgData name="Conor Walker" userId="9e745111-8e3a-4b36-beec-6898a7e39431" providerId="ADAL" clId="{B17D4869-6A06-4BE9-BD13-20C939EBE4A6}" dt="2024-04-06T11:15:08.175" v="1265"/>
          <ac:spMkLst>
            <pc:docMk/>
            <pc:sldMk cId="3529442589" sldId="396"/>
            <ac:spMk id="20" creationId="{522AA833-8327-E7C5-2391-57E28D5787E1}"/>
          </ac:spMkLst>
        </pc:spChg>
        <pc:spChg chg="add del mod">
          <ac:chgData name="Conor Walker" userId="9e745111-8e3a-4b36-beec-6898a7e39431" providerId="ADAL" clId="{B17D4869-6A06-4BE9-BD13-20C939EBE4A6}" dt="2024-04-06T11:38:27.254" v="1780" actId="478"/>
          <ac:spMkLst>
            <pc:docMk/>
            <pc:sldMk cId="3529442589" sldId="396"/>
            <ac:spMk id="23" creationId="{95AFAE78-3744-C286-FCAF-7ED1721D129E}"/>
          </ac:spMkLst>
        </pc:spChg>
        <pc:grpChg chg="del">
          <ac:chgData name="Conor Walker" userId="9e745111-8e3a-4b36-beec-6898a7e39431" providerId="ADAL" clId="{B17D4869-6A06-4BE9-BD13-20C939EBE4A6}" dt="2024-04-06T11:01:34.290" v="1196" actId="478"/>
          <ac:grpSpMkLst>
            <pc:docMk/>
            <pc:sldMk cId="3529442589" sldId="396"/>
            <ac:grpSpMk id="4" creationId="{F990B702-8B84-CA60-C086-2FC3FE5B5EBD}"/>
          </ac:grpSpMkLst>
        </pc:grpChg>
        <pc:picChg chg="del">
          <ac:chgData name="Conor Walker" userId="9e745111-8e3a-4b36-beec-6898a7e39431" providerId="ADAL" clId="{B17D4869-6A06-4BE9-BD13-20C939EBE4A6}" dt="2024-04-06T11:00:54.092" v="1130" actId="478"/>
          <ac:picMkLst>
            <pc:docMk/>
            <pc:sldMk cId="3529442589" sldId="396"/>
            <ac:picMk id="6" creationId="{05CD81C3-F605-9A68-4B50-0F7F31533865}"/>
          </ac:picMkLst>
        </pc:picChg>
        <pc:picChg chg="add mod">
          <ac:chgData name="Conor Walker" userId="9e745111-8e3a-4b36-beec-6898a7e39431" providerId="ADAL" clId="{B17D4869-6A06-4BE9-BD13-20C939EBE4A6}" dt="2024-04-06T11:10:50.847" v="1219" actId="1076"/>
          <ac:picMkLst>
            <pc:docMk/>
            <pc:sldMk cId="3529442589" sldId="396"/>
            <ac:picMk id="6" creationId="{F29772A6-B57F-2459-3146-7BE3C150F505}"/>
          </ac:picMkLst>
        </pc:picChg>
        <pc:picChg chg="add del">
          <ac:chgData name="Conor Walker" userId="9e745111-8e3a-4b36-beec-6898a7e39431" providerId="ADAL" clId="{B17D4869-6A06-4BE9-BD13-20C939EBE4A6}" dt="2024-04-06T11:10:03.801" v="1213" actId="22"/>
          <ac:picMkLst>
            <pc:docMk/>
            <pc:sldMk cId="3529442589" sldId="396"/>
            <ac:picMk id="8" creationId="{65D5EA80-D63E-7FB1-4475-35368F351304}"/>
          </ac:picMkLst>
        </pc:picChg>
        <pc:picChg chg="add mod">
          <ac:chgData name="Conor Walker" userId="9e745111-8e3a-4b36-beec-6898a7e39431" providerId="ADAL" clId="{B17D4869-6A06-4BE9-BD13-20C939EBE4A6}" dt="2024-04-06T11:15:17.221" v="1269" actId="1076"/>
          <ac:picMkLst>
            <pc:docMk/>
            <pc:sldMk cId="3529442589" sldId="396"/>
            <ac:picMk id="14" creationId="{554ABB00-323E-DFC4-B04D-A430B1482935}"/>
          </ac:picMkLst>
        </pc:picChg>
        <pc:cxnChg chg="add mod">
          <ac:chgData name="Conor Walker" userId="9e745111-8e3a-4b36-beec-6898a7e39431" providerId="ADAL" clId="{B17D4869-6A06-4BE9-BD13-20C939EBE4A6}" dt="2024-04-06T11:14:09.953" v="1252" actId="1076"/>
          <ac:cxnSpMkLst>
            <pc:docMk/>
            <pc:sldMk cId="3529442589" sldId="396"/>
            <ac:cxnSpMk id="16" creationId="{8175A9E2-F572-C00B-DF2F-D9ED3680E349}"/>
          </ac:cxnSpMkLst>
        </pc:cxnChg>
        <pc:cxnChg chg="add del mod">
          <ac:chgData name="Conor Walker" userId="9e745111-8e3a-4b36-beec-6898a7e39431" providerId="ADAL" clId="{B17D4869-6A06-4BE9-BD13-20C939EBE4A6}" dt="2024-04-06T11:38:27.254" v="1780" actId="478"/>
          <ac:cxnSpMkLst>
            <pc:docMk/>
            <pc:sldMk cId="3529442589" sldId="396"/>
            <ac:cxnSpMk id="21" creationId="{D507D9D0-551B-24A2-6BAA-95427BD2799B}"/>
          </ac:cxnSpMkLst>
        </pc:cxnChg>
      </pc:sldChg>
      <pc:sldChg chg="addSp delSp modSp mod delAnim modAnim">
        <pc:chgData name="Conor Walker" userId="9e745111-8e3a-4b36-beec-6898a7e39431" providerId="ADAL" clId="{B17D4869-6A06-4BE9-BD13-20C939EBE4A6}" dt="2024-04-06T12:19:37.497" v="3208"/>
        <pc:sldMkLst>
          <pc:docMk/>
          <pc:sldMk cId="1928132468" sldId="397"/>
        </pc:sldMkLst>
        <pc:spChg chg="mod">
          <ac:chgData name="Conor Walker" userId="9e745111-8e3a-4b36-beec-6898a7e39431" providerId="ADAL" clId="{B17D4869-6A06-4BE9-BD13-20C939EBE4A6}" dt="2024-04-06T11:42:54.236" v="1812" actId="20577"/>
          <ac:spMkLst>
            <pc:docMk/>
            <pc:sldMk cId="1928132468" sldId="397"/>
            <ac:spMk id="2" creationId="{05370170-7DF8-C6BE-2C4D-697E4244E378}"/>
          </ac:spMkLst>
        </pc:spChg>
        <pc:spChg chg="mod">
          <ac:chgData name="Conor Walker" userId="9e745111-8e3a-4b36-beec-6898a7e39431" providerId="ADAL" clId="{B17D4869-6A06-4BE9-BD13-20C939EBE4A6}" dt="2024-04-06T11:50:56.043" v="2607" actId="20577"/>
          <ac:spMkLst>
            <pc:docMk/>
            <pc:sldMk cId="1928132468" sldId="397"/>
            <ac:spMk id="3" creationId="{FD0345FC-DC97-9CFE-7011-0EF4920D6AE4}"/>
          </ac:spMkLst>
        </pc:spChg>
        <pc:spChg chg="mod">
          <ac:chgData name="Conor Walker" userId="9e745111-8e3a-4b36-beec-6898a7e39431" providerId="ADAL" clId="{B17D4869-6A06-4BE9-BD13-20C939EBE4A6}" dt="2024-04-06T11:51:02.030" v="2608" actId="20577"/>
          <ac:spMkLst>
            <pc:docMk/>
            <pc:sldMk cId="1928132468" sldId="397"/>
            <ac:spMk id="4" creationId="{1CB15131-33D5-D209-E866-2730B1BDE2AF}"/>
          </ac:spMkLst>
        </pc:spChg>
        <pc:spChg chg="del">
          <ac:chgData name="Conor Walker" userId="9e745111-8e3a-4b36-beec-6898a7e39431" providerId="ADAL" clId="{B17D4869-6A06-4BE9-BD13-20C939EBE4A6}" dt="2024-04-06T11:45:24.935" v="2245" actId="478"/>
          <ac:spMkLst>
            <pc:docMk/>
            <pc:sldMk cId="1928132468" sldId="397"/>
            <ac:spMk id="5" creationId="{068F4FF8-7262-0C3A-3119-DFB11BB38456}"/>
          </ac:spMkLst>
        </pc:spChg>
        <pc:spChg chg="del">
          <ac:chgData name="Conor Walker" userId="9e745111-8e3a-4b36-beec-6898a7e39431" providerId="ADAL" clId="{B17D4869-6A06-4BE9-BD13-20C939EBE4A6}" dt="2024-04-06T11:45:27.112" v="2246" actId="478"/>
          <ac:spMkLst>
            <pc:docMk/>
            <pc:sldMk cId="1928132468" sldId="397"/>
            <ac:spMk id="6" creationId="{0172AB22-B3CD-BE4A-76BC-00A87DB75602}"/>
          </ac:spMkLst>
        </pc:spChg>
        <pc:spChg chg="del">
          <ac:chgData name="Conor Walker" userId="9e745111-8e3a-4b36-beec-6898a7e39431" providerId="ADAL" clId="{B17D4869-6A06-4BE9-BD13-20C939EBE4A6}" dt="2024-04-06T11:45:29.473" v="2247" actId="478"/>
          <ac:spMkLst>
            <pc:docMk/>
            <pc:sldMk cId="1928132468" sldId="397"/>
            <ac:spMk id="7" creationId="{D5A83F53-5567-DC84-2F35-E076650423DE}"/>
          </ac:spMkLst>
        </pc:spChg>
        <pc:spChg chg="del">
          <ac:chgData name="Conor Walker" userId="9e745111-8e3a-4b36-beec-6898a7e39431" providerId="ADAL" clId="{B17D4869-6A06-4BE9-BD13-20C939EBE4A6}" dt="2024-04-06T11:45:31.943" v="2248" actId="478"/>
          <ac:spMkLst>
            <pc:docMk/>
            <pc:sldMk cId="1928132468" sldId="397"/>
            <ac:spMk id="8" creationId="{80E9AEE9-0492-337A-86DF-5A669814AC29}"/>
          </ac:spMkLst>
        </pc:spChg>
        <pc:spChg chg="add mod">
          <ac:chgData name="Conor Walker" userId="9e745111-8e3a-4b36-beec-6898a7e39431" providerId="ADAL" clId="{B17D4869-6A06-4BE9-BD13-20C939EBE4A6}" dt="2024-04-06T11:50:21.978" v="2604" actId="20577"/>
          <ac:spMkLst>
            <pc:docMk/>
            <pc:sldMk cId="1928132468" sldId="397"/>
            <ac:spMk id="11" creationId="{B1FAE8D7-DC99-B001-83C0-845FFE0C6915}"/>
          </ac:spMkLst>
        </pc:spChg>
        <pc:spChg chg="add mod">
          <ac:chgData name="Conor Walker" userId="9e745111-8e3a-4b36-beec-6898a7e39431" providerId="ADAL" clId="{B17D4869-6A06-4BE9-BD13-20C939EBE4A6}" dt="2024-04-06T12:18:55.780" v="3200" actId="208"/>
          <ac:spMkLst>
            <pc:docMk/>
            <pc:sldMk cId="1928132468" sldId="397"/>
            <ac:spMk id="14" creationId="{C9820B87-AD6F-3220-220E-E43103E21464}"/>
          </ac:spMkLst>
        </pc:spChg>
        <pc:spChg chg="add mod">
          <ac:chgData name="Conor Walker" userId="9e745111-8e3a-4b36-beec-6898a7e39431" providerId="ADAL" clId="{B17D4869-6A06-4BE9-BD13-20C939EBE4A6}" dt="2024-04-06T12:19:32.331" v="3207" actId="1036"/>
          <ac:spMkLst>
            <pc:docMk/>
            <pc:sldMk cId="1928132468" sldId="397"/>
            <ac:spMk id="15" creationId="{549A539F-4B19-9150-5600-F94D466E3641}"/>
          </ac:spMkLst>
        </pc:spChg>
        <pc:picChg chg="add del mod">
          <ac:chgData name="Conor Walker" userId="9e745111-8e3a-4b36-beec-6898a7e39431" providerId="ADAL" clId="{B17D4869-6A06-4BE9-BD13-20C939EBE4A6}" dt="2024-04-06T11:56:15.619" v="2875" actId="478"/>
          <ac:picMkLst>
            <pc:docMk/>
            <pc:sldMk cId="1928132468" sldId="397"/>
            <ac:picMk id="10" creationId="{B46DD00A-19FC-A152-9FD5-1274E8085F71}"/>
          </ac:picMkLst>
        </pc:picChg>
        <pc:picChg chg="add del mod">
          <ac:chgData name="Conor Walker" userId="9e745111-8e3a-4b36-beec-6898a7e39431" providerId="ADAL" clId="{B17D4869-6A06-4BE9-BD13-20C939EBE4A6}" dt="2024-04-06T11:56:25.599" v="2877" actId="478"/>
          <ac:picMkLst>
            <pc:docMk/>
            <pc:sldMk cId="1928132468" sldId="397"/>
            <ac:picMk id="12" creationId="{927C3201-954F-1450-B682-9437E694923B}"/>
          </ac:picMkLst>
        </pc:picChg>
        <pc:picChg chg="add mod">
          <ac:chgData name="Conor Walker" userId="9e745111-8e3a-4b36-beec-6898a7e39431" providerId="ADAL" clId="{B17D4869-6A06-4BE9-BD13-20C939EBE4A6}" dt="2024-04-06T11:56:26.484" v="2878"/>
          <ac:picMkLst>
            <pc:docMk/>
            <pc:sldMk cId="1928132468" sldId="397"/>
            <ac:picMk id="13" creationId="{01D090B2-468E-ED38-2535-C8E419CDB5BB}"/>
          </ac:picMkLst>
        </pc:picChg>
      </pc:sldChg>
      <pc:sldChg chg="del">
        <pc:chgData name="Conor Walker" userId="9e745111-8e3a-4b36-beec-6898a7e39431" providerId="ADAL" clId="{B17D4869-6A06-4BE9-BD13-20C939EBE4A6}" dt="2024-04-06T09:30:38.004" v="27" actId="2696"/>
        <pc:sldMkLst>
          <pc:docMk/>
          <pc:sldMk cId="2572509440" sldId="398"/>
        </pc:sldMkLst>
      </pc:sldChg>
      <pc:sldChg chg="addSp delSp modSp del mod delAnim modAnim">
        <pc:chgData name="Conor Walker" userId="9e745111-8e3a-4b36-beec-6898a7e39431" providerId="ADAL" clId="{B17D4869-6A06-4BE9-BD13-20C939EBE4A6}" dt="2024-04-06T11:58:11.478" v="2884" actId="2696"/>
        <pc:sldMkLst>
          <pc:docMk/>
          <pc:sldMk cId="1864754894" sldId="399"/>
        </pc:sldMkLst>
        <pc:spChg chg="mod">
          <ac:chgData name="Conor Walker" userId="9e745111-8e3a-4b36-beec-6898a7e39431" providerId="ADAL" clId="{B17D4869-6A06-4BE9-BD13-20C939EBE4A6}" dt="2024-04-06T09:30:58.903" v="48" actId="20577"/>
          <ac:spMkLst>
            <pc:docMk/>
            <pc:sldMk cId="1864754894" sldId="399"/>
            <ac:spMk id="2" creationId="{05370170-7DF8-C6BE-2C4D-697E4244E378}"/>
          </ac:spMkLst>
        </pc:spChg>
        <pc:spChg chg="del">
          <ac:chgData name="Conor Walker" userId="9e745111-8e3a-4b36-beec-6898a7e39431" providerId="ADAL" clId="{B17D4869-6A06-4BE9-BD13-20C939EBE4A6}" dt="2024-04-06T09:31:19.476" v="50" actId="478"/>
          <ac:spMkLst>
            <pc:docMk/>
            <pc:sldMk cId="1864754894" sldId="399"/>
            <ac:spMk id="3" creationId="{3D94D2A3-B17F-E465-093E-BEC435067A6E}"/>
          </ac:spMkLst>
        </pc:spChg>
        <pc:spChg chg="del">
          <ac:chgData name="Conor Walker" userId="9e745111-8e3a-4b36-beec-6898a7e39431" providerId="ADAL" clId="{B17D4869-6A06-4BE9-BD13-20C939EBE4A6}" dt="2024-04-06T09:31:19.476" v="50" actId="478"/>
          <ac:spMkLst>
            <pc:docMk/>
            <pc:sldMk cId="1864754894" sldId="399"/>
            <ac:spMk id="4" creationId="{EED2319F-FDB5-7BE4-76D1-0501650610EA}"/>
          </ac:spMkLst>
        </pc:spChg>
        <pc:spChg chg="del">
          <ac:chgData name="Conor Walker" userId="9e745111-8e3a-4b36-beec-6898a7e39431" providerId="ADAL" clId="{B17D4869-6A06-4BE9-BD13-20C939EBE4A6}" dt="2024-04-06T09:31:19.476" v="50" actId="478"/>
          <ac:spMkLst>
            <pc:docMk/>
            <pc:sldMk cId="1864754894" sldId="399"/>
            <ac:spMk id="5" creationId="{9B15DE27-228D-D8AD-8FCF-9390D3232064}"/>
          </ac:spMkLst>
        </pc:spChg>
        <pc:spChg chg="del">
          <ac:chgData name="Conor Walker" userId="9e745111-8e3a-4b36-beec-6898a7e39431" providerId="ADAL" clId="{B17D4869-6A06-4BE9-BD13-20C939EBE4A6}" dt="2024-04-06T09:31:19.476" v="50" actId="478"/>
          <ac:spMkLst>
            <pc:docMk/>
            <pc:sldMk cId="1864754894" sldId="399"/>
            <ac:spMk id="7" creationId="{1C984811-30A1-2B09-D43D-6E76E6C601EF}"/>
          </ac:spMkLst>
        </pc:spChg>
        <pc:spChg chg="del">
          <ac:chgData name="Conor Walker" userId="9e745111-8e3a-4b36-beec-6898a7e39431" providerId="ADAL" clId="{B17D4869-6A06-4BE9-BD13-20C939EBE4A6}" dt="2024-04-06T09:31:19.476" v="50" actId="478"/>
          <ac:spMkLst>
            <pc:docMk/>
            <pc:sldMk cId="1864754894" sldId="399"/>
            <ac:spMk id="8" creationId="{4A70DA90-546A-5199-AC6B-01F2D2EAF5E0}"/>
          </ac:spMkLst>
        </pc:spChg>
        <pc:spChg chg="add del">
          <ac:chgData name="Conor Walker" userId="9e745111-8e3a-4b36-beec-6898a7e39431" providerId="ADAL" clId="{B17D4869-6A06-4BE9-BD13-20C939EBE4A6}" dt="2024-04-06T09:31:32.402" v="52" actId="22"/>
          <ac:spMkLst>
            <pc:docMk/>
            <pc:sldMk cId="1864754894" sldId="399"/>
            <ac:spMk id="10" creationId="{122CCD91-8612-CA78-1C35-A1E50A7EC7E7}"/>
          </ac:spMkLst>
        </pc:spChg>
        <pc:spChg chg="add mod">
          <ac:chgData name="Conor Walker" userId="9e745111-8e3a-4b36-beec-6898a7e39431" providerId="ADAL" clId="{B17D4869-6A06-4BE9-BD13-20C939EBE4A6}" dt="2024-04-06T09:31:42.894" v="53"/>
          <ac:spMkLst>
            <pc:docMk/>
            <pc:sldMk cId="1864754894" sldId="399"/>
            <ac:spMk id="11" creationId="{AF21DD12-3896-22C3-5FE4-75A0A8A2F576}"/>
          </ac:spMkLst>
        </pc:spChg>
        <pc:spChg chg="add mod">
          <ac:chgData name="Conor Walker" userId="9e745111-8e3a-4b36-beec-6898a7e39431" providerId="ADAL" clId="{B17D4869-6A06-4BE9-BD13-20C939EBE4A6}" dt="2024-04-06T09:31:42.894" v="53"/>
          <ac:spMkLst>
            <pc:docMk/>
            <pc:sldMk cId="1864754894" sldId="399"/>
            <ac:spMk id="12" creationId="{6B6722C6-B106-CEB9-6E3E-2925741A7F28}"/>
          </ac:spMkLst>
        </pc:spChg>
        <pc:spChg chg="add mod">
          <ac:chgData name="Conor Walker" userId="9e745111-8e3a-4b36-beec-6898a7e39431" providerId="ADAL" clId="{B17D4869-6A06-4BE9-BD13-20C939EBE4A6}" dt="2024-04-06T09:31:42.894" v="53"/>
          <ac:spMkLst>
            <pc:docMk/>
            <pc:sldMk cId="1864754894" sldId="399"/>
            <ac:spMk id="13" creationId="{7628DF10-1DE7-74A0-9C6D-FB692746BA9A}"/>
          </ac:spMkLst>
        </pc:spChg>
        <pc:spChg chg="add mod">
          <ac:chgData name="Conor Walker" userId="9e745111-8e3a-4b36-beec-6898a7e39431" providerId="ADAL" clId="{B17D4869-6A06-4BE9-BD13-20C939EBE4A6}" dt="2024-04-06T09:31:42.894" v="53"/>
          <ac:spMkLst>
            <pc:docMk/>
            <pc:sldMk cId="1864754894" sldId="399"/>
            <ac:spMk id="14" creationId="{11CB1B56-0B8D-82D6-83AB-9C41E59F9F9B}"/>
          </ac:spMkLst>
        </pc:spChg>
        <pc:spChg chg="add mod">
          <ac:chgData name="Conor Walker" userId="9e745111-8e3a-4b36-beec-6898a7e39431" providerId="ADAL" clId="{B17D4869-6A06-4BE9-BD13-20C939EBE4A6}" dt="2024-04-06T09:31:42.894" v="53"/>
          <ac:spMkLst>
            <pc:docMk/>
            <pc:sldMk cId="1864754894" sldId="399"/>
            <ac:spMk id="15" creationId="{33808102-E331-A17F-FB81-126EA399B2D6}"/>
          </ac:spMkLst>
        </pc:spChg>
        <pc:spChg chg="add mod">
          <ac:chgData name="Conor Walker" userId="9e745111-8e3a-4b36-beec-6898a7e39431" providerId="ADAL" clId="{B17D4869-6A06-4BE9-BD13-20C939EBE4A6}" dt="2024-04-06T09:31:42.894" v="53"/>
          <ac:spMkLst>
            <pc:docMk/>
            <pc:sldMk cId="1864754894" sldId="399"/>
            <ac:spMk id="16" creationId="{EF3375CB-6233-5AAF-DC1D-90F8D5F7DE79}"/>
          </ac:spMkLst>
        </pc:spChg>
        <pc:picChg chg="del">
          <ac:chgData name="Conor Walker" userId="9e745111-8e3a-4b36-beec-6898a7e39431" providerId="ADAL" clId="{B17D4869-6A06-4BE9-BD13-20C939EBE4A6}" dt="2024-04-06T09:31:19.476" v="50" actId="478"/>
          <ac:picMkLst>
            <pc:docMk/>
            <pc:sldMk cId="1864754894" sldId="399"/>
            <ac:picMk id="6" creationId="{A764C307-5874-47BB-CAA3-C5D25DDCA2D0}"/>
          </ac:picMkLst>
        </pc:picChg>
      </pc:sldChg>
      <pc:sldChg chg="del">
        <pc:chgData name="Conor Walker" userId="9e745111-8e3a-4b36-beec-6898a7e39431" providerId="ADAL" clId="{B17D4869-6A06-4BE9-BD13-20C939EBE4A6}" dt="2024-04-06T09:29:40.143" v="1" actId="2696"/>
        <pc:sldMkLst>
          <pc:docMk/>
          <pc:sldMk cId="1518637307" sldId="400"/>
        </pc:sldMkLst>
      </pc:sldChg>
      <pc:sldChg chg="del">
        <pc:chgData name="Conor Walker" userId="9e745111-8e3a-4b36-beec-6898a7e39431" providerId="ADAL" clId="{B17D4869-6A06-4BE9-BD13-20C939EBE4A6}" dt="2024-04-06T09:29:40.143" v="1" actId="2696"/>
        <pc:sldMkLst>
          <pc:docMk/>
          <pc:sldMk cId="1791156926" sldId="401"/>
        </pc:sldMkLst>
      </pc:sldChg>
      <pc:sldChg chg="del">
        <pc:chgData name="Conor Walker" userId="9e745111-8e3a-4b36-beec-6898a7e39431" providerId="ADAL" clId="{B17D4869-6A06-4BE9-BD13-20C939EBE4A6}" dt="2024-04-06T09:29:40.143" v="1" actId="2696"/>
        <pc:sldMkLst>
          <pc:docMk/>
          <pc:sldMk cId="3401170343" sldId="402"/>
        </pc:sldMkLst>
      </pc:sldChg>
      <pc:sldChg chg="del">
        <pc:chgData name="Conor Walker" userId="9e745111-8e3a-4b36-beec-6898a7e39431" providerId="ADAL" clId="{B17D4869-6A06-4BE9-BD13-20C939EBE4A6}" dt="2024-04-06T09:29:40.143" v="1" actId="2696"/>
        <pc:sldMkLst>
          <pc:docMk/>
          <pc:sldMk cId="4009236517" sldId="403"/>
        </pc:sldMkLst>
      </pc:sldChg>
      <pc:sldChg chg="del">
        <pc:chgData name="Conor Walker" userId="9e745111-8e3a-4b36-beec-6898a7e39431" providerId="ADAL" clId="{B17D4869-6A06-4BE9-BD13-20C939EBE4A6}" dt="2024-04-06T09:29:40.143" v="1" actId="2696"/>
        <pc:sldMkLst>
          <pc:docMk/>
          <pc:sldMk cId="128179225" sldId="404"/>
        </pc:sldMkLst>
      </pc:sldChg>
      <pc:sldChg chg="del">
        <pc:chgData name="Conor Walker" userId="9e745111-8e3a-4b36-beec-6898a7e39431" providerId="ADAL" clId="{B17D4869-6A06-4BE9-BD13-20C939EBE4A6}" dt="2024-04-06T09:29:40.143" v="1" actId="2696"/>
        <pc:sldMkLst>
          <pc:docMk/>
          <pc:sldMk cId="2273165452" sldId="405"/>
        </pc:sldMkLst>
      </pc:sldChg>
      <pc:sldChg chg="add del">
        <pc:chgData name="Conor Walker" userId="9e745111-8e3a-4b36-beec-6898a7e39431" providerId="ADAL" clId="{B17D4869-6A06-4BE9-BD13-20C939EBE4A6}" dt="2024-04-06T11:58:11.478" v="2884" actId="2696"/>
        <pc:sldMkLst>
          <pc:docMk/>
          <pc:sldMk cId="404477290" sldId="407"/>
        </pc:sldMkLst>
      </pc:sldChg>
      <pc:sldChg chg="add del">
        <pc:chgData name="Conor Walker" userId="9e745111-8e3a-4b36-beec-6898a7e39431" providerId="ADAL" clId="{B17D4869-6A06-4BE9-BD13-20C939EBE4A6}" dt="2024-04-06T10:42:24.564" v="621" actId="2890"/>
        <pc:sldMkLst>
          <pc:docMk/>
          <pc:sldMk cId="1869479784" sldId="408"/>
        </pc:sldMkLst>
      </pc:sldChg>
      <pc:sldChg chg="addSp delSp modSp add mod modAnim">
        <pc:chgData name="Conor Walker" userId="9e745111-8e3a-4b36-beec-6898a7e39431" providerId="ADAL" clId="{B17D4869-6A06-4BE9-BD13-20C939EBE4A6}" dt="2024-04-06T12:02:43.912" v="2889"/>
        <pc:sldMkLst>
          <pc:docMk/>
          <pc:sldMk cId="4205527629" sldId="408"/>
        </pc:sldMkLst>
        <pc:spChg chg="mod">
          <ac:chgData name="Conor Walker" userId="9e745111-8e3a-4b36-beec-6898a7e39431" providerId="ADAL" clId="{B17D4869-6A06-4BE9-BD13-20C939EBE4A6}" dt="2024-04-06T10:45:19.945" v="644" actId="1036"/>
          <ac:spMkLst>
            <pc:docMk/>
            <pc:sldMk cId="4205527629" sldId="408"/>
            <ac:spMk id="4" creationId="{60CC50B3-66E3-086F-A923-17CA8C8B2F63}"/>
          </ac:spMkLst>
        </pc:spChg>
        <pc:spChg chg="mod">
          <ac:chgData name="Conor Walker" userId="9e745111-8e3a-4b36-beec-6898a7e39431" providerId="ADAL" clId="{B17D4869-6A06-4BE9-BD13-20C939EBE4A6}" dt="2024-04-06T10:45:19.945" v="644" actId="1036"/>
          <ac:spMkLst>
            <pc:docMk/>
            <pc:sldMk cId="4205527629" sldId="408"/>
            <ac:spMk id="5" creationId="{D53C7ED7-9566-E719-AD57-5E256A636CE1}"/>
          </ac:spMkLst>
        </pc:spChg>
        <pc:spChg chg="del">
          <ac:chgData name="Conor Walker" userId="9e745111-8e3a-4b36-beec-6898a7e39431" providerId="ADAL" clId="{B17D4869-6A06-4BE9-BD13-20C939EBE4A6}" dt="2024-04-06T10:43:01.418" v="623" actId="478"/>
          <ac:spMkLst>
            <pc:docMk/>
            <pc:sldMk cId="4205527629" sldId="408"/>
            <ac:spMk id="6" creationId="{6EFCF9E9-C082-F45C-EAED-AAF1224EA865}"/>
          </ac:spMkLst>
        </pc:spChg>
        <pc:spChg chg="del">
          <ac:chgData name="Conor Walker" userId="9e745111-8e3a-4b36-beec-6898a7e39431" providerId="ADAL" clId="{B17D4869-6A06-4BE9-BD13-20C939EBE4A6}" dt="2024-04-06T10:43:01.418" v="623" actId="478"/>
          <ac:spMkLst>
            <pc:docMk/>
            <pc:sldMk cId="4205527629" sldId="408"/>
            <ac:spMk id="8" creationId="{A1212DE3-4496-195C-BC70-7195355BC4B9}"/>
          </ac:spMkLst>
        </pc:spChg>
        <pc:spChg chg="add del">
          <ac:chgData name="Conor Walker" userId="9e745111-8e3a-4b36-beec-6898a7e39431" providerId="ADAL" clId="{B17D4869-6A06-4BE9-BD13-20C939EBE4A6}" dt="2024-04-06T10:44:23.657" v="625" actId="22"/>
          <ac:spMkLst>
            <pc:docMk/>
            <pc:sldMk cId="4205527629" sldId="408"/>
            <ac:spMk id="9" creationId="{646570AF-1AC6-3E09-EF5A-442DE1173C47}"/>
          </ac:spMkLst>
        </pc:spChg>
        <pc:spChg chg="del">
          <ac:chgData name="Conor Walker" userId="9e745111-8e3a-4b36-beec-6898a7e39431" providerId="ADAL" clId="{B17D4869-6A06-4BE9-BD13-20C939EBE4A6}" dt="2024-04-06T10:43:01.418" v="623" actId="478"/>
          <ac:spMkLst>
            <pc:docMk/>
            <pc:sldMk cId="4205527629" sldId="408"/>
            <ac:spMk id="10" creationId="{0BB94002-C400-EF57-FFCF-EAAFC94F7C18}"/>
          </ac:spMkLst>
        </pc:spChg>
        <pc:spChg chg="del">
          <ac:chgData name="Conor Walker" userId="9e745111-8e3a-4b36-beec-6898a7e39431" providerId="ADAL" clId="{B17D4869-6A06-4BE9-BD13-20C939EBE4A6}" dt="2024-04-06T10:43:01.418" v="623" actId="478"/>
          <ac:spMkLst>
            <pc:docMk/>
            <pc:sldMk cId="4205527629" sldId="408"/>
            <ac:spMk id="11" creationId="{2981BDF8-DBD8-B708-DFEB-E8880CE4053C}"/>
          </ac:spMkLst>
        </pc:spChg>
        <pc:spChg chg="del">
          <ac:chgData name="Conor Walker" userId="9e745111-8e3a-4b36-beec-6898a7e39431" providerId="ADAL" clId="{B17D4869-6A06-4BE9-BD13-20C939EBE4A6}" dt="2024-04-06T10:43:01.418" v="623" actId="478"/>
          <ac:spMkLst>
            <pc:docMk/>
            <pc:sldMk cId="4205527629" sldId="408"/>
            <ac:spMk id="12" creationId="{3A147406-984E-1FA9-9547-79B1919D481D}"/>
          </ac:spMkLst>
        </pc:spChg>
        <pc:spChg chg="del">
          <ac:chgData name="Conor Walker" userId="9e745111-8e3a-4b36-beec-6898a7e39431" providerId="ADAL" clId="{B17D4869-6A06-4BE9-BD13-20C939EBE4A6}" dt="2024-04-06T10:43:01.418" v="623" actId="478"/>
          <ac:spMkLst>
            <pc:docMk/>
            <pc:sldMk cId="4205527629" sldId="408"/>
            <ac:spMk id="13" creationId="{9331BB66-D028-FA9B-814B-3D1E1E1262A0}"/>
          </ac:spMkLst>
        </pc:spChg>
        <pc:spChg chg="del">
          <ac:chgData name="Conor Walker" userId="9e745111-8e3a-4b36-beec-6898a7e39431" providerId="ADAL" clId="{B17D4869-6A06-4BE9-BD13-20C939EBE4A6}" dt="2024-04-06T10:43:01.418" v="623" actId="478"/>
          <ac:spMkLst>
            <pc:docMk/>
            <pc:sldMk cId="4205527629" sldId="408"/>
            <ac:spMk id="14" creationId="{414D326D-0537-892E-FA68-F1D8332FF331}"/>
          </ac:spMkLst>
        </pc:spChg>
        <pc:spChg chg="del">
          <ac:chgData name="Conor Walker" userId="9e745111-8e3a-4b36-beec-6898a7e39431" providerId="ADAL" clId="{B17D4869-6A06-4BE9-BD13-20C939EBE4A6}" dt="2024-04-06T10:43:01.418" v="623" actId="478"/>
          <ac:spMkLst>
            <pc:docMk/>
            <pc:sldMk cId="4205527629" sldId="408"/>
            <ac:spMk id="15" creationId="{2E394F50-80EB-3AB7-3534-24C587760E96}"/>
          </ac:spMkLst>
        </pc:spChg>
        <pc:spChg chg="del">
          <ac:chgData name="Conor Walker" userId="9e745111-8e3a-4b36-beec-6898a7e39431" providerId="ADAL" clId="{B17D4869-6A06-4BE9-BD13-20C939EBE4A6}" dt="2024-04-06T10:43:01.418" v="623" actId="478"/>
          <ac:spMkLst>
            <pc:docMk/>
            <pc:sldMk cId="4205527629" sldId="408"/>
            <ac:spMk id="17" creationId="{56AD187D-A233-0A92-0BF9-653D5A784547}"/>
          </ac:spMkLst>
        </pc:spChg>
        <pc:spChg chg="del">
          <ac:chgData name="Conor Walker" userId="9e745111-8e3a-4b36-beec-6898a7e39431" providerId="ADAL" clId="{B17D4869-6A06-4BE9-BD13-20C939EBE4A6}" dt="2024-04-06T10:43:01.418" v="623" actId="478"/>
          <ac:spMkLst>
            <pc:docMk/>
            <pc:sldMk cId="4205527629" sldId="408"/>
            <ac:spMk id="18" creationId="{2A35FC03-4C97-A4DA-BF98-0CCBCF075B68}"/>
          </ac:spMkLst>
        </pc:spChg>
        <pc:spChg chg="del">
          <ac:chgData name="Conor Walker" userId="9e745111-8e3a-4b36-beec-6898a7e39431" providerId="ADAL" clId="{B17D4869-6A06-4BE9-BD13-20C939EBE4A6}" dt="2024-04-06T10:43:01.418" v="623" actId="478"/>
          <ac:spMkLst>
            <pc:docMk/>
            <pc:sldMk cId="4205527629" sldId="408"/>
            <ac:spMk id="19" creationId="{8315EB55-F475-DFBD-1857-D4C91E0BA449}"/>
          </ac:spMkLst>
        </pc:spChg>
        <pc:spChg chg="del">
          <ac:chgData name="Conor Walker" userId="9e745111-8e3a-4b36-beec-6898a7e39431" providerId="ADAL" clId="{B17D4869-6A06-4BE9-BD13-20C939EBE4A6}" dt="2024-04-06T10:43:01.418" v="623" actId="478"/>
          <ac:spMkLst>
            <pc:docMk/>
            <pc:sldMk cId="4205527629" sldId="408"/>
            <ac:spMk id="20" creationId="{B30190C8-323D-AA7B-868E-F36482277699}"/>
          </ac:spMkLst>
        </pc:spChg>
        <pc:spChg chg="del">
          <ac:chgData name="Conor Walker" userId="9e745111-8e3a-4b36-beec-6898a7e39431" providerId="ADAL" clId="{B17D4869-6A06-4BE9-BD13-20C939EBE4A6}" dt="2024-04-06T10:43:01.418" v="623" actId="478"/>
          <ac:spMkLst>
            <pc:docMk/>
            <pc:sldMk cId="4205527629" sldId="408"/>
            <ac:spMk id="21" creationId="{31CBA01F-56D6-F796-D23E-957013F93285}"/>
          </ac:spMkLst>
        </pc:spChg>
        <pc:spChg chg="del">
          <ac:chgData name="Conor Walker" userId="9e745111-8e3a-4b36-beec-6898a7e39431" providerId="ADAL" clId="{B17D4869-6A06-4BE9-BD13-20C939EBE4A6}" dt="2024-04-06T10:43:01.418" v="623" actId="478"/>
          <ac:spMkLst>
            <pc:docMk/>
            <pc:sldMk cId="4205527629" sldId="408"/>
            <ac:spMk id="22" creationId="{8598107B-2604-A6F4-4E30-4E2A6085D40E}"/>
          </ac:spMkLst>
        </pc:spChg>
        <pc:spChg chg="del">
          <ac:chgData name="Conor Walker" userId="9e745111-8e3a-4b36-beec-6898a7e39431" providerId="ADAL" clId="{B17D4869-6A06-4BE9-BD13-20C939EBE4A6}" dt="2024-04-06T10:43:01.418" v="623" actId="478"/>
          <ac:spMkLst>
            <pc:docMk/>
            <pc:sldMk cId="4205527629" sldId="408"/>
            <ac:spMk id="23" creationId="{EEE2ACC9-9DC8-B401-3B34-4BEE9294AAF5}"/>
          </ac:spMkLst>
        </pc:spChg>
        <pc:spChg chg="del">
          <ac:chgData name="Conor Walker" userId="9e745111-8e3a-4b36-beec-6898a7e39431" providerId="ADAL" clId="{B17D4869-6A06-4BE9-BD13-20C939EBE4A6}" dt="2024-04-06T10:43:01.418" v="623" actId="478"/>
          <ac:spMkLst>
            <pc:docMk/>
            <pc:sldMk cId="4205527629" sldId="408"/>
            <ac:spMk id="24" creationId="{38854C52-4007-0703-42B0-1E14BAF2517A}"/>
          </ac:spMkLst>
        </pc:spChg>
        <pc:spChg chg="del">
          <ac:chgData name="Conor Walker" userId="9e745111-8e3a-4b36-beec-6898a7e39431" providerId="ADAL" clId="{B17D4869-6A06-4BE9-BD13-20C939EBE4A6}" dt="2024-04-06T10:43:01.418" v="623" actId="478"/>
          <ac:spMkLst>
            <pc:docMk/>
            <pc:sldMk cId="4205527629" sldId="408"/>
            <ac:spMk id="25" creationId="{B9D31FAE-02C2-B70E-2455-E8C635D69875}"/>
          </ac:spMkLst>
        </pc:spChg>
        <pc:spChg chg="del">
          <ac:chgData name="Conor Walker" userId="9e745111-8e3a-4b36-beec-6898a7e39431" providerId="ADAL" clId="{B17D4869-6A06-4BE9-BD13-20C939EBE4A6}" dt="2024-04-06T10:43:01.418" v="623" actId="478"/>
          <ac:spMkLst>
            <pc:docMk/>
            <pc:sldMk cId="4205527629" sldId="408"/>
            <ac:spMk id="26" creationId="{9BA69EE3-156C-D129-D755-29A02649F1AD}"/>
          </ac:spMkLst>
        </pc:spChg>
        <pc:spChg chg="del">
          <ac:chgData name="Conor Walker" userId="9e745111-8e3a-4b36-beec-6898a7e39431" providerId="ADAL" clId="{B17D4869-6A06-4BE9-BD13-20C939EBE4A6}" dt="2024-04-06T10:43:01.418" v="623" actId="478"/>
          <ac:spMkLst>
            <pc:docMk/>
            <pc:sldMk cId="4205527629" sldId="408"/>
            <ac:spMk id="51" creationId="{52B3B16A-2865-58C4-8EFA-C7FDA057AD74}"/>
          </ac:spMkLst>
        </pc:spChg>
        <pc:spChg chg="del">
          <ac:chgData name="Conor Walker" userId="9e745111-8e3a-4b36-beec-6898a7e39431" providerId="ADAL" clId="{B17D4869-6A06-4BE9-BD13-20C939EBE4A6}" dt="2024-04-06T10:43:01.418" v="623" actId="478"/>
          <ac:spMkLst>
            <pc:docMk/>
            <pc:sldMk cId="4205527629" sldId="408"/>
            <ac:spMk id="52" creationId="{BEC42807-B8AD-29A6-A810-BA30C0A36A99}"/>
          </ac:spMkLst>
        </pc:spChg>
        <pc:spChg chg="add mod">
          <ac:chgData name="Conor Walker" userId="9e745111-8e3a-4b36-beec-6898a7e39431" providerId="ADAL" clId="{B17D4869-6A06-4BE9-BD13-20C939EBE4A6}" dt="2024-04-06T10:58:32.943" v="907" actId="208"/>
          <ac:spMkLst>
            <pc:docMk/>
            <pc:sldMk cId="4205527629" sldId="408"/>
            <ac:spMk id="53" creationId="{43C7FF01-5391-0090-D31D-724CCAB96017}"/>
          </ac:spMkLst>
        </pc:spChg>
        <pc:spChg chg="del">
          <ac:chgData name="Conor Walker" userId="9e745111-8e3a-4b36-beec-6898a7e39431" providerId="ADAL" clId="{B17D4869-6A06-4BE9-BD13-20C939EBE4A6}" dt="2024-04-06T10:43:01.418" v="623" actId="478"/>
          <ac:spMkLst>
            <pc:docMk/>
            <pc:sldMk cId="4205527629" sldId="408"/>
            <ac:spMk id="54" creationId="{DE7DB4E8-84D4-47F9-2552-8C3CB2500AC0}"/>
          </ac:spMkLst>
        </pc:spChg>
        <pc:spChg chg="del">
          <ac:chgData name="Conor Walker" userId="9e745111-8e3a-4b36-beec-6898a7e39431" providerId="ADAL" clId="{B17D4869-6A06-4BE9-BD13-20C939EBE4A6}" dt="2024-04-06T10:43:01.418" v="623" actId="478"/>
          <ac:spMkLst>
            <pc:docMk/>
            <pc:sldMk cId="4205527629" sldId="408"/>
            <ac:spMk id="55" creationId="{BFDAD187-CCD8-D601-BCDA-73E98544C245}"/>
          </ac:spMkLst>
        </pc:spChg>
        <pc:spChg chg="add mod">
          <ac:chgData name="Conor Walker" userId="9e745111-8e3a-4b36-beec-6898a7e39431" providerId="ADAL" clId="{B17D4869-6A06-4BE9-BD13-20C939EBE4A6}" dt="2024-04-06T10:58:32.943" v="907" actId="208"/>
          <ac:spMkLst>
            <pc:docMk/>
            <pc:sldMk cId="4205527629" sldId="408"/>
            <ac:spMk id="56" creationId="{6231ECE8-053F-88EB-BAB7-7600CE51929E}"/>
          </ac:spMkLst>
        </pc:spChg>
        <pc:spChg chg="del">
          <ac:chgData name="Conor Walker" userId="9e745111-8e3a-4b36-beec-6898a7e39431" providerId="ADAL" clId="{B17D4869-6A06-4BE9-BD13-20C939EBE4A6}" dt="2024-04-06T10:43:01.418" v="623" actId="478"/>
          <ac:spMkLst>
            <pc:docMk/>
            <pc:sldMk cId="4205527629" sldId="408"/>
            <ac:spMk id="57" creationId="{27C1108E-6874-D27F-229A-F04A53D63C32}"/>
          </ac:spMkLst>
        </pc:spChg>
        <pc:spChg chg="del">
          <ac:chgData name="Conor Walker" userId="9e745111-8e3a-4b36-beec-6898a7e39431" providerId="ADAL" clId="{B17D4869-6A06-4BE9-BD13-20C939EBE4A6}" dt="2024-04-06T10:43:01.418" v="623" actId="478"/>
          <ac:spMkLst>
            <pc:docMk/>
            <pc:sldMk cId="4205527629" sldId="408"/>
            <ac:spMk id="58" creationId="{7F80991D-6C76-2B8C-AE88-B16643F9047F}"/>
          </ac:spMkLst>
        </pc:spChg>
        <pc:spChg chg="del">
          <ac:chgData name="Conor Walker" userId="9e745111-8e3a-4b36-beec-6898a7e39431" providerId="ADAL" clId="{B17D4869-6A06-4BE9-BD13-20C939EBE4A6}" dt="2024-04-06T10:43:01.418" v="623" actId="478"/>
          <ac:spMkLst>
            <pc:docMk/>
            <pc:sldMk cId="4205527629" sldId="408"/>
            <ac:spMk id="59" creationId="{91DEE3A5-8FB6-CAEE-A96D-CBE8F51F9346}"/>
          </ac:spMkLst>
        </pc:spChg>
        <pc:spChg chg="add mod">
          <ac:chgData name="Conor Walker" userId="9e745111-8e3a-4b36-beec-6898a7e39431" providerId="ADAL" clId="{B17D4869-6A06-4BE9-BD13-20C939EBE4A6}" dt="2024-04-06T10:58:32.943" v="907" actId="208"/>
          <ac:spMkLst>
            <pc:docMk/>
            <pc:sldMk cId="4205527629" sldId="408"/>
            <ac:spMk id="62" creationId="{FC621755-8582-3477-83A7-575F8D980EEE}"/>
          </ac:spMkLst>
        </pc:spChg>
        <pc:spChg chg="add mod">
          <ac:chgData name="Conor Walker" userId="9e745111-8e3a-4b36-beec-6898a7e39431" providerId="ADAL" clId="{B17D4869-6A06-4BE9-BD13-20C939EBE4A6}" dt="2024-04-06T10:58:32.943" v="907" actId="208"/>
          <ac:spMkLst>
            <pc:docMk/>
            <pc:sldMk cId="4205527629" sldId="408"/>
            <ac:spMk id="63" creationId="{B598B93B-823E-996F-C4C8-8D443B33F5F9}"/>
          </ac:spMkLst>
        </pc:spChg>
        <pc:spChg chg="add mod">
          <ac:chgData name="Conor Walker" userId="9e745111-8e3a-4b36-beec-6898a7e39431" providerId="ADAL" clId="{B17D4869-6A06-4BE9-BD13-20C939EBE4A6}" dt="2024-04-06T10:58:32.943" v="907" actId="208"/>
          <ac:spMkLst>
            <pc:docMk/>
            <pc:sldMk cId="4205527629" sldId="408"/>
            <ac:spMk id="64" creationId="{3FA8630B-313F-69B9-1BB7-6E86FE0E8A21}"/>
          </ac:spMkLst>
        </pc:spChg>
        <pc:spChg chg="add mod">
          <ac:chgData name="Conor Walker" userId="9e745111-8e3a-4b36-beec-6898a7e39431" providerId="ADAL" clId="{B17D4869-6A06-4BE9-BD13-20C939EBE4A6}" dt="2024-04-06T10:58:32.943" v="907" actId="208"/>
          <ac:spMkLst>
            <pc:docMk/>
            <pc:sldMk cId="4205527629" sldId="408"/>
            <ac:spMk id="65" creationId="{A11BB8D5-5AC3-0769-B770-533C09A544A7}"/>
          </ac:spMkLst>
        </pc:spChg>
        <pc:spChg chg="add mod">
          <ac:chgData name="Conor Walker" userId="9e745111-8e3a-4b36-beec-6898a7e39431" providerId="ADAL" clId="{B17D4869-6A06-4BE9-BD13-20C939EBE4A6}" dt="2024-04-06T10:58:32.943" v="907" actId="208"/>
          <ac:spMkLst>
            <pc:docMk/>
            <pc:sldMk cId="4205527629" sldId="408"/>
            <ac:spMk id="66" creationId="{A66B69E1-3843-0F63-5BA6-5F0D44D9C596}"/>
          </ac:spMkLst>
        </pc:spChg>
        <pc:spChg chg="add mod">
          <ac:chgData name="Conor Walker" userId="9e745111-8e3a-4b36-beec-6898a7e39431" providerId="ADAL" clId="{B17D4869-6A06-4BE9-BD13-20C939EBE4A6}" dt="2024-04-06T10:58:32.943" v="907" actId="208"/>
          <ac:spMkLst>
            <pc:docMk/>
            <pc:sldMk cId="4205527629" sldId="408"/>
            <ac:spMk id="67" creationId="{AEB655DA-69E3-29B0-0C8C-38C0C5120F47}"/>
          </ac:spMkLst>
        </pc:spChg>
        <pc:spChg chg="add mod">
          <ac:chgData name="Conor Walker" userId="9e745111-8e3a-4b36-beec-6898a7e39431" providerId="ADAL" clId="{B17D4869-6A06-4BE9-BD13-20C939EBE4A6}" dt="2024-04-06T10:58:32.943" v="907" actId="208"/>
          <ac:spMkLst>
            <pc:docMk/>
            <pc:sldMk cId="4205527629" sldId="408"/>
            <ac:spMk id="68" creationId="{50B0ECD4-D4FC-8E7F-85EB-C70CBB2B367E}"/>
          </ac:spMkLst>
        </pc:spChg>
        <pc:spChg chg="add mod">
          <ac:chgData name="Conor Walker" userId="9e745111-8e3a-4b36-beec-6898a7e39431" providerId="ADAL" clId="{B17D4869-6A06-4BE9-BD13-20C939EBE4A6}" dt="2024-04-06T10:58:32.943" v="907" actId="208"/>
          <ac:spMkLst>
            <pc:docMk/>
            <pc:sldMk cId="4205527629" sldId="408"/>
            <ac:spMk id="69" creationId="{CAF1C0A7-C464-B236-6235-BB5B2071EB17}"/>
          </ac:spMkLst>
        </pc:spChg>
        <pc:spChg chg="add mod">
          <ac:chgData name="Conor Walker" userId="9e745111-8e3a-4b36-beec-6898a7e39431" providerId="ADAL" clId="{B17D4869-6A06-4BE9-BD13-20C939EBE4A6}" dt="2024-04-06T10:58:32.943" v="907" actId="208"/>
          <ac:spMkLst>
            <pc:docMk/>
            <pc:sldMk cId="4205527629" sldId="408"/>
            <ac:spMk id="70" creationId="{46B346A8-4BD5-06E2-62F2-14EF3E8A5175}"/>
          </ac:spMkLst>
        </pc:spChg>
        <pc:spChg chg="add mod">
          <ac:chgData name="Conor Walker" userId="9e745111-8e3a-4b36-beec-6898a7e39431" providerId="ADAL" clId="{B17D4869-6A06-4BE9-BD13-20C939EBE4A6}" dt="2024-04-06T10:58:32.943" v="907" actId="208"/>
          <ac:spMkLst>
            <pc:docMk/>
            <pc:sldMk cId="4205527629" sldId="408"/>
            <ac:spMk id="71" creationId="{7598355E-361B-51D4-CA49-38A3493C20DF}"/>
          </ac:spMkLst>
        </pc:spChg>
        <pc:spChg chg="add mod">
          <ac:chgData name="Conor Walker" userId="9e745111-8e3a-4b36-beec-6898a7e39431" providerId="ADAL" clId="{B17D4869-6A06-4BE9-BD13-20C939EBE4A6}" dt="2024-04-06T10:58:32.943" v="907" actId="208"/>
          <ac:spMkLst>
            <pc:docMk/>
            <pc:sldMk cId="4205527629" sldId="408"/>
            <ac:spMk id="72" creationId="{3C5C3146-0248-CFF8-24E0-8BF1C2B42DD2}"/>
          </ac:spMkLst>
        </pc:spChg>
        <pc:spChg chg="add mod">
          <ac:chgData name="Conor Walker" userId="9e745111-8e3a-4b36-beec-6898a7e39431" providerId="ADAL" clId="{B17D4869-6A06-4BE9-BD13-20C939EBE4A6}" dt="2024-04-06T10:58:32.943" v="907" actId="208"/>
          <ac:spMkLst>
            <pc:docMk/>
            <pc:sldMk cId="4205527629" sldId="408"/>
            <ac:spMk id="73" creationId="{CC434816-D9D7-4E84-5662-F7A88174AC56}"/>
          </ac:spMkLst>
        </pc:spChg>
        <pc:spChg chg="add mod">
          <ac:chgData name="Conor Walker" userId="9e745111-8e3a-4b36-beec-6898a7e39431" providerId="ADAL" clId="{B17D4869-6A06-4BE9-BD13-20C939EBE4A6}" dt="2024-04-06T10:58:32.943" v="907" actId="208"/>
          <ac:spMkLst>
            <pc:docMk/>
            <pc:sldMk cId="4205527629" sldId="408"/>
            <ac:spMk id="74" creationId="{8E2825DD-F261-4109-43B3-925BDE65B640}"/>
          </ac:spMkLst>
        </pc:spChg>
        <pc:spChg chg="add mod">
          <ac:chgData name="Conor Walker" userId="9e745111-8e3a-4b36-beec-6898a7e39431" providerId="ADAL" clId="{B17D4869-6A06-4BE9-BD13-20C939EBE4A6}" dt="2024-04-06T10:58:32.943" v="907" actId="208"/>
          <ac:spMkLst>
            <pc:docMk/>
            <pc:sldMk cId="4205527629" sldId="408"/>
            <ac:spMk id="75" creationId="{C3389296-5A3F-CFCB-70D2-6E30E7DE024D}"/>
          </ac:spMkLst>
        </pc:spChg>
        <pc:spChg chg="add mod">
          <ac:chgData name="Conor Walker" userId="9e745111-8e3a-4b36-beec-6898a7e39431" providerId="ADAL" clId="{B17D4869-6A06-4BE9-BD13-20C939EBE4A6}" dt="2024-04-06T10:58:32.943" v="907" actId="208"/>
          <ac:spMkLst>
            <pc:docMk/>
            <pc:sldMk cId="4205527629" sldId="408"/>
            <ac:spMk id="76" creationId="{79EAD70E-E765-5111-D323-14DCC71E9113}"/>
          </ac:spMkLst>
        </pc:spChg>
        <pc:spChg chg="add mod">
          <ac:chgData name="Conor Walker" userId="9e745111-8e3a-4b36-beec-6898a7e39431" providerId="ADAL" clId="{B17D4869-6A06-4BE9-BD13-20C939EBE4A6}" dt="2024-04-06T10:58:32.943" v="907" actId="208"/>
          <ac:spMkLst>
            <pc:docMk/>
            <pc:sldMk cId="4205527629" sldId="408"/>
            <ac:spMk id="77" creationId="{3E2F7A56-4E2C-423B-A7AE-8B1453356C38}"/>
          </ac:spMkLst>
        </pc:spChg>
        <pc:spChg chg="add mod">
          <ac:chgData name="Conor Walker" userId="9e745111-8e3a-4b36-beec-6898a7e39431" providerId="ADAL" clId="{B17D4869-6A06-4BE9-BD13-20C939EBE4A6}" dt="2024-04-06T10:58:32.943" v="907" actId="208"/>
          <ac:spMkLst>
            <pc:docMk/>
            <pc:sldMk cId="4205527629" sldId="408"/>
            <ac:spMk id="78" creationId="{A7EF6FCA-4156-9B0C-3E9E-23F24DFCB612}"/>
          </ac:spMkLst>
        </pc:spChg>
        <pc:spChg chg="add mod">
          <ac:chgData name="Conor Walker" userId="9e745111-8e3a-4b36-beec-6898a7e39431" providerId="ADAL" clId="{B17D4869-6A06-4BE9-BD13-20C939EBE4A6}" dt="2024-04-06T10:58:32.943" v="907" actId="208"/>
          <ac:spMkLst>
            <pc:docMk/>
            <pc:sldMk cId="4205527629" sldId="408"/>
            <ac:spMk id="79" creationId="{0141F9C8-B75D-6BD2-37EA-832685F03CB3}"/>
          </ac:spMkLst>
        </pc:spChg>
        <pc:spChg chg="add mod">
          <ac:chgData name="Conor Walker" userId="9e745111-8e3a-4b36-beec-6898a7e39431" providerId="ADAL" clId="{B17D4869-6A06-4BE9-BD13-20C939EBE4A6}" dt="2024-04-06T10:58:32.943" v="907" actId="208"/>
          <ac:spMkLst>
            <pc:docMk/>
            <pc:sldMk cId="4205527629" sldId="408"/>
            <ac:spMk id="80" creationId="{9DA67A32-4487-592B-04A3-7381D4B5A21A}"/>
          </ac:spMkLst>
        </pc:spChg>
        <pc:spChg chg="add mod">
          <ac:chgData name="Conor Walker" userId="9e745111-8e3a-4b36-beec-6898a7e39431" providerId="ADAL" clId="{B17D4869-6A06-4BE9-BD13-20C939EBE4A6}" dt="2024-04-06T10:58:32.943" v="907" actId="208"/>
          <ac:spMkLst>
            <pc:docMk/>
            <pc:sldMk cId="4205527629" sldId="408"/>
            <ac:spMk id="81" creationId="{59E4A956-1394-5D8B-ABE9-8493A1F0C235}"/>
          </ac:spMkLst>
        </pc:spChg>
        <pc:spChg chg="add mod">
          <ac:chgData name="Conor Walker" userId="9e745111-8e3a-4b36-beec-6898a7e39431" providerId="ADAL" clId="{B17D4869-6A06-4BE9-BD13-20C939EBE4A6}" dt="2024-04-06T10:58:32.943" v="907" actId="208"/>
          <ac:spMkLst>
            <pc:docMk/>
            <pc:sldMk cId="4205527629" sldId="408"/>
            <ac:spMk id="82" creationId="{1877B495-40DF-885B-3BBF-82613D200AEB}"/>
          </ac:spMkLst>
        </pc:spChg>
        <pc:spChg chg="add mod">
          <ac:chgData name="Conor Walker" userId="9e745111-8e3a-4b36-beec-6898a7e39431" providerId="ADAL" clId="{B17D4869-6A06-4BE9-BD13-20C939EBE4A6}" dt="2024-04-06T10:58:32.943" v="907" actId="208"/>
          <ac:spMkLst>
            <pc:docMk/>
            <pc:sldMk cId="4205527629" sldId="408"/>
            <ac:spMk id="83" creationId="{EDF4B195-2D9E-0C33-4D81-A7B3D0484782}"/>
          </ac:spMkLst>
        </pc:spChg>
        <pc:spChg chg="add mod">
          <ac:chgData name="Conor Walker" userId="9e745111-8e3a-4b36-beec-6898a7e39431" providerId="ADAL" clId="{B17D4869-6A06-4BE9-BD13-20C939EBE4A6}" dt="2024-04-06T10:58:32.943" v="907" actId="208"/>
          <ac:spMkLst>
            <pc:docMk/>
            <pc:sldMk cId="4205527629" sldId="408"/>
            <ac:spMk id="84" creationId="{A226641E-4ED9-E55C-4284-27C9C39BE2A4}"/>
          </ac:spMkLst>
        </pc:spChg>
        <pc:spChg chg="add mod">
          <ac:chgData name="Conor Walker" userId="9e745111-8e3a-4b36-beec-6898a7e39431" providerId="ADAL" clId="{B17D4869-6A06-4BE9-BD13-20C939EBE4A6}" dt="2024-04-06T10:58:32.943" v="907" actId="208"/>
          <ac:spMkLst>
            <pc:docMk/>
            <pc:sldMk cId="4205527629" sldId="408"/>
            <ac:spMk id="85" creationId="{4F7C828F-EA12-38A1-9D4E-BF6E37740A70}"/>
          </ac:spMkLst>
        </pc:spChg>
        <pc:spChg chg="add mod">
          <ac:chgData name="Conor Walker" userId="9e745111-8e3a-4b36-beec-6898a7e39431" providerId="ADAL" clId="{B17D4869-6A06-4BE9-BD13-20C939EBE4A6}" dt="2024-04-06T10:58:32.943" v="907" actId="208"/>
          <ac:spMkLst>
            <pc:docMk/>
            <pc:sldMk cId="4205527629" sldId="408"/>
            <ac:spMk id="86" creationId="{2A8765CB-333C-9A41-BDE4-0C09B416C454}"/>
          </ac:spMkLst>
        </pc:spChg>
        <pc:spChg chg="add mod">
          <ac:chgData name="Conor Walker" userId="9e745111-8e3a-4b36-beec-6898a7e39431" providerId="ADAL" clId="{B17D4869-6A06-4BE9-BD13-20C939EBE4A6}" dt="2024-04-06T10:58:32.943" v="907" actId="208"/>
          <ac:spMkLst>
            <pc:docMk/>
            <pc:sldMk cId="4205527629" sldId="408"/>
            <ac:spMk id="87" creationId="{DCC03960-7A15-59F7-32F8-D0E4A2CF2B9E}"/>
          </ac:spMkLst>
        </pc:spChg>
        <pc:spChg chg="add mod">
          <ac:chgData name="Conor Walker" userId="9e745111-8e3a-4b36-beec-6898a7e39431" providerId="ADAL" clId="{B17D4869-6A06-4BE9-BD13-20C939EBE4A6}" dt="2024-04-06T10:58:32.943" v="907" actId="208"/>
          <ac:spMkLst>
            <pc:docMk/>
            <pc:sldMk cId="4205527629" sldId="408"/>
            <ac:spMk id="88" creationId="{C47A5381-3C3C-7A0B-B375-A8F8B5088226}"/>
          </ac:spMkLst>
        </pc:spChg>
        <pc:spChg chg="add mod">
          <ac:chgData name="Conor Walker" userId="9e745111-8e3a-4b36-beec-6898a7e39431" providerId="ADAL" clId="{B17D4869-6A06-4BE9-BD13-20C939EBE4A6}" dt="2024-04-06T10:58:32.943" v="907" actId="208"/>
          <ac:spMkLst>
            <pc:docMk/>
            <pc:sldMk cId="4205527629" sldId="408"/>
            <ac:spMk id="89" creationId="{E8EAEDC2-9742-CE40-0822-307B047F7663}"/>
          </ac:spMkLst>
        </pc:spChg>
        <pc:spChg chg="add mod">
          <ac:chgData name="Conor Walker" userId="9e745111-8e3a-4b36-beec-6898a7e39431" providerId="ADAL" clId="{B17D4869-6A06-4BE9-BD13-20C939EBE4A6}" dt="2024-04-06T10:58:32.943" v="907" actId="208"/>
          <ac:spMkLst>
            <pc:docMk/>
            <pc:sldMk cId="4205527629" sldId="408"/>
            <ac:spMk id="90" creationId="{BA5A29A2-359E-50B3-AC0B-153E3AA00269}"/>
          </ac:spMkLst>
        </pc:spChg>
        <pc:spChg chg="add mod">
          <ac:chgData name="Conor Walker" userId="9e745111-8e3a-4b36-beec-6898a7e39431" providerId="ADAL" clId="{B17D4869-6A06-4BE9-BD13-20C939EBE4A6}" dt="2024-04-06T10:58:32.943" v="907" actId="208"/>
          <ac:spMkLst>
            <pc:docMk/>
            <pc:sldMk cId="4205527629" sldId="408"/>
            <ac:spMk id="91" creationId="{65BA2632-3B63-1A5B-674E-AE36F7F68930}"/>
          </ac:spMkLst>
        </pc:spChg>
        <pc:spChg chg="add mod">
          <ac:chgData name="Conor Walker" userId="9e745111-8e3a-4b36-beec-6898a7e39431" providerId="ADAL" clId="{B17D4869-6A06-4BE9-BD13-20C939EBE4A6}" dt="2024-04-06T10:57:50.704" v="906" actId="1076"/>
          <ac:spMkLst>
            <pc:docMk/>
            <pc:sldMk cId="4205527629" sldId="408"/>
            <ac:spMk id="92" creationId="{6E59C7B2-145F-AC2C-3F5E-B1A6E08EA2EF}"/>
          </ac:spMkLst>
        </pc:spChg>
        <pc:grpChg chg="del">
          <ac:chgData name="Conor Walker" userId="9e745111-8e3a-4b36-beec-6898a7e39431" providerId="ADAL" clId="{B17D4869-6A06-4BE9-BD13-20C939EBE4A6}" dt="2024-04-06T10:43:01.418" v="623" actId="478"/>
          <ac:grpSpMkLst>
            <pc:docMk/>
            <pc:sldMk cId="4205527629" sldId="408"/>
            <ac:grpSpMk id="27" creationId="{F5E103EC-1AB5-A0BB-19BC-F99F28C6D9B9}"/>
          </ac:grpSpMkLst>
        </pc:grpChg>
        <pc:grpChg chg="del">
          <ac:chgData name="Conor Walker" userId="9e745111-8e3a-4b36-beec-6898a7e39431" providerId="ADAL" clId="{B17D4869-6A06-4BE9-BD13-20C939EBE4A6}" dt="2024-04-06T10:43:01.418" v="623" actId="478"/>
          <ac:grpSpMkLst>
            <pc:docMk/>
            <pc:sldMk cId="4205527629" sldId="408"/>
            <ac:grpSpMk id="30" creationId="{563F2A68-5A3A-6393-748C-28F188F03EA4}"/>
          </ac:grpSpMkLst>
        </pc:grpChg>
        <pc:grpChg chg="del">
          <ac:chgData name="Conor Walker" userId="9e745111-8e3a-4b36-beec-6898a7e39431" providerId="ADAL" clId="{B17D4869-6A06-4BE9-BD13-20C939EBE4A6}" dt="2024-04-06T10:43:01.418" v="623" actId="478"/>
          <ac:grpSpMkLst>
            <pc:docMk/>
            <pc:sldMk cId="4205527629" sldId="408"/>
            <ac:grpSpMk id="34" creationId="{33193A9D-F804-039A-65FB-E893B7ABB29C}"/>
          </ac:grpSpMkLst>
        </pc:grpChg>
        <pc:picChg chg="add mod">
          <ac:chgData name="Conor Walker" userId="9e745111-8e3a-4b36-beec-6898a7e39431" providerId="ADAL" clId="{B17D4869-6A06-4BE9-BD13-20C939EBE4A6}" dt="2024-04-06T10:45:44.264" v="648" actId="1076"/>
          <ac:picMkLst>
            <pc:docMk/>
            <pc:sldMk cId="4205527629" sldId="408"/>
            <ac:picMk id="50" creationId="{033CCA46-917E-3628-E94E-F5CB0BB53D33}"/>
          </ac:picMkLst>
        </pc:picChg>
      </pc:sldChg>
      <pc:sldChg chg="delSp modSp add mod delAnim">
        <pc:chgData name="Conor Walker" userId="9e745111-8e3a-4b36-beec-6898a7e39431" providerId="ADAL" clId="{B17D4869-6A06-4BE9-BD13-20C939EBE4A6}" dt="2024-04-06T12:06:19.852" v="2955" actId="1035"/>
        <pc:sldMkLst>
          <pc:docMk/>
          <pc:sldMk cId="4211690859" sldId="409"/>
        </pc:sldMkLst>
        <pc:spChg chg="del">
          <ac:chgData name="Conor Walker" userId="9e745111-8e3a-4b36-beec-6898a7e39431" providerId="ADAL" clId="{B17D4869-6A06-4BE9-BD13-20C939EBE4A6}" dt="2024-04-06T12:06:04.270" v="2902" actId="478"/>
          <ac:spMkLst>
            <pc:docMk/>
            <pc:sldMk cId="4211690859" sldId="409"/>
            <ac:spMk id="3" creationId="{F8A1EC6C-EA7F-E5AC-FE29-09F05D419396}"/>
          </ac:spMkLst>
        </pc:spChg>
        <pc:spChg chg="mod">
          <ac:chgData name="Conor Walker" userId="9e745111-8e3a-4b36-beec-6898a7e39431" providerId="ADAL" clId="{B17D4869-6A06-4BE9-BD13-20C939EBE4A6}" dt="2024-04-06T12:06:19.852" v="2955" actId="1035"/>
          <ac:spMkLst>
            <pc:docMk/>
            <pc:sldMk cId="4211690859" sldId="409"/>
            <ac:spMk id="9" creationId="{891A6D2B-5D4B-3CC7-4BFB-D2B0CA91B9E2}"/>
          </ac:spMkLst>
        </pc:spChg>
        <pc:spChg chg="mod">
          <ac:chgData name="Conor Walker" userId="9e745111-8e3a-4b36-beec-6898a7e39431" providerId="ADAL" clId="{B17D4869-6A06-4BE9-BD13-20C939EBE4A6}" dt="2024-04-06T12:06:19.852" v="2955" actId="1035"/>
          <ac:spMkLst>
            <pc:docMk/>
            <pc:sldMk cId="4211690859" sldId="409"/>
            <ac:spMk id="10" creationId="{E8F78CE3-AF3F-1288-B723-722D7A58C6C5}"/>
          </ac:spMkLst>
        </pc:spChg>
        <pc:spChg chg="mod">
          <ac:chgData name="Conor Walker" userId="9e745111-8e3a-4b36-beec-6898a7e39431" providerId="ADAL" clId="{B17D4869-6A06-4BE9-BD13-20C939EBE4A6}" dt="2024-04-06T12:06:19.852" v="2955" actId="1035"/>
          <ac:spMkLst>
            <pc:docMk/>
            <pc:sldMk cId="4211690859" sldId="409"/>
            <ac:spMk id="11" creationId="{F4FEEE1B-A36C-29C6-79BC-10A579C7C82F}"/>
          </ac:spMkLst>
        </pc:spChg>
        <pc:spChg chg="mod">
          <ac:chgData name="Conor Walker" userId="9e745111-8e3a-4b36-beec-6898a7e39431" providerId="ADAL" clId="{B17D4869-6A06-4BE9-BD13-20C939EBE4A6}" dt="2024-04-06T12:06:19.852" v="2955" actId="1035"/>
          <ac:spMkLst>
            <pc:docMk/>
            <pc:sldMk cId="4211690859" sldId="409"/>
            <ac:spMk id="12" creationId="{21D293D9-37A2-DD74-AEF0-328AE2A342B2}"/>
          </ac:spMkLst>
        </pc:spChg>
        <pc:grpChg chg="mod">
          <ac:chgData name="Conor Walker" userId="9e745111-8e3a-4b36-beec-6898a7e39431" providerId="ADAL" clId="{B17D4869-6A06-4BE9-BD13-20C939EBE4A6}" dt="2024-04-06T12:06:19.852" v="2955" actId="1035"/>
          <ac:grpSpMkLst>
            <pc:docMk/>
            <pc:sldMk cId="4211690859" sldId="409"/>
            <ac:grpSpMk id="4" creationId="{F990B702-8B84-CA60-C086-2FC3FE5B5EBD}"/>
          </ac:grpSpMkLst>
        </pc:grpChg>
      </pc:sldChg>
      <pc:sldChg chg="addSp delSp modSp add mod modAnim">
        <pc:chgData name="Conor Walker" userId="9e745111-8e3a-4b36-beec-6898a7e39431" providerId="ADAL" clId="{B17D4869-6A06-4BE9-BD13-20C939EBE4A6}" dt="2024-04-06T12:14:46.343" v="3183"/>
        <pc:sldMkLst>
          <pc:docMk/>
          <pc:sldMk cId="2322398043" sldId="410"/>
        </pc:sldMkLst>
        <pc:spChg chg="add del mod">
          <ac:chgData name="Conor Walker" userId="9e745111-8e3a-4b36-beec-6898a7e39431" providerId="ADAL" clId="{B17D4869-6A06-4BE9-BD13-20C939EBE4A6}" dt="2024-04-06T11:20:53.245" v="1336" actId="478"/>
          <ac:spMkLst>
            <pc:docMk/>
            <pc:sldMk cId="2322398043" sldId="410"/>
            <ac:spMk id="7" creationId="{02032621-B909-EA9B-C0F4-97B2148E0EE5}"/>
          </ac:spMkLst>
        </pc:spChg>
        <pc:spChg chg="del">
          <ac:chgData name="Conor Walker" userId="9e745111-8e3a-4b36-beec-6898a7e39431" providerId="ADAL" clId="{B17D4869-6A06-4BE9-BD13-20C939EBE4A6}" dt="2024-04-06T11:18:33.233" v="1300" actId="478"/>
          <ac:spMkLst>
            <pc:docMk/>
            <pc:sldMk cId="2322398043" sldId="410"/>
            <ac:spMk id="19" creationId="{EAA982BF-36E9-42B2-C896-38DAAFF3DF1A}"/>
          </ac:spMkLst>
        </pc:spChg>
        <pc:spChg chg="mod">
          <ac:chgData name="Conor Walker" userId="9e745111-8e3a-4b36-beec-6898a7e39431" providerId="ADAL" clId="{B17D4869-6A06-4BE9-BD13-20C939EBE4A6}" dt="2024-04-06T12:05:38.918" v="2901" actId="14100"/>
          <ac:spMkLst>
            <pc:docMk/>
            <pc:sldMk cId="2322398043" sldId="410"/>
            <ac:spMk id="23" creationId="{95AFAE78-3744-C286-FCAF-7ED1721D129E}"/>
          </ac:spMkLst>
        </pc:spChg>
        <pc:spChg chg="add del">
          <ac:chgData name="Conor Walker" userId="9e745111-8e3a-4b36-beec-6898a7e39431" providerId="ADAL" clId="{B17D4869-6A06-4BE9-BD13-20C939EBE4A6}" dt="2024-04-06T11:23:13.723" v="1358" actId="478"/>
          <ac:spMkLst>
            <pc:docMk/>
            <pc:sldMk cId="2322398043" sldId="410"/>
            <ac:spMk id="29" creationId="{92EE69C9-F19A-771B-E637-717A3FE4735A}"/>
          </ac:spMkLst>
        </pc:spChg>
        <pc:spChg chg="add mod">
          <ac:chgData name="Conor Walker" userId="9e745111-8e3a-4b36-beec-6898a7e39431" providerId="ADAL" clId="{B17D4869-6A06-4BE9-BD13-20C939EBE4A6}" dt="2024-04-06T11:28:05.817" v="1470" actId="1076"/>
          <ac:spMkLst>
            <pc:docMk/>
            <pc:sldMk cId="2322398043" sldId="410"/>
            <ac:spMk id="31" creationId="{602F00C3-DF6D-207E-9E26-68EB5C460373}"/>
          </ac:spMkLst>
        </pc:spChg>
        <pc:spChg chg="add del mod">
          <ac:chgData name="Conor Walker" userId="9e745111-8e3a-4b36-beec-6898a7e39431" providerId="ADAL" clId="{B17D4869-6A06-4BE9-BD13-20C939EBE4A6}" dt="2024-04-06T11:27:20.535" v="1435" actId="478"/>
          <ac:spMkLst>
            <pc:docMk/>
            <pc:sldMk cId="2322398043" sldId="410"/>
            <ac:spMk id="33" creationId="{7BEF7046-59D8-BC33-A744-DA4A7F59C1A7}"/>
          </ac:spMkLst>
        </pc:spChg>
        <pc:spChg chg="add del mod">
          <ac:chgData name="Conor Walker" userId="9e745111-8e3a-4b36-beec-6898a7e39431" providerId="ADAL" clId="{B17D4869-6A06-4BE9-BD13-20C939EBE4A6}" dt="2024-04-06T11:27:16.102" v="1433" actId="478"/>
          <ac:spMkLst>
            <pc:docMk/>
            <pc:sldMk cId="2322398043" sldId="410"/>
            <ac:spMk id="34" creationId="{BBC8F309-3486-D696-4F87-0D4E016E3475}"/>
          </ac:spMkLst>
        </pc:spChg>
        <pc:spChg chg="add mod">
          <ac:chgData name="Conor Walker" userId="9e745111-8e3a-4b36-beec-6898a7e39431" providerId="ADAL" clId="{B17D4869-6A06-4BE9-BD13-20C939EBE4A6}" dt="2024-04-06T11:27:56.801" v="1469" actId="1076"/>
          <ac:spMkLst>
            <pc:docMk/>
            <pc:sldMk cId="2322398043" sldId="410"/>
            <ac:spMk id="35" creationId="{6FE01B38-72BA-DB72-7AF7-4041AD5ECD78}"/>
          </ac:spMkLst>
        </pc:spChg>
        <pc:cxnChg chg="add del mod">
          <ac:chgData name="Conor Walker" userId="9e745111-8e3a-4b36-beec-6898a7e39431" providerId="ADAL" clId="{B17D4869-6A06-4BE9-BD13-20C939EBE4A6}" dt="2024-04-06T11:20:55.855" v="1337" actId="478"/>
          <ac:cxnSpMkLst>
            <pc:docMk/>
            <pc:sldMk cId="2322398043" sldId="410"/>
            <ac:cxnSpMk id="4" creationId="{8511F550-4F53-4AE2-CC47-E11CFE6E6D0A}"/>
          </ac:cxnSpMkLst>
        </pc:cxnChg>
        <pc:cxnChg chg="add mod">
          <ac:chgData name="Conor Walker" userId="9e745111-8e3a-4b36-beec-6898a7e39431" providerId="ADAL" clId="{B17D4869-6A06-4BE9-BD13-20C939EBE4A6}" dt="2024-04-06T11:19:38.823" v="1312" actId="14100"/>
          <ac:cxnSpMkLst>
            <pc:docMk/>
            <pc:sldMk cId="2322398043" sldId="410"/>
            <ac:cxnSpMk id="11" creationId="{35CEE165-BB27-6030-D506-343F1378037F}"/>
          </ac:cxnSpMkLst>
        </pc:cxnChg>
        <pc:cxnChg chg="del">
          <ac:chgData name="Conor Walker" userId="9e745111-8e3a-4b36-beec-6898a7e39431" providerId="ADAL" clId="{B17D4869-6A06-4BE9-BD13-20C939EBE4A6}" dt="2024-04-06T11:18:25.946" v="1299" actId="478"/>
          <ac:cxnSpMkLst>
            <pc:docMk/>
            <pc:sldMk cId="2322398043" sldId="410"/>
            <ac:cxnSpMk id="16" creationId="{8175A9E2-F572-C00B-DF2F-D9ED3680E349}"/>
          </ac:cxnSpMkLst>
        </pc:cxnChg>
        <pc:cxnChg chg="mod">
          <ac:chgData name="Conor Walker" userId="9e745111-8e3a-4b36-beec-6898a7e39431" providerId="ADAL" clId="{B17D4869-6A06-4BE9-BD13-20C939EBE4A6}" dt="2024-04-06T11:26:40.379" v="1408" actId="1076"/>
          <ac:cxnSpMkLst>
            <pc:docMk/>
            <pc:sldMk cId="2322398043" sldId="410"/>
            <ac:cxnSpMk id="21" creationId="{D507D9D0-551B-24A2-6BAA-95427BD2799B}"/>
          </ac:cxnSpMkLst>
        </pc:cxnChg>
        <pc:cxnChg chg="add mod">
          <ac:chgData name="Conor Walker" userId="9e745111-8e3a-4b36-beec-6898a7e39431" providerId="ADAL" clId="{B17D4869-6A06-4BE9-BD13-20C939EBE4A6}" dt="2024-04-06T11:28:12.154" v="1472" actId="14100"/>
          <ac:cxnSpMkLst>
            <pc:docMk/>
            <pc:sldMk cId="2322398043" sldId="410"/>
            <ac:cxnSpMk id="30" creationId="{367B16DF-472F-4DC4-187F-BFB8E90C2F64}"/>
          </ac:cxnSpMkLst>
        </pc:cxnChg>
        <pc:cxnChg chg="add mod">
          <ac:chgData name="Conor Walker" userId="9e745111-8e3a-4b36-beec-6898a7e39431" providerId="ADAL" clId="{B17D4869-6A06-4BE9-BD13-20C939EBE4A6}" dt="2024-04-06T11:23:28.629" v="1359"/>
          <ac:cxnSpMkLst>
            <pc:docMk/>
            <pc:sldMk cId="2322398043" sldId="410"/>
            <ac:cxnSpMk id="32" creationId="{885D6EE9-E741-1B33-D358-A8B8752C6D17}"/>
          </ac:cxnSpMkLst>
        </pc:cxnChg>
      </pc:sldChg>
      <pc:sldChg chg="addSp delSp modSp add mod modAnim">
        <pc:chgData name="Conor Walker" userId="9e745111-8e3a-4b36-beec-6898a7e39431" providerId="ADAL" clId="{B17D4869-6A06-4BE9-BD13-20C939EBE4A6}" dt="2024-04-06T12:16:12.182" v="3188" actId="1037"/>
        <pc:sldMkLst>
          <pc:docMk/>
          <pc:sldMk cId="1938511385" sldId="411"/>
        </pc:sldMkLst>
        <pc:spChg chg="mod">
          <ac:chgData name="Conor Walker" userId="9e745111-8e3a-4b36-beec-6898a7e39431" providerId="ADAL" clId="{B17D4869-6A06-4BE9-BD13-20C939EBE4A6}" dt="2024-04-06T11:34:43.720" v="1690" actId="1076"/>
          <ac:spMkLst>
            <pc:docMk/>
            <pc:sldMk cId="1938511385" sldId="411"/>
            <ac:spMk id="5" creationId="{2966556D-72B7-21E3-18C1-4B32B1A962FD}"/>
          </ac:spMkLst>
        </pc:spChg>
        <pc:spChg chg="del mod">
          <ac:chgData name="Conor Walker" userId="9e745111-8e3a-4b36-beec-6898a7e39431" providerId="ADAL" clId="{B17D4869-6A06-4BE9-BD13-20C939EBE4A6}" dt="2024-04-06T11:23:48.688" v="1362" actId="478"/>
          <ac:spMkLst>
            <pc:docMk/>
            <pc:sldMk cId="1938511385" sldId="411"/>
            <ac:spMk id="7" creationId="{02032621-B909-EA9B-C0F4-97B2148E0EE5}"/>
          </ac:spMkLst>
        </pc:spChg>
        <pc:spChg chg="add del mod">
          <ac:chgData name="Conor Walker" userId="9e745111-8e3a-4b36-beec-6898a7e39431" providerId="ADAL" clId="{B17D4869-6A06-4BE9-BD13-20C939EBE4A6}" dt="2024-04-06T11:28:34.581" v="1473" actId="478"/>
          <ac:spMkLst>
            <pc:docMk/>
            <pc:sldMk cId="1938511385" sldId="411"/>
            <ac:spMk id="13" creationId="{89231BA8-0232-8D73-67B5-DC2912B18C43}"/>
          </ac:spMkLst>
        </pc:spChg>
        <pc:spChg chg="add del mod">
          <ac:chgData name="Conor Walker" userId="9e745111-8e3a-4b36-beec-6898a7e39431" providerId="ADAL" clId="{B17D4869-6A06-4BE9-BD13-20C939EBE4A6}" dt="2024-04-06T11:28:36.885" v="1474" actId="478"/>
          <ac:spMkLst>
            <pc:docMk/>
            <pc:sldMk cId="1938511385" sldId="411"/>
            <ac:spMk id="15" creationId="{830E929A-0D4F-D5F0-19D2-4550804192D6}"/>
          </ac:spMkLst>
        </pc:spChg>
        <pc:spChg chg="add mod">
          <ac:chgData name="Conor Walker" userId="9e745111-8e3a-4b36-beec-6898a7e39431" providerId="ADAL" clId="{B17D4869-6A06-4BE9-BD13-20C939EBE4A6}" dt="2024-04-06T11:30:07.070" v="1607" actId="20577"/>
          <ac:spMkLst>
            <pc:docMk/>
            <pc:sldMk cId="1938511385" sldId="411"/>
            <ac:spMk id="16" creationId="{6AC9E6A4-09CE-F106-8A58-36209CC037BC}"/>
          </ac:spMkLst>
        </pc:spChg>
        <pc:spChg chg="add mod">
          <ac:chgData name="Conor Walker" userId="9e745111-8e3a-4b36-beec-6898a7e39431" providerId="ADAL" clId="{B17D4869-6A06-4BE9-BD13-20C939EBE4A6}" dt="2024-04-06T11:34:31.713" v="1688" actId="1035"/>
          <ac:spMkLst>
            <pc:docMk/>
            <pc:sldMk cId="1938511385" sldId="411"/>
            <ac:spMk id="17" creationId="{0D147FF2-C4A9-96F0-6E44-2E8F1B56CCEE}"/>
          </ac:spMkLst>
        </pc:spChg>
        <pc:spChg chg="add mod">
          <ac:chgData name="Conor Walker" userId="9e745111-8e3a-4b36-beec-6898a7e39431" providerId="ADAL" clId="{B17D4869-6A06-4BE9-BD13-20C939EBE4A6}" dt="2024-04-06T11:30:51.274" v="1613"/>
          <ac:spMkLst>
            <pc:docMk/>
            <pc:sldMk cId="1938511385" sldId="411"/>
            <ac:spMk id="18" creationId="{A8145E0E-34A0-869D-F035-518A269E6B42}"/>
          </ac:spMkLst>
        </pc:spChg>
        <pc:spChg chg="add mod">
          <ac:chgData name="Conor Walker" userId="9e745111-8e3a-4b36-beec-6898a7e39431" providerId="ADAL" clId="{B17D4869-6A06-4BE9-BD13-20C939EBE4A6}" dt="2024-04-06T11:30:55.453" v="1614"/>
          <ac:spMkLst>
            <pc:docMk/>
            <pc:sldMk cId="1938511385" sldId="411"/>
            <ac:spMk id="20" creationId="{1A97629E-A4FF-091A-70F6-F72BB3B72BE4}"/>
          </ac:spMkLst>
        </pc:spChg>
        <pc:spChg chg="add mod">
          <ac:chgData name="Conor Walker" userId="9e745111-8e3a-4b36-beec-6898a7e39431" providerId="ADAL" clId="{B17D4869-6A06-4BE9-BD13-20C939EBE4A6}" dt="2024-04-06T11:34:00.508" v="1678" actId="1035"/>
          <ac:spMkLst>
            <pc:docMk/>
            <pc:sldMk cId="1938511385" sldId="411"/>
            <ac:spMk id="22" creationId="{58492DDD-5FBA-6E0A-A121-3235358922DA}"/>
          </ac:spMkLst>
        </pc:spChg>
        <pc:spChg chg="del">
          <ac:chgData name="Conor Walker" userId="9e745111-8e3a-4b36-beec-6898a7e39431" providerId="ADAL" clId="{B17D4869-6A06-4BE9-BD13-20C939EBE4A6}" dt="2024-04-06T11:19:47.242" v="1315" actId="478"/>
          <ac:spMkLst>
            <pc:docMk/>
            <pc:sldMk cId="1938511385" sldId="411"/>
            <ac:spMk id="23" creationId="{95AFAE78-3744-C286-FCAF-7ED1721D129E}"/>
          </ac:spMkLst>
        </pc:spChg>
        <pc:spChg chg="add mod">
          <ac:chgData name="Conor Walker" userId="9e745111-8e3a-4b36-beec-6898a7e39431" providerId="ADAL" clId="{B17D4869-6A06-4BE9-BD13-20C939EBE4A6}" dt="2024-04-06T11:34:07.617" v="1679" actId="1035"/>
          <ac:spMkLst>
            <pc:docMk/>
            <pc:sldMk cId="1938511385" sldId="411"/>
            <ac:spMk id="24" creationId="{BE6F0227-B19E-779C-D2F5-F8214879E42F}"/>
          </ac:spMkLst>
        </pc:spChg>
        <pc:spChg chg="add mod">
          <ac:chgData name="Conor Walker" userId="9e745111-8e3a-4b36-beec-6898a7e39431" providerId="ADAL" clId="{B17D4869-6A06-4BE9-BD13-20C939EBE4A6}" dt="2024-04-06T11:34:26.812" v="1686" actId="1036"/>
          <ac:spMkLst>
            <pc:docMk/>
            <pc:sldMk cId="1938511385" sldId="411"/>
            <ac:spMk id="25" creationId="{5D765F7D-01C1-968C-94B0-3E74757271FA}"/>
          </ac:spMkLst>
        </pc:spChg>
        <pc:spChg chg="add mod">
          <ac:chgData name="Conor Walker" userId="9e745111-8e3a-4b36-beec-6898a7e39431" providerId="ADAL" clId="{B17D4869-6A06-4BE9-BD13-20C939EBE4A6}" dt="2024-04-06T11:34:12.534" v="1681" actId="1035"/>
          <ac:spMkLst>
            <pc:docMk/>
            <pc:sldMk cId="1938511385" sldId="411"/>
            <ac:spMk id="26" creationId="{5C2CF2A6-8517-79E1-79C6-85E015A63D13}"/>
          </ac:spMkLst>
        </pc:spChg>
        <pc:spChg chg="add mod">
          <ac:chgData name="Conor Walker" userId="9e745111-8e3a-4b36-beec-6898a7e39431" providerId="ADAL" clId="{B17D4869-6A06-4BE9-BD13-20C939EBE4A6}" dt="2024-04-06T11:33:41.172" v="1675" actId="1038"/>
          <ac:spMkLst>
            <pc:docMk/>
            <pc:sldMk cId="1938511385" sldId="411"/>
            <ac:spMk id="27" creationId="{7525E541-6114-68AB-DE6E-DA2664992CFC}"/>
          </ac:spMkLst>
        </pc:spChg>
        <pc:spChg chg="add mod">
          <ac:chgData name="Conor Walker" userId="9e745111-8e3a-4b36-beec-6898a7e39431" providerId="ADAL" clId="{B17D4869-6A06-4BE9-BD13-20C939EBE4A6}" dt="2024-04-06T11:33:49.830" v="1676" actId="1037"/>
          <ac:spMkLst>
            <pc:docMk/>
            <pc:sldMk cId="1938511385" sldId="411"/>
            <ac:spMk id="28" creationId="{46B8C729-D3AD-FCA5-CC60-287CB7BFC2C2}"/>
          </ac:spMkLst>
        </pc:spChg>
        <pc:spChg chg="add mod">
          <ac:chgData name="Conor Walker" userId="9e745111-8e3a-4b36-beec-6898a7e39431" providerId="ADAL" clId="{B17D4869-6A06-4BE9-BD13-20C939EBE4A6}" dt="2024-04-06T11:35:05.593" v="1697" actId="1038"/>
          <ac:spMkLst>
            <pc:docMk/>
            <pc:sldMk cId="1938511385" sldId="411"/>
            <ac:spMk id="29" creationId="{775BF304-C533-3FFA-9B74-70BF763B7D60}"/>
          </ac:spMkLst>
        </pc:spChg>
        <pc:spChg chg="add mod">
          <ac:chgData name="Conor Walker" userId="9e745111-8e3a-4b36-beec-6898a7e39431" providerId="ADAL" clId="{B17D4869-6A06-4BE9-BD13-20C939EBE4A6}" dt="2024-04-06T11:35:05.593" v="1697" actId="1038"/>
          <ac:spMkLst>
            <pc:docMk/>
            <pc:sldMk cId="1938511385" sldId="411"/>
            <ac:spMk id="30" creationId="{C6ACF84E-D7D0-2E39-12BD-E7C28F2FBF0C}"/>
          </ac:spMkLst>
        </pc:spChg>
        <pc:spChg chg="add mod">
          <ac:chgData name="Conor Walker" userId="9e745111-8e3a-4b36-beec-6898a7e39431" providerId="ADAL" clId="{B17D4869-6A06-4BE9-BD13-20C939EBE4A6}" dt="2024-04-06T11:35:05.593" v="1697" actId="1038"/>
          <ac:spMkLst>
            <pc:docMk/>
            <pc:sldMk cId="1938511385" sldId="411"/>
            <ac:spMk id="31" creationId="{9BD592D4-5AD1-7AAB-AA54-8265231CAEF9}"/>
          </ac:spMkLst>
        </pc:spChg>
        <pc:spChg chg="add mod">
          <ac:chgData name="Conor Walker" userId="9e745111-8e3a-4b36-beec-6898a7e39431" providerId="ADAL" clId="{B17D4869-6A06-4BE9-BD13-20C939EBE4A6}" dt="2024-04-06T11:35:44.697" v="1707" actId="1037"/>
          <ac:spMkLst>
            <pc:docMk/>
            <pc:sldMk cId="1938511385" sldId="411"/>
            <ac:spMk id="32" creationId="{73B175EC-A7D4-15E9-7FA9-C51969634B37}"/>
          </ac:spMkLst>
        </pc:spChg>
        <pc:spChg chg="add del mod">
          <ac:chgData name="Conor Walker" userId="9e745111-8e3a-4b36-beec-6898a7e39431" providerId="ADAL" clId="{B17D4869-6A06-4BE9-BD13-20C939EBE4A6}" dt="2024-04-06T11:35:12.729" v="1698" actId="478"/>
          <ac:spMkLst>
            <pc:docMk/>
            <pc:sldMk cId="1938511385" sldId="411"/>
            <ac:spMk id="33" creationId="{665C5D20-3E92-A466-2258-E728040EC442}"/>
          </ac:spMkLst>
        </pc:spChg>
        <pc:spChg chg="add mod">
          <ac:chgData name="Conor Walker" userId="9e745111-8e3a-4b36-beec-6898a7e39431" providerId="ADAL" clId="{B17D4869-6A06-4BE9-BD13-20C939EBE4A6}" dt="2024-04-06T11:35:36.303" v="1706" actId="1035"/>
          <ac:spMkLst>
            <pc:docMk/>
            <pc:sldMk cId="1938511385" sldId="411"/>
            <ac:spMk id="34" creationId="{D24F357F-8F87-B74C-8D12-408E98125248}"/>
          </ac:spMkLst>
        </pc:spChg>
        <pc:spChg chg="add mod">
          <ac:chgData name="Conor Walker" userId="9e745111-8e3a-4b36-beec-6898a7e39431" providerId="ADAL" clId="{B17D4869-6A06-4BE9-BD13-20C939EBE4A6}" dt="2024-04-06T11:35:58.073" v="1712" actId="1035"/>
          <ac:spMkLst>
            <pc:docMk/>
            <pc:sldMk cId="1938511385" sldId="411"/>
            <ac:spMk id="35" creationId="{7A395813-11E8-DED0-9E03-0D027AA51DDC}"/>
          </ac:spMkLst>
        </pc:spChg>
        <pc:spChg chg="add mod">
          <ac:chgData name="Conor Walker" userId="9e745111-8e3a-4b36-beec-6898a7e39431" providerId="ADAL" clId="{B17D4869-6A06-4BE9-BD13-20C939EBE4A6}" dt="2024-04-06T12:16:05.839" v="3185" actId="1038"/>
          <ac:spMkLst>
            <pc:docMk/>
            <pc:sldMk cId="1938511385" sldId="411"/>
            <ac:spMk id="36" creationId="{122D97DD-934A-F8B6-01D4-C20D510712C4}"/>
          </ac:spMkLst>
        </pc:spChg>
        <pc:spChg chg="add mod">
          <ac:chgData name="Conor Walker" userId="9e745111-8e3a-4b36-beec-6898a7e39431" providerId="ADAL" clId="{B17D4869-6A06-4BE9-BD13-20C939EBE4A6}" dt="2024-04-06T11:36:27.399" v="1774" actId="1037"/>
          <ac:spMkLst>
            <pc:docMk/>
            <pc:sldMk cId="1938511385" sldId="411"/>
            <ac:spMk id="37" creationId="{E553EF2C-F6BF-90DD-2866-25225FF73536}"/>
          </ac:spMkLst>
        </pc:spChg>
        <pc:spChg chg="add mod">
          <ac:chgData name="Conor Walker" userId="9e745111-8e3a-4b36-beec-6898a7e39431" providerId="ADAL" clId="{B17D4869-6A06-4BE9-BD13-20C939EBE4A6}" dt="2024-04-06T12:16:12.182" v="3188" actId="1037"/>
          <ac:spMkLst>
            <pc:docMk/>
            <pc:sldMk cId="1938511385" sldId="411"/>
            <ac:spMk id="38" creationId="{3468DD27-9F59-62BB-A26D-1D85DB2E0232}"/>
          </ac:spMkLst>
        </pc:spChg>
        <pc:picChg chg="mod ord">
          <ac:chgData name="Conor Walker" userId="9e745111-8e3a-4b36-beec-6898a7e39431" providerId="ADAL" clId="{B17D4869-6A06-4BE9-BD13-20C939EBE4A6}" dt="2024-04-06T11:32:57.250" v="1664" actId="1035"/>
          <ac:picMkLst>
            <pc:docMk/>
            <pc:sldMk cId="1938511385" sldId="411"/>
            <ac:picMk id="14" creationId="{554ABB00-323E-DFC4-B04D-A430B1482935}"/>
          </ac:picMkLst>
        </pc:picChg>
        <pc:picChg chg="add mod">
          <ac:chgData name="Conor Walker" userId="9e745111-8e3a-4b36-beec-6898a7e39431" providerId="ADAL" clId="{B17D4869-6A06-4BE9-BD13-20C939EBE4A6}" dt="2024-04-06T11:30:55.453" v="1614"/>
          <ac:picMkLst>
            <pc:docMk/>
            <pc:sldMk cId="1938511385" sldId="411"/>
            <ac:picMk id="19" creationId="{927CBF7B-344A-A4E0-9D56-E1DDE26650AE}"/>
          </ac:picMkLst>
        </pc:picChg>
        <pc:cxnChg chg="del">
          <ac:chgData name="Conor Walker" userId="9e745111-8e3a-4b36-beec-6898a7e39431" providerId="ADAL" clId="{B17D4869-6A06-4BE9-BD13-20C939EBE4A6}" dt="2024-04-06T11:23:40.691" v="1361" actId="478"/>
          <ac:cxnSpMkLst>
            <pc:docMk/>
            <pc:sldMk cId="1938511385" sldId="411"/>
            <ac:cxnSpMk id="4" creationId="{8511F550-4F53-4AE2-CC47-E11CFE6E6D0A}"/>
          </ac:cxnSpMkLst>
        </pc:cxnChg>
        <pc:cxnChg chg="add del mod">
          <ac:chgData name="Conor Walker" userId="9e745111-8e3a-4b36-beec-6898a7e39431" providerId="ADAL" clId="{B17D4869-6A06-4BE9-BD13-20C939EBE4A6}" dt="2024-04-06T11:20:05.817" v="1320" actId="478"/>
          <ac:cxnSpMkLst>
            <pc:docMk/>
            <pc:sldMk cId="1938511385" sldId="411"/>
            <ac:cxnSpMk id="8" creationId="{E3304E84-1645-0829-89F4-C3721B885DA4}"/>
          </ac:cxnSpMkLst>
        </pc:cxnChg>
        <pc:cxnChg chg="add del mod">
          <ac:chgData name="Conor Walker" userId="9e745111-8e3a-4b36-beec-6898a7e39431" providerId="ADAL" clId="{B17D4869-6A06-4BE9-BD13-20C939EBE4A6}" dt="2024-04-06T11:23:32.756" v="1360" actId="478"/>
          <ac:cxnSpMkLst>
            <pc:docMk/>
            <pc:sldMk cId="1938511385" sldId="411"/>
            <ac:cxnSpMk id="9" creationId="{89876A2C-683F-B5DC-A5FE-DA21DA40A2B3}"/>
          </ac:cxnSpMkLst>
        </pc:cxnChg>
        <pc:cxnChg chg="del">
          <ac:chgData name="Conor Walker" userId="9e745111-8e3a-4b36-beec-6898a7e39431" providerId="ADAL" clId="{B17D4869-6A06-4BE9-BD13-20C939EBE4A6}" dt="2024-04-06T11:19:44.754" v="1314" actId="478"/>
          <ac:cxnSpMkLst>
            <pc:docMk/>
            <pc:sldMk cId="1938511385" sldId="411"/>
            <ac:cxnSpMk id="11" creationId="{35CEE165-BB27-6030-D506-343F1378037F}"/>
          </ac:cxnSpMkLst>
        </pc:cxnChg>
        <pc:cxnChg chg="del">
          <ac:chgData name="Conor Walker" userId="9e745111-8e3a-4b36-beec-6898a7e39431" providerId="ADAL" clId="{B17D4869-6A06-4BE9-BD13-20C939EBE4A6}" dt="2024-04-06T11:19:49.036" v="1316" actId="478"/>
          <ac:cxnSpMkLst>
            <pc:docMk/>
            <pc:sldMk cId="1938511385" sldId="411"/>
            <ac:cxnSpMk id="21" creationId="{D507D9D0-551B-24A2-6BAA-95427BD2799B}"/>
          </ac:cxnSpMkLst>
        </pc:cxnChg>
      </pc:sldChg>
      <pc:sldChg chg="addSp modSp add mod modAnim">
        <pc:chgData name="Conor Walker" userId="9e745111-8e3a-4b36-beec-6898a7e39431" providerId="ADAL" clId="{B17D4869-6A06-4BE9-BD13-20C939EBE4A6}" dt="2024-04-07T17:55:27.306" v="3256" actId="20577"/>
        <pc:sldMkLst>
          <pc:docMk/>
          <pc:sldMk cId="3376407642" sldId="412"/>
        </pc:sldMkLst>
        <pc:spChg chg="add mod">
          <ac:chgData name="Conor Walker" userId="9e745111-8e3a-4b36-beec-6898a7e39431" providerId="ADAL" clId="{B17D4869-6A06-4BE9-BD13-20C939EBE4A6}" dt="2024-04-07T17:55:27.306" v="3256" actId="20577"/>
          <ac:spMkLst>
            <pc:docMk/>
            <pc:sldMk cId="3376407642" sldId="412"/>
            <ac:spMk id="9" creationId="{FB506468-BF50-917B-8CB4-AFF601F5186A}"/>
          </ac:spMkLst>
        </pc:spChg>
      </pc:sldChg>
      <pc:sldChg chg="addSp delSp modSp add mod delAnim modAnim">
        <pc:chgData name="Conor Walker" userId="9e745111-8e3a-4b36-beec-6898a7e39431" providerId="ADAL" clId="{B17D4869-6A06-4BE9-BD13-20C939EBE4A6}" dt="2024-04-06T11:57:28.777" v="2883"/>
        <pc:sldMkLst>
          <pc:docMk/>
          <pc:sldMk cId="2656021749" sldId="413"/>
        </pc:sldMkLst>
        <pc:spChg chg="mod">
          <ac:chgData name="Conor Walker" userId="9e745111-8e3a-4b36-beec-6898a7e39431" providerId="ADAL" clId="{B17D4869-6A06-4BE9-BD13-20C939EBE4A6}" dt="2024-04-06T11:56:37.222" v="2879" actId="20577"/>
          <ac:spMkLst>
            <pc:docMk/>
            <pc:sldMk cId="2656021749" sldId="413"/>
            <ac:spMk id="4" creationId="{1CB15131-33D5-D209-E866-2730B1BDE2AF}"/>
          </ac:spMkLst>
        </pc:spChg>
        <pc:spChg chg="del">
          <ac:chgData name="Conor Walker" userId="9e745111-8e3a-4b36-beec-6898a7e39431" providerId="ADAL" clId="{B17D4869-6A06-4BE9-BD13-20C939EBE4A6}" dt="2024-04-06T11:52:16.359" v="2613" actId="478"/>
          <ac:spMkLst>
            <pc:docMk/>
            <pc:sldMk cId="2656021749" sldId="413"/>
            <ac:spMk id="11" creationId="{B1FAE8D7-DC99-B001-83C0-845FFE0C6915}"/>
          </ac:spMkLst>
        </pc:spChg>
        <pc:picChg chg="add mod">
          <ac:chgData name="Conor Walker" userId="9e745111-8e3a-4b36-beec-6898a7e39431" providerId="ADAL" clId="{B17D4869-6A06-4BE9-BD13-20C939EBE4A6}" dt="2024-04-06T11:56:03.469" v="2873" actId="1076"/>
          <ac:picMkLst>
            <pc:docMk/>
            <pc:sldMk cId="2656021749" sldId="413"/>
            <ac:picMk id="6" creationId="{E1C2014E-7E4D-C83A-106F-BB536B1D3A14}"/>
          </ac:picMkLst>
        </pc:picChg>
        <pc:picChg chg="mod">
          <ac:chgData name="Conor Walker" userId="9e745111-8e3a-4b36-beec-6898a7e39431" providerId="ADAL" clId="{B17D4869-6A06-4BE9-BD13-20C939EBE4A6}" dt="2024-04-06T11:56:21.790" v="2876" actId="14100"/>
          <ac:picMkLst>
            <pc:docMk/>
            <pc:sldMk cId="2656021749" sldId="413"/>
            <ac:picMk id="10" creationId="{B46DD00A-19FC-A152-9FD5-1274E8085F71}"/>
          </ac:picMkLst>
        </pc:picChg>
      </pc:sldChg>
      <pc:sldChg chg="add del">
        <pc:chgData name="Conor Walker" userId="9e745111-8e3a-4b36-beec-6898a7e39431" providerId="ADAL" clId="{B17D4869-6A06-4BE9-BD13-20C939EBE4A6}" dt="2024-04-06T12:04:35.925" v="2891" actId="2890"/>
        <pc:sldMkLst>
          <pc:docMk/>
          <pc:sldMk cId="561016702" sldId="414"/>
        </pc:sldMkLst>
      </pc:sldChg>
      <pc:sldMasterChg chg="delSldLayout">
        <pc:chgData name="Conor Walker" userId="9e745111-8e3a-4b36-beec-6898a7e39431" providerId="ADAL" clId="{B17D4869-6A06-4BE9-BD13-20C939EBE4A6}" dt="2024-04-06T09:29:40.143" v="1" actId="2696"/>
        <pc:sldMasterMkLst>
          <pc:docMk/>
          <pc:sldMasterMk cId="1839453253" sldId="2147483714"/>
        </pc:sldMasterMkLst>
        <pc:sldLayoutChg chg="del">
          <pc:chgData name="Conor Walker" userId="9e745111-8e3a-4b36-beec-6898a7e39431" providerId="ADAL" clId="{B17D4869-6A06-4BE9-BD13-20C939EBE4A6}" dt="2024-04-06T09:23:02.823" v="0" actId="2696"/>
          <pc:sldLayoutMkLst>
            <pc:docMk/>
            <pc:sldMasterMk cId="1839453253" sldId="2147483714"/>
            <pc:sldLayoutMk cId="2678113028" sldId="2147483726"/>
          </pc:sldLayoutMkLst>
        </pc:sldLayoutChg>
        <pc:sldLayoutChg chg="del">
          <pc:chgData name="Conor Walker" userId="9e745111-8e3a-4b36-beec-6898a7e39431" providerId="ADAL" clId="{B17D4869-6A06-4BE9-BD13-20C939EBE4A6}" dt="2024-04-06T09:29:40.143" v="1" actId="2696"/>
          <pc:sldLayoutMkLst>
            <pc:docMk/>
            <pc:sldMasterMk cId="1839453253" sldId="2147483714"/>
            <pc:sldLayoutMk cId="4098144250" sldId="2147483731"/>
          </pc:sldLayoutMkLst>
        </pc:sldLayoutChg>
        <pc:sldLayoutChg chg="del">
          <pc:chgData name="Conor Walker" userId="9e745111-8e3a-4b36-beec-6898a7e39431" providerId="ADAL" clId="{B17D4869-6A06-4BE9-BD13-20C939EBE4A6}" dt="2024-04-06T09:29:40.143" v="1" actId="2696"/>
          <pc:sldLayoutMkLst>
            <pc:docMk/>
            <pc:sldMasterMk cId="1839453253" sldId="2147483714"/>
            <pc:sldLayoutMk cId="3504154743" sldId="2147483732"/>
          </pc:sldLayoutMkLst>
        </pc:sldLayoutChg>
        <pc:sldLayoutChg chg="del">
          <pc:chgData name="Conor Walker" userId="9e745111-8e3a-4b36-beec-6898a7e39431" providerId="ADAL" clId="{B17D4869-6A06-4BE9-BD13-20C939EBE4A6}" dt="2024-04-06T09:29:40.143" v="1" actId="2696"/>
          <pc:sldLayoutMkLst>
            <pc:docMk/>
            <pc:sldMasterMk cId="1839453253" sldId="2147483714"/>
            <pc:sldLayoutMk cId="2402957005" sldId="2147483733"/>
          </pc:sldLayoutMkLst>
        </pc:sldLayoutChg>
        <pc:sldLayoutChg chg="del">
          <pc:chgData name="Conor Walker" userId="9e745111-8e3a-4b36-beec-6898a7e39431" providerId="ADAL" clId="{B17D4869-6A06-4BE9-BD13-20C939EBE4A6}" dt="2024-04-06T09:29:40.143" v="1" actId="2696"/>
          <pc:sldLayoutMkLst>
            <pc:docMk/>
            <pc:sldMasterMk cId="1839453253" sldId="2147483714"/>
            <pc:sldLayoutMk cId="66432254" sldId="2147483734"/>
          </pc:sldLayoutMkLst>
        </pc:sldLayoutChg>
        <pc:sldLayoutChg chg="del">
          <pc:chgData name="Conor Walker" userId="9e745111-8e3a-4b36-beec-6898a7e39431" providerId="ADAL" clId="{B17D4869-6A06-4BE9-BD13-20C939EBE4A6}" dt="2024-04-06T09:29:40.143" v="1" actId="2696"/>
          <pc:sldLayoutMkLst>
            <pc:docMk/>
            <pc:sldMasterMk cId="1839453253" sldId="2147483714"/>
            <pc:sldLayoutMk cId="766578658" sldId="2147483735"/>
          </pc:sldLayoutMkLst>
        </pc:sldLayoutChg>
        <pc:sldLayoutChg chg="del">
          <pc:chgData name="Conor Walker" userId="9e745111-8e3a-4b36-beec-6898a7e39431" providerId="ADAL" clId="{B17D4869-6A06-4BE9-BD13-20C939EBE4A6}" dt="2024-04-06T09:29:40.143" v="1" actId="2696"/>
          <pc:sldLayoutMkLst>
            <pc:docMk/>
            <pc:sldMasterMk cId="1839453253" sldId="2147483714"/>
            <pc:sldLayoutMk cId="187730643" sldId="2147483736"/>
          </pc:sldLayoutMkLst>
        </pc:sldLayoutChg>
        <pc:sldLayoutChg chg="del">
          <pc:chgData name="Conor Walker" userId="9e745111-8e3a-4b36-beec-6898a7e39431" providerId="ADAL" clId="{B17D4869-6A06-4BE9-BD13-20C939EBE4A6}" dt="2024-04-06T09:29:40.143" v="1" actId="2696"/>
          <pc:sldLayoutMkLst>
            <pc:docMk/>
            <pc:sldMasterMk cId="1839453253" sldId="2147483714"/>
            <pc:sldLayoutMk cId="614427611" sldId="2147483737"/>
          </pc:sldLayoutMkLst>
        </pc:sldLayoutChg>
        <pc:sldLayoutChg chg="del">
          <pc:chgData name="Conor Walker" userId="9e745111-8e3a-4b36-beec-6898a7e39431" providerId="ADAL" clId="{B17D4869-6A06-4BE9-BD13-20C939EBE4A6}" dt="2024-04-06T09:29:40.143" v="1" actId="2696"/>
          <pc:sldLayoutMkLst>
            <pc:docMk/>
            <pc:sldMasterMk cId="1839453253" sldId="2147483714"/>
            <pc:sldLayoutMk cId="2829819005" sldId="2147483738"/>
          </pc:sldLayoutMkLst>
        </pc:sldLayoutChg>
        <pc:sldLayoutChg chg="del">
          <pc:chgData name="Conor Walker" userId="9e745111-8e3a-4b36-beec-6898a7e39431" providerId="ADAL" clId="{B17D4869-6A06-4BE9-BD13-20C939EBE4A6}" dt="2024-04-06T09:29:40.143" v="1" actId="2696"/>
          <pc:sldLayoutMkLst>
            <pc:docMk/>
            <pc:sldMasterMk cId="1839453253" sldId="2147483714"/>
            <pc:sldLayoutMk cId="2123549061" sldId="214748373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57C362-3346-CF43-A802-1C1C95CB4E55}" type="datetimeFigureOut">
              <a:rPr lang="en-US" smtClean="0"/>
              <a:t>4/7/2024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5E17DC-A8B7-A547-9AFD-F0CE39E1CDA3}" type="slidenum">
              <a:rPr lang="en-US" smtClean="0"/>
              <a:t>‹#›</a:t>
            </a:fld>
            <a:endParaRPr lang="en-US"/>
          </a:p>
        </p:txBody>
      </p:sp>
    </p:spTree>
    <p:extLst>
      <p:ext uri="{BB962C8B-B14F-4D97-AF65-F5344CB8AC3E}">
        <p14:creationId xmlns:p14="http://schemas.microsoft.com/office/powerpoint/2010/main" val="2509969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Active Maths Text Optio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38DA6-7ABE-4477-9FFC-1E0DBDA999B3}"/>
              </a:ext>
            </a:extLst>
          </p:cNvPr>
          <p:cNvSpPr>
            <a:spLocks noGrp="1"/>
          </p:cNvSpPr>
          <p:nvPr>
            <p:ph type="title"/>
          </p:nvPr>
        </p:nvSpPr>
        <p:spPr>
          <a:xfrm>
            <a:off x="1220932" y="3262705"/>
            <a:ext cx="3793424" cy="2799649"/>
          </a:xfrm>
        </p:spPr>
        <p:txBody>
          <a:bodyPr/>
          <a:lstStyle>
            <a:lvl1pPr>
              <a:defRPr>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296774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Active Maths grided lines -red-2 ">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ound Same-side Corner of Rectangle 2">
            <a:extLst>
              <a:ext uri="{FF2B5EF4-FFF2-40B4-BE49-F238E27FC236}">
                <a16:creationId xmlns:a16="http://schemas.microsoft.com/office/drawing/2014/main" id="{268E9AFD-BB81-BCE6-B6F2-A76566A737AC}"/>
              </a:ext>
            </a:extLst>
          </p:cNvPr>
          <p:cNvSpPr/>
          <p:nvPr/>
        </p:nvSpPr>
        <p:spPr>
          <a:xfrm rot="10800000">
            <a:off x="342738" y="0"/>
            <a:ext cx="8458520" cy="1319646"/>
          </a:xfrm>
          <a:prstGeom prst="round2SameRect">
            <a:avLst/>
          </a:prstGeom>
          <a:solidFill>
            <a:schemeClr val="accent2">
              <a:lumMod val="40000"/>
              <a:lumOff val="60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noFill/>
            </a:endParaRPr>
          </a:p>
        </p:txBody>
      </p:sp>
      <p:sp>
        <p:nvSpPr>
          <p:cNvPr id="2" name="Title 1">
            <a:extLst>
              <a:ext uri="{FF2B5EF4-FFF2-40B4-BE49-F238E27FC236}">
                <a16:creationId xmlns:a16="http://schemas.microsoft.com/office/drawing/2014/main" id="{23A5AE20-33B8-57F5-7878-35453DE3EF22}"/>
              </a:ext>
            </a:extLst>
          </p:cNvPr>
          <p:cNvSpPr>
            <a:spLocks noGrp="1"/>
          </p:cNvSpPr>
          <p:nvPr>
            <p:ph type="title" hasCustomPrompt="1"/>
          </p:nvPr>
        </p:nvSpPr>
        <p:spPr>
          <a:xfrm>
            <a:off x="477395" y="90120"/>
            <a:ext cx="7886699" cy="432396"/>
          </a:xfrm>
          <a:noFill/>
        </p:spPr>
        <p:txBody>
          <a:bodyPr>
            <a:noAutofit/>
          </a:bodyPr>
          <a:lstStyle>
            <a:lvl1pPr>
              <a:defRPr sz="2000" baseline="0">
                <a:solidFill>
                  <a:schemeClr val="accent2"/>
                </a:solidFill>
              </a:defRPr>
            </a:lvl1pPr>
          </a:lstStyle>
          <a:p>
            <a:r>
              <a:rPr lang="en-GB" dirty="0"/>
              <a:t>Heading</a:t>
            </a:r>
            <a:endParaRPr lang="en-US" dirty="0"/>
          </a:p>
        </p:txBody>
      </p:sp>
    </p:spTree>
    <p:extLst>
      <p:ext uri="{BB962C8B-B14F-4D97-AF65-F5344CB8AC3E}">
        <p14:creationId xmlns:p14="http://schemas.microsoft.com/office/powerpoint/2010/main" val="59000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Active Maths grided lines -blu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ound Same-side Corner of Rectangle 2">
            <a:extLst>
              <a:ext uri="{FF2B5EF4-FFF2-40B4-BE49-F238E27FC236}">
                <a16:creationId xmlns:a16="http://schemas.microsoft.com/office/drawing/2014/main" id="{268E9AFD-BB81-BCE6-B6F2-A76566A737AC}"/>
              </a:ext>
            </a:extLst>
          </p:cNvPr>
          <p:cNvSpPr/>
          <p:nvPr/>
        </p:nvSpPr>
        <p:spPr>
          <a:xfrm rot="10800000">
            <a:off x="342738" y="0"/>
            <a:ext cx="8458520" cy="1319646"/>
          </a:xfrm>
          <a:prstGeom prst="round2SameRect">
            <a:avLst/>
          </a:prstGeom>
          <a:solidFill>
            <a:schemeClr val="accent4"/>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noFill/>
            </a:endParaRPr>
          </a:p>
        </p:txBody>
      </p:sp>
      <p:sp>
        <p:nvSpPr>
          <p:cNvPr id="2" name="Title 1">
            <a:extLst>
              <a:ext uri="{FF2B5EF4-FFF2-40B4-BE49-F238E27FC236}">
                <a16:creationId xmlns:a16="http://schemas.microsoft.com/office/drawing/2014/main" id="{23A5AE20-33B8-57F5-7878-35453DE3EF22}"/>
              </a:ext>
            </a:extLst>
          </p:cNvPr>
          <p:cNvSpPr>
            <a:spLocks noGrp="1"/>
          </p:cNvSpPr>
          <p:nvPr>
            <p:ph type="title" hasCustomPrompt="1"/>
          </p:nvPr>
        </p:nvSpPr>
        <p:spPr>
          <a:xfrm>
            <a:off x="477395" y="90120"/>
            <a:ext cx="7886699" cy="432396"/>
          </a:xfrm>
          <a:noFill/>
        </p:spPr>
        <p:txBody>
          <a:bodyPr>
            <a:noAutofit/>
          </a:bodyPr>
          <a:lstStyle>
            <a:lvl1pPr>
              <a:defRPr sz="2000" baseline="0">
                <a:solidFill>
                  <a:schemeClr val="bg1"/>
                </a:solidFill>
              </a:defRPr>
            </a:lvl1pPr>
          </a:lstStyle>
          <a:p>
            <a:r>
              <a:rPr lang="en-GB" dirty="0"/>
              <a:t>Heading</a:t>
            </a:r>
            <a:endParaRPr lang="en-US" dirty="0"/>
          </a:p>
        </p:txBody>
      </p:sp>
    </p:spTree>
    <p:extLst>
      <p:ext uri="{BB962C8B-B14F-4D97-AF65-F5344CB8AC3E}">
        <p14:creationId xmlns:p14="http://schemas.microsoft.com/office/powerpoint/2010/main" val="258397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Active Maths grided lines -blue-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ound Same-side Corner of Rectangle 2">
            <a:extLst>
              <a:ext uri="{FF2B5EF4-FFF2-40B4-BE49-F238E27FC236}">
                <a16:creationId xmlns:a16="http://schemas.microsoft.com/office/drawing/2014/main" id="{268E9AFD-BB81-BCE6-B6F2-A76566A737AC}"/>
              </a:ext>
            </a:extLst>
          </p:cNvPr>
          <p:cNvSpPr/>
          <p:nvPr/>
        </p:nvSpPr>
        <p:spPr>
          <a:xfrm rot="10800000">
            <a:off x="342738" y="0"/>
            <a:ext cx="8458520" cy="1319646"/>
          </a:xfrm>
          <a:prstGeom prst="round2SameRect">
            <a:avLst/>
          </a:prstGeom>
          <a:solidFill>
            <a:schemeClr val="accent4">
              <a:lumMod val="40000"/>
              <a:lumOff val="60000"/>
            </a:schemeClr>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noFill/>
            </a:endParaRPr>
          </a:p>
        </p:txBody>
      </p:sp>
      <p:sp>
        <p:nvSpPr>
          <p:cNvPr id="2" name="Title 1">
            <a:extLst>
              <a:ext uri="{FF2B5EF4-FFF2-40B4-BE49-F238E27FC236}">
                <a16:creationId xmlns:a16="http://schemas.microsoft.com/office/drawing/2014/main" id="{23A5AE20-33B8-57F5-7878-35453DE3EF22}"/>
              </a:ext>
            </a:extLst>
          </p:cNvPr>
          <p:cNvSpPr>
            <a:spLocks noGrp="1"/>
          </p:cNvSpPr>
          <p:nvPr>
            <p:ph type="title" hasCustomPrompt="1"/>
          </p:nvPr>
        </p:nvSpPr>
        <p:spPr>
          <a:xfrm>
            <a:off x="477395" y="90120"/>
            <a:ext cx="7886699" cy="432396"/>
          </a:xfrm>
          <a:noFill/>
        </p:spPr>
        <p:txBody>
          <a:bodyPr>
            <a:noAutofit/>
          </a:bodyPr>
          <a:lstStyle>
            <a:lvl1pPr>
              <a:defRPr sz="2000" baseline="0">
                <a:solidFill>
                  <a:schemeClr val="accent4"/>
                </a:solidFill>
              </a:defRPr>
            </a:lvl1pPr>
          </a:lstStyle>
          <a:p>
            <a:r>
              <a:rPr lang="en-GB" dirty="0"/>
              <a:t>Heading</a:t>
            </a:r>
            <a:endParaRPr lang="en-US" dirty="0"/>
          </a:p>
        </p:txBody>
      </p:sp>
    </p:spTree>
    <p:extLst>
      <p:ext uri="{BB962C8B-B14F-4D97-AF65-F5344CB8AC3E}">
        <p14:creationId xmlns:p14="http://schemas.microsoft.com/office/powerpoint/2010/main" val="4192413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ctive Maths white backgroun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FD4B669-27D6-2066-DD15-6F902D59C625}"/>
              </a:ext>
            </a:extLst>
          </p:cNvPr>
          <p:cNvSpPr>
            <a:spLocks noGrp="1"/>
          </p:cNvSpPr>
          <p:nvPr>
            <p:ph idx="1"/>
          </p:nvPr>
        </p:nvSpPr>
        <p:spPr>
          <a:xfrm>
            <a:off x="628650" y="618769"/>
            <a:ext cx="7886700" cy="4351338"/>
          </a:xfrm>
        </p:spPr>
        <p:txBody>
          <a:bodyPr>
            <a:normAutofit/>
          </a:bodyPr>
          <a:lstStyle>
            <a:lvl1pPr>
              <a:defRPr sz="2100" baseline="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1">
            <a:extLst>
              <a:ext uri="{FF2B5EF4-FFF2-40B4-BE49-F238E27FC236}">
                <a16:creationId xmlns:a16="http://schemas.microsoft.com/office/drawing/2014/main" id="{0B103AD6-968C-E6A4-4C63-4369FF8E6693}"/>
              </a:ext>
            </a:extLst>
          </p:cNvPr>
          <p:cNvSpPr>
            <a:spLocks noGrp="1"/>
          </p:cNvSpPr>
          <p:nvPr>
            <p:ph type="title"/>
          </p:nvPr>
        </p:nvSpPr>
        <p:spPr>
          <a:xfrm>
            <a:off x="628649" y="186373"/>
            <a:ext cx="7886699" cy="432396"/>
          </a:xfrm>
          <a:noFill/>
        </p:spPr>
        <p:txBody>
          <a:bodyPr>
            <a:noAutofit/>
          </a:bodyPr>
          <a:lstStyle>
            <a:lvl1pPr>
              <a:defRPr sz="3000" baseline="0">
                <a:solidFill>
                  <a:schemeClr val="tx2"/>
                </a:solidFill>
              </a:defRPr>
            </a:lvl1pPr>
          </a:lstStyle>
          <a:p>
            <a:r>
              <a:rPr lang="en-GB" dirty="0"/>
              <a:t>Click to edit Master title style</a:t>
            </a:r>
            <a:endParaRPr lang="en-US" dirty="0"/>
          </a:p>
        </p:txBody>
      </p:sp>
    </p:spTree>
    <p:extLst>
      <p:ext uri="{BB962C8B-B14F-4D97-AF65-F5344CB8AC3E}">
        <p14:creationId xmlns:p14="http://schemas.microsoft.com/office/powerpoint/2010/main" val="2738216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Active Maths white-Numbered Bullet Point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278C1-EB45-6223-0ABE-0250E4845E53}"/>
              </a:ext>
            </a:extLst>
          </p:cNvPr>
          <p:cNvSpPr>
            <a:spLocks noGrp="1"/>
          </p:cNvSpPr>
          <p:nvPr>
            <p:ph type="title"/>
          </p:nvPr>
        </p:nvSpPr>
        <p:spPr>
          <a:xfrm>
            <a:off x="628649" y="186373"/>
            <a:ext cx="7886699" cy="432396"/>
          </a:xfrm>
          <a:noFill/>
        </p:spPr>
        <p:txBody>
          <a:bodyPr>
            <a:noAutofit/>
          </a:bodyPr>
          <a:lstStyle>
            <a:lvl1pPr>
              <a:defRPr sz="3000" baseline="0">
                <a:solidFill>
                  <a:schemeClr val="tx2"/>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4DB842E-A459-0B86-BC7B-1C1C1D701AA6}"/>
              </a:ext>
            </a:extLst>
          </p:cNvPr>
          <p:cNvSpPr>
            <a:spLocks noGrp="1"/>
          </p:cNvSpPr>
          <p:nvPr>
            <p:ph idx="1" hasCustomPrompt="1"/>
          </p:nvPr>
        </p:nvSpPr>
        <p:spPr>
          <a:xfrm>
            <a:off x="628650" y="704970"/>
            <a:ext cx="7886700" cy="4351338"/>
          </a:xfrm>
        </p:spPr>
        <p:txBody>
          <a:bodyPr>
            <a:normAutofit/>
          </a:bodyPr>
          <a:lstStyle>
            <a:lvl1pPr>
              <a:buFont typeface="+mj-lt"/>
              <a:buAutoNum type="arabicPeriod"/>
              <a:defRPr sz="1600" baseline="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GB" dirty="0"/>
              <a:t>Numbered Bullet Points</a:t>
            </a:r>
          </a:p>
        </p:txBody>
      </p:sp>
    </p:spTree>
    <p:extLst>
      <p:ext uri="{BB962C8B-B14F-4D97-AF65-F5344CB8AC3E}">
        <p14:creationId xmlns:p14="http://schemas.microsoft.com/office/powerpoint/2010/main" val="55429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Active Maths white-Bullet Point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278C1-EB45-6223-0ABE-0250E4845E53}"/>
              </a:ext>
            </a:extLst>
          </p:cNvPr>
          <p:cNvSpPr>
            <a:spLocks noGrp="1"/>
          </p:cNvSpPr>
          <p:nvPr>
            <p:ph type="title"/>
          </p:nvPr>
        </p:nvSpPr>
        <p:spPr>
          <a:xfrm>
            <a:off x="628649" y="186373"/>
            <a:ext cx="7886699" cy="432396"/>
          </a:xfrm>
          <a:noFill/>
        </p:spPr>
        <p:txBody>
          <a:bodyPr>
            <a:noAutofit/>
          </a:bodyPr>
          <a:lstStyle>
            <a:lvl1pPr>
              <a:defRPr sz="3000" baseline="0">
                <a:solidFill>
                  <a:schemeClr val="tx2"/>
                </a:solidFill>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64DB842E-A459-0B86-BC7B-1C1C1D701AA6}"/>
              </a:ext>
            </a:extLst>
          </p:cNvPr>
          <p:cNvSpPr>
            <a:spLocks noGrp="1"/>
          </p:cNvSpPr>
          <p:nvPr>
            <p:ph idx="1" hasCustomPrompt="1"/>
          </p:nvPr>
        </p:nvSpPr>
        <p:spPr>
          <a:xfrm>
            <a:off x="628650" y="704970"/>
            <a:ext cx="7886700" cy="4351338"/>
          </a:xfrm>
        </p:spPr>
        <p:txBody>
          <a:bodyPr>
            <a:normAutofit/>
          </a:bodyPr>
          <a:lstStyle>
            <a:lvl1pPr>
              <a:buFont typeface="Arial" panose="020B0604020202020204" pitchFamily="34" charset="0"/>
              <a:buChar char="•"/>
              <a:defRPr sz="1600" baseline="0">
                <a:solidFill>
                  <a:schemeClr val="tx2"/>
                </a:solidFill>
              </a:defRPr>
            </a:lvl1pPr>
            <a:lvl2pPr>
              <a:defRPr sz="1600">
                <a:solidFill>
                  <a:schemeClr val="tx2"/>
                </a:solidFill>
              </a:defRPr>
            </a:lvl2pPr>
            <a:lvl3pPr>
              <a:defRPr sz="1400">
                <a:solidFill>
                  <a:schemeClr val="tx2"/>
                </a:solidFill>
              </a:defRPr>
            </a:lvl3pPr>
            <a:lvl4pPr>
              <a:defRPr sz="1200">
                <a:solidFill>
                  <a:schemeClr val="tx2"/>
                </a:solidFill>
              </a:defRPr>
            </a:lvl4pPr>
            <a:lvl5pPr>
              <a:defRPr sz="1200">
                <a:solidFill>
                  <a:schemeClr val="tx2"/>
                </a:solidFill>
              </a:defRPr>
            </a:lvl5pPr>
          </a:lstStyle>
          <a:p>
            <a:pPr lvl="0"/>
            <a:r>
              <a:rPr lang="en-GB" dirty="0"/>
              <a:t>Bullet Points</a:t>
            </a:r>
          </a:p>
        </p:txBody>
      </p:sp>
    </p:spTree>
    <p:extLst>
      <p:ext uri="{BB962C8B-B14F-4D97-AF65-F5344CB8AC3E}">
        <p14:creationId xmlns:p14="http://schemas.microsoft.com/office/powerpoint/2010/main" val="49975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ctive Maths section 1 cov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15F40A4-1EA5-F1C5-F983-8DD9CA93B044}"/>
              </a:ext>
            </a:extLst>
          </p:cNvPr>
          <p:cNvSpPr>
            <a:spLocks noGrp="1"/>
          </p:cNvSpPr>
          <p:nvPr>
            <p:ph idx="1"/>
          </p:nvPr>
        </p:nvSpPr>
        <p:spPr>
          <a:xfrm>
            <a:off x="628650" y="618769"/>
            <a:ext cx="7886700" cy="4351338"/>
          </a:xfrm>
        </p:spPr>
        <p:txBody>
          <a:bodyPr>
            <a:normAutofit/>
          </a:bodyPr>
          <a:lstStyle>
            <a:lvl1pPr>
              <a:defRPr sz="2100" baseline="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1">
            <a:extLst>
              <a:ext uri="{FF2B5EF4-FFF2-40B4-BE49-F238E27FC236}">
                <a16:creationId xmlns:a16="http://schemas.microsoft.com/office/drawing/2014/main" id="{499E6DF1-7894-F5C9-1F74-39363C555529}"/>
              </a:ext>
            </a:extLst>
          </p:cNvPr>
          <p:cNvSpPr>
            <a:spLocks noGrp="1"/>
          </p:cNvSpPr>
          <p:nvPr>
            <p:ph type="title"/>
          </p:nvPr>
        </p:nvSpPr>
        <p:spPr>
          <a:xfrm>
            <a:off x="628649" y="186373"/>
            <a:ext cx="7886699" cy="432396"/>
          </a:xfrm>
          <a:noFill/>
        </p:spPr>
        <p:txBody>
          <a:bodyPr>
            <a:noAutofit/>
          </a:bodyPr>
          <a:lstStyle>
            <a:lvl1pPr>
              <a:defRPr sz="3000"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3799657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ctive Maths section head 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1FA228B-2E09-A089-BF24-8FFD25279769}"/>
              </a:ext>
            </a:extLst>
          </p:cNvPr>
          <p:cNvSpPr>
            <a:spLocks noGrp="1"/>
          </p:cNvSpPr>
          <p:nvPr>
            <p:ph idx="1"/>
          </p:nvPr>
        </p:nvSpPr>
        <p:spPr>
          <a:xfrm>
            <a:off x="628650" y="618769"/>
            <a:ext cx="7886700" cy="4351338"/>
          </a:xfrm>
        </p:spPr>
        <p:txBody>
          <a:bodyPr>
            <a:normAutofit/>
          </a:bodyPr>
          <a:lstStyle>
            <a:lvl1pPr>
              <a:defRPr sz="2100" baseline="0">
                <a:solidFill>
                  <a:schemeClr val="accent3"/>
                </a:solidFill>
              </a:defRPr>
            </a:lvl1pPr>
            <a:lvl2pPr>
              <a:defRPr sz="1800">
                <a:solidFill>
                  <a:schemeClr val="accent3"/>
                </a:solidFill>
              </a:defRPr>
            </a:lvl2pPr>
            <a:lvl3pPr>
              <a:defRPr sz="1600">
                <a:solidFill>
                  <a:schemeClr val="accent3"/>
                </a:solidFill>
              </a:defRPr>
            </a:lvl3pPr>
            <a:lvl4pPr>
              <a:defRPr sz="1400">
                <a:solidFill>
                  <a:schemeClr val="accent3"/>
                </a:solidFill>
              </a:defRPr>
            </a:lvl4pPr>
            <a:lvl5pPr>
              <a:defRPr sz="1400">
                <a:solidFill>
                  <a:schemeClr val="accent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a:extLst>
              <a:ext uri="{FF2B5EF4-FFF2-40B4-BE49-F238E27FC236}">
                <a16:creationId xmlns:a16="http://schemas.microsoft.com/office/drawing/2014/main" id="{9DAF50C2-02A8-0C37-F04F-E2975D21416E}"/>
              </a:ext>
            </a:extLst>
          </p:cNvPr>
          <p:cNvSpPr>
            <a:spLocks noGrp="1"/>
          </p:cNvSpPr>
          <p:nvPr>
            <p:ph type="title"/>
          </p:nvPr>
        </p:nvSpPr>
        <p:spPr>
          <a:xfrm>
            <a:off x="628649" y="186373"/>
            <a:ext cx="7886699" cy="432396"/>
          </a:xfrm>
          <a:noFill/>
        </p:spPr>
        <p:txBody>
          <a:bodyPr>
            <a:noAutofit/>
          </a:bodyPr>
          <a:lstStyle>
            <a:lvl1pPr>
              <a:defRPr sz="3000" baseline="0">
                <a:solidFill>
                  <a:schemeClr val="accent3"/>
                </a:solidFill>
              </a:defRPr>
            </a:lvl1pPr>
          </a:lstStyle>
          <a:p>
            <a:r>
              <a:rPr lang="en-GB" dirty="0"/>
              <a:t>Click to edit Master title style</a:t>
            </a:r>
            <a:endParaRPr lang="en-US" dirty="0"/>
          </a:p>
        </p:txBody>
      </p:sp>
    </p:spTree>
    <p:extLst>
      <p:ext uri="{BB962C8B-B14F-4D97-AF65-F5344CB8AC3E}">
        <p14:creationId xmlns:p14="http://schemas.microsoft.com/office/powerpoint/2010/main" val="6094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ctive Maths grided lines">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3582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Active Maths grided lines-whit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ound Same-side Corner of Rectangle 2">
            <a:extLst>
              <a:ext uri="{FF2B5EF4-FFF2-40B4-BE49-F238E27FC236}">
                <a16:creationId xmlns:a16="http://schemas.microsoft.com/office/drawing/2014/main" id="{268E9AFD-BB81-BCE6-B6F2-A76566A737AC}"/>
              </a:ext>
            </a:extLst>
          </p:cNvPr>
          <p:cNvSpPr/>
          <p:nvPr/>
        </p:nvSpPr>
        <p:spPr>
          <a:xfrm rot="10800000">
            <a:off x="342738" y="0"/>
            <a:ext cx="8458520" cy="1319646"/>
          </a:xfrm>
          <a:prstGeom prst="round2SameRect">
            <a:avLst/>
          </a:prstGeom>
          <a:solidFill>
            <a:schemeClr val="bg1"/>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noFill/>
            </a:endParaRPr>
          </a:p>
        </p:txBody>
      </p:sp>
      <p:sp>
        <p:nvSpPr>
          <p:cNvPr id="2" name="Title 1">
            <a:extLst>
              <a:ext uri="{FF2B5EF4-FFF2-40B4-BE49-F238E27FC236}">
                <a16:creationId xmlns:a16="http://schemas.microsoft.com/office/drawing/2014/main" id="{23A5AE20-33B8-57F5-7878-35453DE3EF22}"/>
              </a:ext>
            </a:extLst>
          </p:cNvPr>
          <p:cNvSpPr>
            <a:spLocks noGrp="1"/>
          </p:cNvSpPr>
          <p:nvPr>
            <p:ph type="title" hasCustomPrompt="1"/>
          </p:nvPr>
        </p:nvSpPr>
        <p:spPr>
          <a:xfrm>
            <a:off x="477395" y="90120"/>
            <a:ext cx="7886699" cy="432396"/>
          </a:xfrm>
          <a:noFill/>
        </p:spPr>
        <p:txBody>
          <a:bodyPr>
            <a:noAutofit/>
          </a:bodyPr>
          <a:lstStyle>
            <a:lvl1pPr>
              <a:defRPr sz="2000" baseline="0">
                <a:solidFill>
                  <a:schemeClr val="tx2"/>
                </a:solidFill>
              </a:defRPr>
            </a:lvl1pPr>
          </a:lstStyle>
          <a:p>
            <a:r>
              <a:rPr lang="en-GB" dirty="0"/>
              <a:t>Heading</a:t>
            </a:r>
            <a:endParaRPr lang="en-US" dirty="0"/>
          </a:p>
        </p:txBody>
      </p:sp>
    </p:spTree>
    <p:extLst>
      <p:ext uri="{BB962C8B-B14F-4D97-AF65-F5344CB8AC3E}">
        <p14:creationId xmlns:p14="http://schemas.microsoft.com/office/powerpoint/2010/main" val="176862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Active Maths grided lines -red ">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ound Same-side Corner of Rectangle 2">
            <a:extLst>
              <a:ext uri="{FF2B5EF4-FFF2-40B4-BE49-F238E27FC236}">
                <a16:creationId xmlns:a16="http://schemas.microsoft.com/office/drawing/2014/main" id="{268E9AFD-BB81-BCE6-B6F2-A76566A737AC}"/>
              </a:ext>
            </a:extLst>
          </p:cNvPr>
          <p:cNvSpPr/>
          <p:nvPr/>
        </p:nvSpPr>
        <p:spPr>
          <a:xfrm rot="10800000">
            <a:off x="342738" y="0"/>
            <a:ext cx="8458520" cy="1319646"/>
          </a:xfrm>
          <a:prstGeom prst="round2SameRect">
            <a:avLst/>
          </a:prstGeom>
          <a:solidFill>
            <a:schemeClr val="accent2"/>
          </a:solidFill>
          <a:ln w="63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350">
              <a:noFill/>
            </a:endParaRPr>
          </a:p>
        </p:txBody>
      </p:sp>
      <p:sp>
        <p:nvSpPr>
          <p:cNvPr id="2" name="Title 1">
            <a:extLst>
              <a:ext uri="{FF2B5EF4-FFF2-40B4-BE49-F238E27FC236}">
                <a16:creationId xmlns:a16="http://schemas.microsoft.com/office/drawing/2014/main" id="{23A5AE20-33B8-57F5-7878-35453DE3EF22}"/>
              </a:ext>
            </a:extLst>
          </p:cNvPr>
          <p:cNvSpPr>
            <a:spLocks noGrp="1"/>
          </p:cNvSpPr>
          <p:nvPr>
            <p:ph type="title" hasCustomPrompt="1"/>
          </p:nvPr>
        </p:nvSpPr>
        <p:spPr>
          <a:xfrm>
            <a:off x="477395" y="90120"/>
            <a:ext cx="7886699" cy="432396"/>
          </a:xfrm>
          <a:noFill/>
        </p:spPr>
        <p:txBody>
          <a:bodyPr>
            <a:noAutofit/>
          </a:bodyPr>
          <a:lstStyle>
            <a:lvl1pPr>
              <a:defRPr sz="2000" baseline="0">
                <a:solidFill>
                  <a:schemeClr val="bg1"/>
                </a:solidFill>
              </a:defRPr>
            </a:lvl1pPr>
          </a:lstStyle>
          <a:p>
            <a:r>
              <a:rPr lang="en-GB" dirty="0"/>
              <a:t>Heading</a:t>
            </a:r>
            <a:endParaRPr lang="en-US" dirty="0"/>
          </a:p>
        </p:txBody>
      </p:sp>
    </p:spTree>
    <p:extLst>
      <p:ext uri="{BB962C8B-B14F-4D97-AF65-F5344CB8AC3E}">
        <p14:creationId xmlns:p14="http://schemas.microsoft.com/office/powerpoint/2010/main" val="236248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73B0F-66E2-3348-A0EA-9ADA25BC8A33}" type="datetimeFigureOut">
              <a:rPr lang="en-US" smtClean="0"/>
              <a:t>4/7/2024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D9E44-080E-6D45-A02A-1370F351531E}" type="slidenum">
              <a:rPr lang="en-US" smtClean="0"/>
              <a:t>‹#›</a:t>
            </a:fld>
            <a:endParaRPr lang="en-US"/>
          </a:p>
        </p:txBody>
      </p:sp>
    </p:spTree>
    <p:extLst>
      <p:ext uri="{BB962C8B-B14F-4D97-AF65-F5344CB8AC3E}">
        <p14:creationId xmlns:p14="http://schemas.microsoft.com/office/powerpoint/2010/main" val="1839453253"/>
      </p:ext>
    </p:extLst>
  </p:cSld>
  <p:clrMap bg1="lt1" tx1="dk1" bg2="lt2" tx2="dk2" accent1="accent1" accent2="accent2" accent3="accent3" accent4="accent4" accent5="accent5" accent6="accent6" hlink="hlink" folHlink="folHlink"/>
  <p:sldLayoutIdLst>
    <p:sldLayoutId id="2147483727" r:id="rId1"/>
    <p:sldLayoutId id="2147483743" r:id="rId2"/>
    <p:sldLayoutId id="2147483745" r:id="rId3"/>
    <p:sldLayoutId id="2147483746" r:id="rId4"/>
    <p:sldLayoutId id="2147483742" r:id="rId5"/>
    <p:sldLayoutId id="2147483741" r:id="rId6"/>
    <p:sldLayoutId id="2147483744" r:id="rId7"/>
    <p:sldLayoutId id="2147483751" r:id="rId8"/>
    <p:sldLayoutId id="2147483747" r:id="rId9"/>
    <p:sldLayoutId id="2147483749" r:id="rId10"/>
    <p:sldLayoutId id="2147483748" r:id="rId11"/>
    <p:sldLayoutId id="2147483750" r:id="rId1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1AD4-2D4C-5DA1-B44C-83392D662656}"/>
              </a:ext>
            </a:extLst>
          </p:cNvPr>
          <p:cNvSpPr>
            <a:spLocks noGrp="1"/>
          </p:cNvSpPr>
          <p:nvPr>
            <p:ph type="title"/>
          </p:nvPr>
        </p:nvSpPr>
        <p:spPr>
          <a:xfrm>
            <a:off x="1220931" y="3262705"/>
            <a:ext cx="7232603" cy="2799649"/>
          </a:xfrm>
        </p:spPr>
        <p:txBody>
          <a:bodyPr/>
          <a:lstStyle/>
          <a:p>
            <a:r>
              <a:rPr lang="en-US" dirty="0"/>
              <a:t>Chapter 19: Statistics II</a:t>
            </a:r>
          </a:p>
        </p:txBody>
      </p:sp>
    </p:spTree>
    <p:extLst>
      <p:ext uri="{BB962C8B-B14F-4D97-AF65-F5344CB8AC3E}">
        <p14:creationId xmlns:p14="http://schemas.microsoft.com/office/powerpoint/2010/main" val="217195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170-7DF8-C6BE-2C4D-697E4244E378}"/>
              </a:ext>
            </a:extLst>
          </p:cNvPr>
          <p:cNvSpPr>
            <a:spLocks noGrp="1"/>
          </p:cNvSpPr>
          <p:nvPr>
            <p:ph type="title"/>
          </p:nvPr>
        </p:nvSpPr>
        <p:spPr/>
        <p:txBody>
          <a:bodyPr/>
          <a:lstStyle/>
          <a:p>
            <a:r>
              <a:rPr lang="en-US" dirty="0"/>
              <a:t>Histograms</a:t>
            </a:r>
          </a:p>
        </p:txBody>
      </p:sp>
      <p:sp>
        <p:nvSpPr>
          <p:cNvPr id="3" name="Rectangle 2">
            <a:extLst>
              <a:ext uri="{FF2B5EF4-FFF2-40B4-BE49-F238E27FC236}">
                <a16:creationId xmlns:a16="http://schemas.microsoft.com/office/drawing/2014/main" id="{F8A1EC6C-EA7F-E5AC-FE29-09F05D419396}"/>
              </a:ext>
            </a:extLst>
          </p:cNvPr>
          <p:cNvSpPr/>
          <p:nvPr/>
        </p:nvSpPr>
        <p:spPr>
          <a:xfrm>
            <a:off x="664092" y="666879"/>
            <a:ext cx="8380602" cy="615553"/>
          </a:xfrm>
          <a:prstGeom prst="rect">
            <a:avLst/>
          </a:prstGeom>
        </p:spPr>
        <p:txBody>
          <a:bodyPr wrap="square">
            <a:spAutoFit/>
          </a:bodyPr>
          <a:lstStyle/>
          <a:p>
            <a:r>
              <a:rPr lang="en-IE" sz="1700" b="1" dirty="0">
                <a:solidFill>
                  <a:srgbClr val="0070C0"/>
                </a:solidFill>
              </a:rPr>
              <a:t>Histograms</a:t>
            </a:r>
            <a:r>
              <a:rPr lang="en-IE" sz="1700" dirty="0">
                <a:solidFill>
                  <a:srgbClr val="0070C0"/>
                </a:solidFill>
              </a:rPr>
              <a:t> </a:t>
            </a:r>
            <a:r>
              <a:rPr lang="en-IE" sz="1700" dirty="0"/>
              <a:t>are used to represent continuous data. Unlike a bar chart, there are no spaces between the bars on a histogram.</a:t>
            </a:r>
          </a:p>
        </p:txBody>
      </p:sp>
      <p:sp>
        <p:nvSpPr>
          <p:cNvPr id="5" name="Rectangle 4">
            <a:extLst>
              <a:ext uri="{FF2B5EF4-FFF2-40B4-BE49-F238E27FC236}">
                <a16:creationId xmlns:a16="http://schemas.microsoft.com/office/drawing/2014/main" id="{2966556D-72B7-21E3-18C1-4B32B1A962FD}"/>
              </a:ext>
            </a:extLst>
          </p:cNvPr>
          <p:cNvSpPr/>
          <p:nvPr/>
        </p:nvSpPr>
        <p:spPr>
          <a:xfrm>
            <a:off x="664092" y="1299845"/>
            <a:ext cx="6547110" cy="1138773"/>
          </a:xfrm>
          <a:prstGeom prst="rect">
            <a:avLst/>
          </a:prstGeom>
        </p:spPr>
        <p:txBody>
          <a:bodyPr wrap="square">
            <a:spAutoFit/>
          </a:bodyPr>
          <a:lstStyle/>
          <a:p>
            <a:r>
              <a:rPr lang="en-IE" sz="1700" b="1" dirty="0">
                <a:solidFill>
                  <a:srgbClr val="00B050"/>
                </a:solidFill>
              </a:rPr>
              <a:t>This frequency table shows the times (in minutes) spent by a group for people in a museum.</a:t>
            </a:r>
          </a:p>
          <a:p>
            <a:r>
              <a:rPr lang="en-IE" sz="1700" b="1" dirty="0">
                <a:solidFill>
                  <a:srgbClr val="00B050"/>
                </a:solidFill>
              </a:rPr>
              <a:t>Note: 10—20 means 10 or more but less than 20 and so on. </a:t>
            </a:r>
          </a:p>
          <a:p>
            <a:r>
              <a:rPr lang="en-IE" sz="1700" b="1" dirty="0">
                <a:solidFill>
                  <a:srgbClr val="00B050"/>
                </a:solidFill>
              </a:rPr>
              <a:t>Represent the data in a histogram.</a:t>
            </a:r>
          </a:p>
        </p:txBody>
      </p:sp>
      <p:pic>
        <p:nvPicPr>
          <p:cNvPr id="6" name="Picture 5">
            <a:extLst>
              <a:ext uri="{FF2B5EF4-FFF2-40B4-BE49-F238E27FC236}">
                <a16:creationId xmlns:a16="http://schemas.microsoft.com/office/drawing/2014/main" id="{F29772A6-B57F-2459-3146-7BE3C150F505}"/>
              </a:ext>
            </a:extLst>
          </p:cNvPr>
          <p:cNvPicPr>
            <a:picLocks noChangeAspect="1"/>
          </p:cNvPicPr>
          <p:nvPr/>
        </p:nvPicPr>
        <p:blipFill>
          <a:blip r:embed="rId2"/>
          <a:stretch>
            <a:fillRect/>
          </a:stretch>
        </p:blipFill>
        <p:spPr>
          <a:xfrm>
            <a:off x="7357993" y="1152280"/>
            <a:ext cx="1539910" cy="1433902"/>
          </a:xfrm>
          <a:prstGeom prst="rect">
            <a:avLst/>
          </a:prstGeom>
        </p:spPr>
      </p:pic>
      <p:pic>
        <p:nvPicPr>
          <p:cNvPr id="14" name="Picture 13">
            <a:extLst>
              <a:ext uri="{FF2B5EF4-FFF2-40B4-BE49-F238E27FC236}">
                <a16:creationId xmlns:a16="http://schemas.microsoft.com/office/drawing/2014/main" id="{554ABB00-323E-DFC4-B04D-A430B1482935}"/>
              </a:ext>
            </a:extLst>
          </p:cNvPr>
          <p:cNvPicPr>
            <a:picLocks noChangeAspect="1"/>
          </p:cNvPicPr>
          <p:nvPr/>
        </p:nvPicPr>
        <p:blipFill>
          <a:blip r:embed="rId3"/>
          <a:stretch>
            <a:fillRect/>
          </a:stretch>
        </p:blipFill>
        <p:spPr>
          <a:xfrm>
            <a:off x="2378900" y="2670157"/>
            <a:ext cx="4729695" cy="3502302"/>
          </a:xfrm>
          <a:prstGeom prst="rect">
            <a:avLst/>
          </a:prstGeom>
        </p:spPr>
      </p:pic>
      <p:sp>
        <p:nvSpPr>
          <p:cNvPr id="16" name="TextBox 15">
            <a:extLst>
              <a:ext uri="{FF2B5EF4-FFF2-40B4-BE49-F238E27FC236}">
                <a16:creationId xmlns:a16="http://schemas.microsoft.com/office/drawing/2014/main" id="{6AC9E6A4-09CE-F106-8A58-36209CC037BC}"/>
              </a:ext>
            </a:extLst>
          </p:cNvPr>
          <p:cNvSpPr txBox="1"/>
          <p:nvPr/>
        </p:nvSpPr>
        <p:spPr>
          <a:xfrm>
            <a:off x="193951" y="3121223"/>
            <a:ext cx="1686701" cy="1138773"/>
          </a:xfrm>
          <a:prstGeom prst="rect">
            <a:avLst/>
          </a:prstGeom>
          <a:noFill/>
        </p:spPr>
        <p:txBody>
          <a:bodyPr wrap="square" rtlCol="0">
            <a:spAutoFit/>
          </a:bodyPr>
          <a:lstStyle>
            <a:defPPr>
              <a:defRPr lang="en-US"/>
            </a:defPPr>
            <a:lvl1pPr>
              <a:defRPr b="1">
                <a:solidFill>
                  <a:srgbClr val="FF0000"/>
                </a:solidFill>
              </a:defRPr>
            </a:lvl1pPr>
          </a:lstStyle>
          <a:p>
            <a:r>
              <a:rPr lang="en-US" sz="1700" dirty="0"/>
              <a:t>Note: Marked and scaled intervals on both axes.</a:t>
            </a:r>
            <a:endParaRPr lang="en-IE" sz="1700" dirty="0"/>
          </a:p>
        </p:txBody>
      </p:sp>
      <p:sp>
        <p:nvSpPr>
          <p:cNvPr id="17" name="Oval 16">
            <a:extLst>
              <a:ext uri="{FF2B5EF4-FFF2-40B4-BE49-F238E27FC236}">
                <a16:creationId xmlns:a16="http://schemas.microsoft.com/office/drawing/2014/main" id="{0D147FF2-C4A9-96F0-6E44-2E8F1B56CCEE}"/>
              </a:ext>
            </a:extLst>
          </p:cNvPr>
          <p:cNvSpPr/>
          <p:nvPr/>
        </p:nvSpPr>
        <p:spPr>
          <a:xfrm>
            <a:off x="3052657" y="3037246"/>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2" name="Oval 21">
            <a:extLst>
              <a:ext uri="{FF2B5EF4-FFF2-40B4-BE49-F238E27FC236}">
                <a16:creationId xmlns:a16="http://schemas.microsoft.com/office/drawing/2014/main" id="{58492DDD-5FBA-6E0A-A121-3235358922DA}"/>
              </a:ext>
            </a:extLst>
          </p:cNvPr>
          <p:cNvSpPr/>
          <p:nvPr/>
        </p:nvSpPr>
        <p:spPr>
          <a:xfrm>
            <a:off x="3055766" y="3282955"/>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4" name="Oval 23">
            <a:extLst>
              <a:ext uri="{FF2B5EF4-FFF2-40B4-BE49-F238E27FC236}">
                <a16:creationId xmlns:a16="http://schemas.microsoft.com/office/drawing/2014/main" id="{BE6F0227-B19E-779C-D2F5-F8214879E42F}"/>
              </a:ext>
            </a:extLst>
          </p:cNvPr>
          <p:cNvSpPr/>
          <p:nvPr/>
        </p:nvSpPr>
        <p:spPr>
          <a:xfrm>
            <a:off x="3047523" y="3533330"/>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a:extLst>
              <a:ext uri="{FF2B5EF4-FFF2-40B4-BE49-F238E27FC236}">
                <a16:creationId xmlns:a16="http://schemas.microsoft.com/office/drawing/2014/main" id="{5D765F7D-01C1-968C-94B0-3E74757271FA}"/>
              </a:ext>
            </a:extLst>
          </p:cNvPr>
          <p:cNvSpPr/>
          <p:nvPr/>
        </p:nvSpPr>
        <p:spPr>
          <a:xfrm>
            <a:off x="3047523" y="3765043"/>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Oval 25">
            <a:extLst>
              <a:ext uri="{FF2B5EF4-FFF2-40B4-BE49-F238E27FC236}">
                <a16:creationId xmlns:a16="http://schemas.microsoft.com/office/drawing/2014/main" id="{5C2CF2A6-8517-79E1-79C6-85E015A63D13}"/>
              </a:ext>
            </a:extLst>
          </p:cNvPr>
          <p:cNvSpPr/>
          <p:nvPr/>
        </p:nvSpPr>
        <p:spPr>
          <a:xfrm>
            <a:off x="3050632" y="4020083"/>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7" name="Oval 26">
            <a:extLst>
              <a:ext uri="{FF2B5EF4-FFF2-40B4-BE49-F238E27FC236}">
                <a16:creationId xmlns:a16="http://schemas.microsoft.com/office/drawing/2014/main" id="{7525E541-6114-68AB-DE6E-DA2664992CFC}"/>
              </a:ext>
            </a:extLst>
          </p:cNvPr>
          <p:cNvSpPr/>
          <p:nvPr/>
        </p:nvSpPr>
        <p:spPr>
          <a:xfrm>
            <a:off x="3063076" y="4256503"/>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8" name="Oval 27">
            <a:extLst>
              <a:ext uri="{FF2B5EF4-FFF2-40B4-BE49-F238E27FC236}">
                <a16:creationId xmlns:a16="http://schemas.microsoft.com/office/drawing/2014/main" id="{46B8C729-D3AD-FCA5-CC60-287CB7BFC2C2}"/>
              </a:ext>
            </a:extLst>
          </p:cNvPr>
          <p:cNvSpPr/>
          <p:nvPr/>
        </p:nvSpPr>
        <p:spPr>
          <a:xfrm>
            <a:off x="3056854" y="4492881"/>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9" name="Oval 28">
            <a:extLst>
              <a:ext uri="{FF2B5EF4-FFF2-40B4-BE49-F238E27FC236}">
                <a16:creationId xmlns:a16="http://schemas.microsoft.com/office/drawing/2014/main" id="{775BF304-C533-3FFA-9B74-70BF763B7D60}"/>
              </a:ext>
            </a:extLst>
          </p:cNvPr>
          <p:cNvSpPr/>
          <p:nvPr/>
        </p:nvSpPr>
        <p:spPr>
          <a:xfrm>
            <a:off x="3061051" y="4757294"/>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Oval 29">
            <a:extLst>
              <a:ext uri="{FF2B5EF4-FFF2-40B4-BE49-F238E27FC236}">
                <a16:creationId xmlns:a16="http://schemas.microsoft.com/office/drawing/2014/main" id="{C6ACF84E-D7D0-2E39-12BD-E7C28F2FBF0C}"/>
              </a:ext>
            </a:extLst>
          </p:cNvPr>
          <p:cNvSpPr/>
          <p:nvPr/>
        </p:nvSpPr>
        <p:spPr>
          <a:xfrm>
            <a:off x="3061051" y="4989007"/>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1" name="Oval 30">
            <a:extLst>
              <a:ext uri="{FF2B5EF4-FFF2-40B4-BE49-F238E27FC236}">
                <a16:creationId xmlns:a16="http://schemas.microsoft.com/office/drawing/2014/main" id="{9BD592D4-5AD1-7AAB-AA54-8265231CAEF9}"/>
              </a:ext>
            </a:extLst>
          </p:cNvPr>
          <p:cNvSpPr/>
          <p:nvPr/>
        </p:nvSpPr>
        <p:spPr>
          <a:xfrm>
            <a:off x="3064160" y="5244047"/>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Oval 31">
            <a:extLst>
              <a:ext uri="{FF2B5EF4-FFF2-40B4-BE49-F238E27FC236}">
                <a16:creationId xmlns:a16="http://schemas.microsoft.com/office/drawing/2014/main" id="{73B175EC-A7D4-15E9-7FA9-C51969634B37}"/>
              </a:ext>
            </a:extLst>
          </p:cNvPr>
          <p:cNvSpPr/>
          <p:nvPr/>
        </p:nvSpPr>
        <p:spPr>
          <a:xfrm>
            <a:off x="3067273" y="5480467"/>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Oval 33">
            <a:extLst>
              <a:ext uri="{FF2B5EF4-FFF2-40B4-BE49-F238E27FC236}">
                <a16:creationId xmlns:a16="http://schemas.microsoft.com/office/drawing/2014/main" id="{D24F357F-8F87-B74C-8D12-408E98125248}"/>
              </a:ext>
            </a:extLst>
          </p:cNvPr>
          <p:cNvSpPr/>
          <p:nvPr/>
        </p:nvSpPr>
        <p:spPr>
          <a:xfrm>
            <a:off x="3810696" y="5478842"/>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Oval 34">
            <a:extLst>
              <a:ext uri="{FF2B5EF4-FFF2-40B4-BE49-F238E27FC236}">
                <a16:creationId xmlns:a16="http://schemas.microsoft.com/office/drawing/2014/main" id="{7A395813-11E8-DED0-9E03-0D027AA51DDC}"/>
              </a:ext>
            </a:extLst>
          </p:cNvPr>
          <p:cNvSpPr/>
          <p:nvPr/>
        </p:nvSpPr>
        <p:spPr>
          <a:xfrm>
            <a:off x="4562826" y="5485134"/>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Oval 35">
            <a:extLst>
              <a:ext uri="{FF2B5EF4-FFF2-40B4-BE49-F238E27FC236}">
                <a16:creationId xmlns:a16="http://schemas.microsoft.com/office/drawing/2014/main" id="{122D97DD-934A-F8B6-01D4-C20D510712C4}"/>
              </a:ext>
            </a:extLst>
          </p:cNvPr>
          <p:cNvSpPr/>
          <p:nvPr/>
        </p:nvSpPr>
        <p:spPr>
          <a:xfrm>
            <a:off x="5315580" y="5483509"/>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7" name="Oval 36">
            <a:extLst>
              <a:ext uri="{FF2B5EF4-FFF2-40B4-BE49-F238E27FC236}">
                <a16:creationId xmlns:a16="http://schemas.microsoft.com/office/drawing/2014/main" id="{E553EF2C-F6BF-90DD-2866-25225FF73536}"/>
              </a:ext>
            </a:extLst>
          </p:cNvPr>
          <p:cNvSpPr/>
          <p:nvPr/>
        </p:nvSpPr>
        <p:spPr>
          <a:xfrm>
            <a:off x="6077493" y="5478907"/>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a:extLst>
              <a:ext uri="{FF2B5EF4-FFF2-40B4-BE49-F238E27FC236}">
                <a16:creationId xmlns:a16="http://schemas.microsoft.com/office/drawing/2014/main" id="{3468DD27-9F59-62BB-A26D-1D85DB2E0232}"/>
              </a:ext>
            </a:extLst>
          </p:cNvPr>
          <p:cNvSpPr/>
          <p:nvPr/>
        </p:nvSpPr>
        <p:spPr>
          <a:xfrm>
            <a:off x="6830247" y="5477282"/>
            <a:ext cx="45719" cy="65315"/>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3851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ppt_x"/>
                                          </p:val>
                                        </p:tav>
                                        <p:tav tm="100000">
                                          <p:val>
                                            <p:strVal val="#ppt_x"/>
                                          </p:val>
                                        </p:tav>
                                      </p:tavLst>
                                    </p:anim>
                                    <p:anim calcmode="lin" valueType="num">
                                      <p:cBhvr additive="base">
                                        <p:cTn id="11" dur="500" fill="hold"/>
                                        <p:tgtEl>
                                          <p:spTgt spid="17"/>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500" fill="hold"/>
                                        <p:tgtEl>
                                          <p:spTgt spid="22"/>
                                        </p:tgtEl>
                                        <p:attrNameLst>
                                          <p:attrName>ppt_x</p:attrName>
                                        </p:attrNameLst>
                                      </p:cBhvr>
                                      <p:tavLst>
                                        <p:tav tm="0">
                                          <p:val>
                                            <p:strVal val="#ppt_x"/>
                                          </p:val>
                                        </p:tav>
                                        <p:tav tm="100000">
                                          <p:val>
                                            <p:strVal val="#ppt_x"/>
                                          </p:val>
                                        </p:tav>
                                      </p:tavLst>
                                    </p:anim>
                                    <p:anim calcmode="lin" valueType="num">
                                      <p:cBhvr additive="base">
                                        <p:cTn id="15" dur="500" fill="hold"/>
                                        <p:tgtEl>
                                          <p:spTgt spid="22"/>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500" fill="hold"/>
                                        <p:tgtEl>
                                          <p:spTgt spid="25"/>
                                        </p:tgtEl>
                                        <p:attrNameLst>
                                          <p:attrName>ppt_x</p:attrName>
                                        </p:attrNameLst>
                                      </p:cBhvr>
                                      <p:tavLst>
                                        <p:tav tm="0">
                                          <p:val>
                                            <p:strVal val="#ppt_x"/>
                                          </p:val>
                                        </p:tav>
                                        <p:tav tm="100000">
                                          <p:val>
                                            <p:strVal val="#ppt_x"/>
                                          </p:val>
                                        </p:tav>
                                      </p:tavLst>
                                    </p:anim>
                                    <p:anim calcmode="lin" valueType="num">
                                      <p:cBhvr additive="base">
                                        <p:cTn id="23" dur="500" fill="hold"/>
                                        <p:tgtEl>
                                          <p:spTgt spid="2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additive="base">
                                        <p:cTn id="30" dur="500" fill="hold"/>
                                        <p:tgtEl>
                                          <p:spTgt spid="27"/>
                                        </p:tgtEl>
                                        <p:attrNameLst>
                                          <p:attrName>ppt_x</p:attrName>
                                        </p:attrNameLst>
                                      </p:cBhvr>
                                      <p:tavLst>
                                        <p:tav tm="0">
                                          <p:val>
                                            <p:strVal val="#ppt_x"/>
                                          </p:val>
                                        </p:tav>
                                        <p:tav tm="100000">
                                          <p:val>
                                            <p:strVal val="#ppt_x"/>
                                          </p:val>
                                        </p:tav>
                                      </p:tavLst>
                                    </p:anim>
                                    <p:anim calcmode="lin" valueType="num">
                                      <p:cBhvr additive="base">
                                        <p:cTn id="31" dur="500" fill="hold"/>
                                        <p:tgtEl>
                                          <p:spTgt spid="2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ppt_x"/>
                                          </p:val>
                                        </p:tav>
                                        <p:tav tm="100000">
                                          <p:val>
                                            <p:strVal val="#ppt_x"/>
                                          </p:val>
                                        </p:tav>
                                      </p:tavLst>
                                    </p:anim>
                                    <p:anim calcmode="lin" valueType="num">
                                      <p:cBhvr additive="base">
                                        <p:cTn id="35" dur="5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ppt_x"/>
                                          </p:val>
                                        </p:tav>
                                        <p:tav tm="100000">
                                          <p:val>
                                            <p:strVal val="#ppt_x"/>
                                          </p:val>
                                        </p:tav>
                                      </p:tavLst>
                                    </p:anim>
                                    <p:anim calcmode="lin" valueType="num">
                                      <p:cBhvr additive="base">
                                        <p:cTn id="39" dur="500" fill="hold"/>
                                        <p:tgtEl>
                                          <p:spTgt spid="2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 fill="hold"/>
                                        <p:tgtEl>
                                          <p:spTgt spid="30"/>
                                        </p:tgtEl>
                                        <p:attrNameLst>
                                          <p:attrName>ppt_x</p:attrName>
                                        </p:attrNameLst>
                                      </p:cBhvr>
                                      <p:tavLst>
                                        <p:tav tm="0">
                                          <p:val>
                                            <p:strVal val="#ppt_x"/>
                                          </p:val>
                                        </p:tav>
                                        <p:tav tm="100000">
                                          <p:val>
                                            <p:strVal val="#ppt_x"/>
                                          </p:val>
                                        </p:tav>
                                      </p:tavLst>
                                    </p:anim>
                                    <p:anim calcmode="lin" valueType="num">
                                      <p:cBhvr additive="base">
                                        <p:cTn id="43" dur="500" fill="hold"/>
                                        <p:tgtEl>
                                          <p:spTgt spid="3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500" fill="hold"/>
                                        <p:tgtEl>
                                          <p:spTgt spid="31"/>
                                        </p:tgtEl>
                                        <p:attrNameLst>
                                          <p:attrName>ppt_x</p:attrName>
                                        </p:attrNameLst>
                                      </p:cBhvr>
                                      <p:tavLst>
                                        <p:tav tm="0">
                                          <p:val>
                                            <p:strVal val="#ppt_x"/>
                                          </p:val>
                                        </p:tav>
                                        <p:tav tm="100000">
                                          <p:val>
                                            <p:strVal val="#ppt_x"/>
                                          </p:val>
                                        </p:tav>
                                      </p:tavLst>
                                    </p:anim>
                                    <p:anim calcmode="lin" valueType="num">
                                      <p:cBhvr additive="base">
                                        <p:cTn id="47" dur="500" fill="hold"/>
                                        <p:tgtEl>
                                          <p:spTgt spid="3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ppt_x"/>
                                          </p:val>
                                        </p:tav>
                                        <p:tav tm="100000">
                                          <p:val>
                                            <p:strVal val="#ppt_x"/>
                                          </p:val>
                                        </p:tav>
                                      </p:tavLst>
                                    </p:anim>
                                    <p:anim calcmode="lin" valueType="num">
                                      <p:cBhvr additive="base">
                                        <p:cTn id="51" dur="500" fill="hold"/>
                                        <p:tgtEl>
                                          <p:spTgt spid="3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additive="base">
                                        <p:cTn id="54" dur="500" fill="hold"/>
                                        <p:tgtEl>
                                          <p:spTgt spid="34"/>
                                        </p:tgtEl>
                                        <p:attrNameLst>
                                          <p:attrName>ppt_x</p:attrName>
                                        </p:attrNameLst>
                                      </p:cBhvr>
                                      <p:tavLst>
                                        <p:tav tm="0">
                                          <p:val>
                                            <p:strVal val="#ppt_x"/>
                                          </p:val>
                                        </p:tav>
                                        <p:tav tm="100000">
                                          <p:val>
                                            <p:strVal val="#ppt_x"/>
                                          </p:val>
                                        </p:tav>
                                      </p:tavLst>
                                    </p:anim>
                                    <p:anim calcmode="lin" valueType="num">
                                      <p:cBhvr additive="base">
                                        <p:cTn id="55" dur="500" fill="hold"/>
                                        <p:tgtEl>
                                          <p:spTgt spid="34"/>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ppt_x"/>
                                          </p:val>
                                        </p:tav>
                                        <p:tav tm="100000">
                                          <p:val>
                                            <p:strVal val="#ppt_x"/>
                                          </p:val>
                                        </p:tav>
                                      </p:tavLst>
                                    </p:anim>
                                    <p:anim calcmode="lin" valueType="num">
                                      <p:cBhvr additive="base">
                                        <p:cTn id="59" dur="500" fill="hold"/>
                                        <p:tgtEl>
                                          <p:spTgt spid="35"/>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 calcmode="lin" valueType="num">
                                      <p:cBhvr additive="base">
                                        <p:cTn id="62" dur="500" fill="hold"/>
                                        <p:tgtEl>
                                          <p:spTgt spid="36"/>
                                        </p:tgtEl>
                                        <p:attrNameLst>
                                          <p:attrName>ppt_x</p:attrName>
                                        </p:attrNameLst>
                                      </p:cBhvr>
                                      <p:tavLst>
                                        <p:tav tm="0">
                                          <p:val>
                                            <p:strVal val="#ppt_x"/>
                                          </p:val>
                                        </p:tav>
                                        <p:tav tm="100000">
                                          <p:val>
                                            <p:strVal val="#ppt_x"/>
                                          </p:val>
                                        </p:tav>
                                      </p:tavLst>
                                    </p:anim>
                                    <p:anim calcmode="lin" valueType="num">
                                      <p:cBhvr additive="base">
                                        <p:cTn id="63" dur="500" fill="hold"/>
                                        <p:tgtEl>
                                          <p:spTgt spid="36"/>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additive="base">
                                        <p:cTn id="66" dur="500" fill="hold"/>
                                        <p:tgtEl>
                                          <p:spTgt spid="37"/>
                                        </p:tgtEl>
                                        <p:attrNameLst>
                                          <p:attrName>ppt_x</p:attrName>
                                        </p:attrNameLst>
                                      </p:cBhvr>
                                      <p:tavLst>
                                        <p:tav tm="0">
                                          <p:val>
                                            <p:strVal val="#ppt_x"/>
                                          </p:val>
                                        </p:tav>
                                        <p:tav tm="100000">
                                          <p:val>
                                            <p:strVal val="#ppt_x"/>
                                          </p:val>
                                        </p:tav>
                                      </p:tavLst>
                                    </p:anim>
                                    <p:anim calcmode="lin" valueType="num">
                                      <p:cBhvr additive="base">
                                        <p:cTn id="67" dur="500" fill="hold"/>
                                        <p:tgtEl>
                                          <p:spTgt spid="3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500" fill="hold"/>
                                        <p:tgtEl>
                                          <p:spTgt spid="38"/>
                                        </p:tgtEl>
                                        <p:attrNameLst>
                                          <p:attrName>ppt_x</p:attrName>
                                        </p:attrNameLst>
                                      </p:cBhvr>
                                      <p:tavLst>
                                        <p:tav tm="0">
                                          <p:val>
                                            <p:strVal val="#ppt_x"/>
                                          </p:val>
                                        </p:tav>
                                        <p:tav tm="100000">
                                          <p:val>
                                            <p:strVal val="#ppt_x"/>
                                          </p:val>
                                        </p:tav>
                                      </p:tavLst>
                                    </p:anim>
                                    <p:anim calcmode="lin" valueType="num">
                                      <p:cBhvr additive="base">
                                        <p:cTn id="7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4" grpId="0" animBg="1"/>
      <p:bldP spid="35" grpId="0" animBg="1"/>
      <p:bldP spid="36"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170-7DF8-C6BE-2C4D-697E4244E378}"/>
              </a:ext>
            </a:extLst>
          </p:cNvPr>
          <p:cNvSpPr>
            <a:spLocks noGrp="1"/>
          </p:cNvSpPr>
          <p:nvPr>
            <p:ph type="title"/>
          </p:nvPr>
        </p:nvSpPr>
        <p:spPr/>
        <p:txBody>
          <a:bodyPr/>
          <a:lstStyle/>
          <a:p>
            <a:r>
              <a:rPr lang="en-US" dirty="0"/>
              <a:t>Histograms</a:t>
            </a:r>
          </a:p>
        </p:txBody>
      </p:sp>
      <p:grpSp>
        <p:nvGrpSpPr>
          <p:cNvPr id="4" name="Group 3">
            <a:extLst>
              <a:ext uri="{FF2B5EF4-FFF2-40B4-BE49-F238E27FC236}">
                <a16:creationId xmlns:a16="http://schemas.microsoft.com/office/drawing/2014/main" id="{F990B702-8B84-CA60-C086-2FC3FE5B5EBD}"/>
              </a:ext>
            </a:extLst>
          </p:cNvPr>
          <p:cNvGrpSpPr/>
          <p:nvPr/>
        </p:nvGrpSpPr>
        <p:grpSpPr>
          <a:xfrm>
            <a:off x="841375" y="739992"/>
            <a:ext cx="8514826" cy="4366963"/>
            <a:chOff x="226502" y="1299845"/>
            <a:chExt cx="8514826" cy="4366963"/>
          </a:xfrm>
        </p:grpSpPr>
        <p:sp>
          <p:nvSpPr>
            <p:cNvPr id="5" name="Rectangle 4">
              <a:extLst>
                <a:ext uri="{FF2B5EF4-FFF2-40B4-BE49-F238E27FC236}">
                  <a16:creationId xmlns:a16="http://schemas.microsoft.com/office/drawing/2014/main" id="{2966556D-72B7-21E3-18C1-4B32B1A962FD}"/>
                </a:ext>
              </a:extLst>
            </p:cNvPr>
            <p:cNvSpPr/>
            <p:nvPr/>
          </p:nvSpPr>
          <p:spPr>
            <a:xfrm>
              <a:off x="226502" y="1299845"/>
              <a:ext cx="8514826" cy="615553"/>
            </a:xfrm>
            <a:prstGeom prst="rect">
              <a:avLst/>
            </a:prstGeom>
          </p:spPr>
          <p:txBody>
            <a:bodyPr wrap="square">
              <a:spAutoFit/>
            </a:bodyPr>
            <a:lstStyle/>
            <a:p>
              <a:r>
                <a:rPr lang="en-IE" sz="1700" b="1" dirty="0">
                  <a:solidFill>
                    <a:srgbClr val="00B050"/>
                  </a:solidFill>
                </a:rPr>
                <a:t>A supermarket opens at 0800. The histogram below shows the distribution of the times employees arrived for work on a particular day.</a:t>
              </a:r>
            </a:p>
          </p:txBody>
        </p:sp>
        <p:pic>
          <p:nvPicPr>
            <p:cNvPr id="6" name="Picture 5">
              <a:extLst>
                <a:ext uri="{FF2B5EF4-FFF2-40B4-BE49-F238E27FC236}">
                  <a16:creationId xmlns:a16="http://schemas.microsoft.com/office/drawing/2014/main" id="{05CD81C3-F605-9A68-4B50-0F7F31533865}"/>
                </a:ext>
              </a:extLst>
            </p:cNvPr>
            <p:cNvPicPr>
              <a:picLocks noChangeAspect="1"/>
            </p:cNvPicPr>
            <p:nvPr/>
          </p:nvPicPr>
          <p:blipFill rotWithShape="1">
            <a:blip r:embed="rId2"/>
            <a:srcRect t="1" b="1430"/>
            <a:stretch/>
          </p:blipFill>
          <p:spPr>
            <a:xfrm>
              <a:off x="2523667" y="2097948"/>
              <a:ext cx="3241339" cy="1915381"/>
            </a:xfrm>
            <a:prstGeom prst="rect">
              <a:avLst/>
            </a:prstGeom>
          </p:spPr>
        </p:pic>
        <p:sp>
          <p:nvSpPr>
            <p:cNvPr id="7" name="Rectangle 6">
              <a:extLst>
                <a:ext uri="{FF2B5EF4-FFF2-40B4-BE49-F238E27FC236}">
                  <a16:creationId xmlns:a16="http://schemas.microsoft.com/office/drawing/2014/main" id="{9EF95E4D-011A-3408-E0C7-CB0819F09F79}"/>
                </a:ext>
              </a:extLst>
            </p:cNvPr>
            <p:cNvSpPr/>
            <p:nvPr/>
          </p:nvSpPr>
          <p:spPr>
            <a:xfrm>
              <a:off x="1845069" y="4157135"/>
              <a:ext cx="4249024" cy="307777"/>
            </a:xfrm>
            <a:prstGeom prst="rect">
              <a:avLst/>
            </a:prstGeom>
          </p:spPr>
          <p:txBody>
            <a:bodyPr wrap="square">
              <a:spAutoFit/>
            </a:bodyPr>
            <a:lstStyle/>
            <a:p>
              <a:r>
                <a:rPr lang="en-IE" sz="1400" b="1" dirty="0">
                  <a:solidFill>
                    <a:srgbClr val="FF0000"/>
                  </a:solidFill>
                </a:rPr>
                <a:t>Note: </a:t>
              </a:r>
              <a:r>
                <a:rPr lang="en-IE" sz="1400" dirty="0"/>
                <a:t>0720–0730 includes 0720 but excludes 0730, etc.</a:t>
              </a:r>
            </a:p>
          </p:txBody>
        </p:sp>
        <p:sp>
          <p:nvSpPr>
            <p:cNvPr id="8" name="Rectangle 7">
              <a:extLst>
                <a:ext uri="{FF2B5EF4-FFF2-40B4-BE49-F238E27FC236}">
                  <a16:creationId xmlns:a16="http://schemas.microsoft.com/office/drawing/2014/main" id="{FE72E4D1-CB58-D250-B66E-4BB22CEFC541}"/>
                </a:ext>
              </a:extLst>
            </p:cNvPr>
            <p:cNvSpPr/>
            <p:nvPr/>
          </p:nvSpPr>
          <p:spPr>
            <a:xfrm>
              <a:off x="289419" y="4528035"/>
              <a:ext cx="7470397" cy="1138773"/>
            </a:xfrm>
            <a:prstGeom prst="rect">
              <a:avLst/>
            </a:prstGeom>
          </p:spPr>
          <p:txBody>
            <a:bodyPr wrap="square">
              <a:spAutoFit/>
            </a:bodyPr>
            <a:lstStyle/>
            <a:p>
              <a:r>
                <a:rPr lang="en-IE" sz="1700" b="1" dirty="0">
                  <a:solidFill>
                    <a:srgbClr val="00B050"/>
                  </a:solidFill>
                </a:rPr>
                <a:t>(a) How many employees arrived before 0730? </a:t>
              </a:r>
              <a:br>
                <a:rPr lang="en-IE" sz="1700" b="1" dirty="0">
                  <a:solidFill>
                    <a:srgbClr val="00B050"/>
                  </a:solidFill>
                </a:rPr>
              </a:br>
              <a:r>
                <a:rPr lang="en-IE" sz="1700" b="1" dirty="0">
                  <a:solidFill>
                    <a:srgbClr val="00B050"/>
                  </a:solidFill>
                </a:rPr>
                <a:t>(b) How many employees arrived at or after 0730 but before 0800? </a:t>
              </a:r>
              <a:br>
                <a:rPr lang="en-IE" sz="1700" b="1" dirty="0">
                  <a:solidFill>
                    <a:srgbClr val="00B050"/>
                  </a:solidFill>
                </a:rPr>
              </a:br>
              <a:r>
                <a:rPr lang="en-IE" sz="1700" b="1" dirty="0">
                  <a:solidFill>
                    <a:srgbClr val="00B050"/>
                  </a:solidFill>
                </a:rPr>
                <a:t>(c) How many employees arrived for work on this particular morning? </a:t>
              </a:r>
              <a:br>
                <a:rPr lang="en-IE" sz="1700" b="1" dirty="0">
                  <a:solidFill>
                    <a:srgbClr val="00B050"/>
                  </a:solidFill>
                </a:rPr>
              </a:br>
              <a:r>
                <a:rPr lang="en-IE" sz="1700" b="1" dirty="0">
                  <a:solidFill>
                    <a:srgbClr val="00B050"/>
                  </a:solidFill>
                </a:rPr>
                <a:t>(d) What fraction of the employees arrived no sooner than 0800?</a:t>
              </a:r>
            </a:p>
          </p:txBody>
        </p:sp>
      </p:grpSp>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891A6D2B-5D4B-3CC7-4BFB-D2B0CA91B9E2}"/>
                  </a:ext>
                </a:extLst>
              </p:cNvPr>
              <p:cNvSpPr/>
              <p:nvPr/>
            </p:nvSpPr>
            <p:spPr>
              <a:xfrm>
                <a:off x="4581927" y="5460898"/>
                <a:ext cx="910206" cy="463588"/>
              </a:xfrm>
              <a:prstGeom prst="rect">
                <a:avLst/>
              </a:prstGeom>
            </p:spPr>
            <p:txBody>
              <a:bodyPr wrap="square">
                <a:spAutoFit/>
              </a:bodyPr>
              <a:lstStyle/>
              <a:p>
                <a:r>
                  <a:rPr lang="en-IE" sz="1700" dirty="0"/>
                  <a:t>(d)  </a:t>
                </a:r>
                <a14:m>
                  <m:oMath xmlns:m="http://schemas.openxmlformats.org/officeDocument/2006/math">
                    <m:f>
                      <m:fPr>
                        <m:ctrlPr>
                          <a:rPr lang="en-IE" sz="1700" i="1" smtClean="0">
                            <a:latin typeface="Cambria Math" panose="02040503050406030204" pitchFamily="18" charset="0"/>
                          </a:rPr>
                        </m:ctrlPr>
                      </m:fPr>
                      <m:num>
                        <m:r>
                          <a:rPr lang="en-IE" sz="1700" b="0" i="1" smtClean="0">
                            <a:latin typeface="Cambria Math" panose="02040503050406030204" pitchFamily="18" charset="0"/>
                          </a:rPr>
                          <m:t>3</m:t>
                        </m:r>
                      </m:num>
                      <m:den>
                        <m:r>
                          <a:rPr lang="en-IE" sz="1700" b="0" i="1" smtClean="0">
                            <a:latin typeface="Cambria Math" panose="02040503050406030204" pitchFamily="18" charset="0"/>
                          </a:rPr>
                          <m:t>23</m:t>
                        </m:r>
                      </m:den>
                    </m:f>
                  </m:oMath>
                </a14:m>
                <a:endParaRPr lang="en-IE" sz="1700" dirty="0"/>
              </a:p>
            </p:txBody>
          </p:sp>
        </mc:Choice>
        <mc:Fallback xmlns="">
          <p:sp>
            <p:nvSpPr>
              <p:cNvPr id="9" name="Rectangle 8">
                <a:extLst>
                  <a:ext uri="{FF2B5EF4-FFF2-40B4-BE49-F238E27FC236}">
                    <a16:creationId xmlns:a16="http://schemas.microsoft.com/office/drawing/2014/main" id="{891A6D2B-5D4B-3CC7-4BFB-D2B0CA91B9E2}"/>
                  </a:ext>
                </a:extLst>
              </p:cNvPr>
              <p:cNvSpPr>
                <a:spLocks noRot="1" noChangeAspect="1" noMove="1" noResize="1" noEditPoints="1" noAdjustHandles="1" noChangeArrowheads="1" noChangeShapeType="1" noTextEdit="1"/>
              </p:cNvSpPr>
              <p:nvPr/>
            </p:nvSpPr>
            <p:spPr>
              <a:xfrm>
                <a:off x="4581927" y="5460898"/>
                <a:ext cx="910206" cy="463588"/>
              </a:xfrm>
              <a:prstGeom prst="rect">
                <a:avLst/>
              </a:prstGeom>
              <a:blipFill>
                <a:blip r:embed="rId3"/>
                <a:stretch>
                  <a:fillRect l="-4698" b="-5263"/>
                </a:stretch>
              </a:blipFill>
            </p:spPr>
            <p:txBody>
              <a:bodyPr/>
              <a:lstStyle/>
              <a:p>
                <a:r>
                  <a:rPr lang="en-IE">
                    <a:noFill/>
                  </a:rPr>
                  <a:t> </a:t>
                </a:r>
              </a:p>
            </p:txBody>
          </p:sp>
        </mc:Fallback>
      </mc:AlternateContent>
      <p:sp>
        <p:nvSpPr>
          <p:cNvPr id="10" name="Rectangle 9">
            <a:extLst>
              <a:ext uri="{FF2B5EF4-FFF2-40B4-BE49-F238E27FC236}">
                <a16:creationId xmlns:a16="http://schemas.microsoft.com/office/drawing/2014/main" id="{E8F78CE3-AF3F-1288-B723-722D7A58C6C5}"/>
              </a:ext>
            </a:extLst>
          </p:cNvPr>
          <p:cNvSpPr/>
          <p:nvPr/>
        </p:nvSpPr>
        <p:spPr>
          <a:xfrm>
            <a:off x="2279398" y="5106955"/>
            <a:ext cx="630301" cy="353943"/>
          </a:xfrm>
          <a:prstGeom prst="rect">
            <a:avLst/>
          </a:prstGeom>
        </p:spPr>
        <p:txBody>
          <a:bodyPr wrap="none">
            <a:spAutoFit/>
          </a:bodyPr>
          <a:lstStyle/>
          <a:p>
            <a:r>
              <a:rPr lang="en-IE" sz="1700" dirty="0"/>
              <a:t>(a) 3 </a:t>
            </a:r>
          </a:p>
        </p:txBody>
      </p:sp>
      <p:sp>
        <p:nvSpPr>
          <p:cNvPr id="11" name="Rectangle 10">
            <a:extLst>
              <a:ext uri="{FF2B5EF4-FFF2-40B4-BE49-F238E27FC236}">
                <a16:creationId xmlns:a16="http://schemas.microsoft.com/office/drawing/2014/main" id="{F4FEEE1B-A36C-29C6-79BC-10A579C7C82F}"/>
              </a:ext>
            </a:extLst>
          </p:cNvPr>
          <p:cNvSpPr/>
          <p:nvPr/>
        </p:nvSpPr>
        <p:spPr>
          <a:xfrm>
            <a:off x="4581927" y="5106955"/>
            <a:ext cx="1707519" cy="353943"/>
          </a:xfrm>
          <a:prstGeom prst="rect">
            <a:avLst/>
          </a:prstGeom>
        </p:spPr>
        <p:txBody>
          <a:bodyPr wrap="none">
            <a:spAutoFit/>
          </a:bodyPr>
          <a:lstStyle/>
          <a:p>
            <a:r>
              <a:rPr lang="en-IE" sz="1700" dirty="0"/>
              <a:t>(b) 4 + 8 + 5 = 17 </a:t>
            </a:r>
          </a:p>
        </p:txBody>
      </p:sp>
      <p:sp>
        <p:nvSpPr>
          <p:cNvPr id="12" name="Rectangle 11">
            <a:extLst>
              <a:ext uri="{FF2B5EF4-FFF2-40B4-BE49-F238E27FC236}">
                <a16:creationId xmlns:a16="http://schemas.microsoft.com/office/drawing/2014/main" id="{21D293D9-37A2-DD74-AEF0-328AE2A342B2}"/>
              </a:ext>
            </a:extLst>
          </p:cNvPr>
          <p:cNvSpPr/>
          <p:nvPr/>
        </p:nvSpPr>
        <p:spPr>
          <a:xfrm>
            <a:off x="2257371" y="5515721"/>
            <a:ext cx="2066591" cy="353943"/>
          </a:xfrm>
          <a:prstGeom prst="rect">
            <a:avLst/>
          </a:prstGeom>
        </p:spPr>
        <p:txBody>
          <a:bodyPr wrap="none">
            <a:spAutoFit/>
          </a:bodyPr>
          <a:lstStyle/>
          <a:p>
            <a:r>
              <a:rPr lang="en-IE" sz="1700" dirty="0"/>
              <a:t>(c) 3 + 17 + 2 + 1= 23 </a:t>
            </a:r>
          </a:p>
        </p:txBody>
      </p:sp>
    </p:spTree>
    <p:extLst>
      <p:ext uri="{BB962C8B-B14F-4D97-AF65-F5344CB8AC3E}">
        <p14:creationId xmlns:p14="http://schemas.microsoft.com/office/powerpoint/2010/main" val="421169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170-7DF8-C6BE-2C4D-697E4244E378}"/>
              </a:ext>
            </a:extLst>
          </p:cNvPr>
          <p:cNvSpPr>
            <a:spLocks noGrp="1"/>
          </p:cNvSpPr>
          <p:nvPr>
            <p:ph type="title"/>
          </p:nvPr>
        </p:nvSpPr>
        <p:spPr/>
        <p:txBody>
          <a:bodyPr/>
          <a:lstStyle/>
          <a:p>
            <a:r>
              <a:rPr lang="en-US" dirty="0"/>
              <a:t>Histograms</a:t>
            </a:r>
          </a:p>
        </p:txBody>
      </p:sp>
      <p:pic>
        <p:nvPicPr>
          <p:cNvPr id="13" name="Picture 12">
            <a:extLst>
              <a:ext uri="{FF2B5EF4-FFF2-40B4-BE49-F238E27FC236}">
                <a16:creationId xmlns:a16="http://schemas.microsoft.com/office/drawing/2014/main" id="{2166BF59-B016-C0B6-C12F-A5011E1010BB}"/>
              </a:ext>
            </a:extLst>
          </p:cNvPr>
          <p:cNvPicPr>
            <a:picLocks noChangeAspect="1"/>
          </p:cNvPicPr>
          <p:nvPr/>
        </p:nvPicPr>
        <p:blipFill rotWithShape="1">
          <a:blip r:embed="rId2"/>
          <a:srcRect t="7440" r="17047"/>
          <a:stretch/>
        </p:blipFill>
        <p:spPr>
          <a:xfrm>
            <a:off x="2787725" y="2934256"/>
            <a:ext cx="3113656" cy="3071803"/>
          </a:xfrm>
          <a:prstGeom prst="rect">
            <a:avLst/>
          </a:prstGeom>
        </p:spPr>
      </p:pic>
      <p:grpSp>
        <p:nvGrpSpPr>
          <p:cNvPr id="14" name="Group 13">
            <a:extLst>
              <a:ext uri="{FF2B5EF4-FFF2-40B4-BE49-F238E27FC236}">
                <a16:creationId xmlns:a16="http://schemas.microsoft.com/office/drawing/2014/main" id="{1E91A5F5-2FF0-328D-1634-ABC706107BEE}"/>
              </a:ext>
            </a:extLst>
          </p:cNvPr>
          <p:cNvGrpSpPr/>
          <p:nvPr/>
        </p:nvGrpSpPr>
        <p:grpSpPr>
          <a:xfrm>
            <a:off x="841374" y="850686"/>
            <a:ext cx="7542337" cy="1661993"/>
            <a:chOff x="841374" y="850686"/>
            <a:chExt cx="7542337" cy="1661993"/>
          </a:xfrm>
        </p:grpSpPr>
        <p:sp>
          <p:nvSpPr>
            <p:cNvPr id="15" name="Rectangle 14">
              <a:extLst>
                <a:ext uri="{FF2B5EF4-FFF2-40B4-BE49-F238E27FC236}">
                  <a16:creationId xmlns:a16="http://schemas.microsoft.com/office/drawing/2014/main" id="{E6E4D12A-39E5-4A75-89D0-84C8FCB3878E}"/>
                </a:ext>
              </a:extLst>
            </p:cNvPr>
            <p:cNvSpPr/>
            <p:nvPr/>
          </p:nvSpPr>
          <p:spPr>
            <a:xfrm>
              <a:off x="841374" y="850686"/>
              <a:ext cx="5811673" cy="1661993"/>
            </a:xfrm>
            <a:prstGeom prst="rect">
              <a:avLst/>
            </a:prstGeom>
          </p:spPr>
          <p:txBody>
            <a:bodyPr wrap="square">
              <a:spAutoFit/>
            </a:bodyPr>
            <a:lstStyle/>
            <a:p>
              <a:r>
                <a:rPr lang="en-IE" sz="1700" b="1" dirty="0">
                  <a:solidFill>
                    <a:srgbClr val="00B050"/>
                  </a:solidFill>
                </a:rPr>
                <a:t>The following frequency table shows the times, in minutes, spent by a group of people in a museum. </a:t>
              </a:r>
            </a:p>
            <a:p>
              <a:endParaRPr lang="en-IE" sz="1700" b="1" dirty="0">
                <a:solidFill>
                  <a:srgbClr val="00B050"/>
                </a:solidFill>
              </a:endParaRPr>
            </a:p>
            <a:p>
              <a:r>
                <a:rPr lang="en-IE" sz="1700" b="1" dirty="0">
                  <a:solidFill>
                    <a:srgbClr val="FF0000"/>
                  </a:solidFill>
                </a:rPr>
                <a:t>NOTE: </a:t>
              </a:r>
              <a:r>
                <a:rPr lang="en-IE" sz="1700" b="1" dirty="0">
                  <a:solidFill>
                    <a:srgbClr val="00B050"/>
                  </a:solidFill>
                </a:rPr>
                <a:t>10–20 means 10 or more but less than 20, and so on. </a:t>
              </a:r>
            </a:p>
            <a:p>
              <a:endParaRPr lang="en-IE" sz="1700" b="1" dirty="0">
                <a:solidFill>
                  <a:srgbClr val="00B050"/>
                </a:solidFill>
              </a:endParaRPr>
            </a:p>
            <a:p>
              <a:r>
                <a:rPr lang="en-IE" sz="1700" b="1" dirty="0">
                  <a:solidFill>
                    <a:srgbClr val="00B050"/>
                  </a:solidFill>
                </a:rPr>
                <a:t>Represent the data on a histogram.</a:t>
              </a:r>
            </a:p>
          </p:txBody>
        </p:sp>
        <p:pic>
          <p:nvPicPr>
            <p:cNvPr id="16" name="Picture 15">
              <a:extLst>
                <a:ext uri="{FF2B5EF4-FFF2-40B4-BE49-F238E27FC236}">
                  <a16:creationId xmlns:a16="http://schemas.microsoft.com/office/drawing/2014/main" id="{92873365-5836-9E5A-E720-9FDE203E044D}"/>
                </a:ext>
              </a:extLst>
            </p:cNvPr>
            <p:cNvPicPr>
              <a:picLocks noChangeAspect="1"/>
            </p:cNvPicPr>
            <p:nvPr/>
          </p:nvPicPr>
          <p:blipFill>
            <a:blip r:embed="rId3"/>
            <a:stretch>
              <a:fillRect/>
            </a:stretch>
          </p:blipFill>
          <p:spPr>
            <a:xfrm>
              <a:off x="6782172" y="926630"/>
              <a:ext cx="1601539" cy="1543301"/>
            </a:xfrm>
            <a:prstGeom prst="rect">
              <a:avLst/>
            </a:prstGeom>
          </p:spPr>
        </p:pic>
      </p:grpSp>
      <p:grpSp>
        <p:nvGrpSpPr>
          <p:cNvPr id="17" name="Group 16">
            <a:extLst>
              <a:ext uri="{FF2B5EF4-FFF2-40B4-BE49-F238E27FC236}">
                <a16:creationId xmlns:a16="http://schemas.microsoft.com/office/drawing/2014/main" id="{17BFCCF4-BC47-3AEE-1966-D0F4FEC805C1}"/>
              </a:ext>
            </a:extLst>
          </p:cNvPr>
          <p:cNvGrpSpPr>
            <a:grpSpLocks noChangeAspect="1"/>
          </p:cNvGrpSpPr>
          <p:nvPr/>
        </p:nvGrpSpPr>
        <p:grpSpPr>
          <a:xfrm>
            <a:off x="2607326" y="5867496"/>
            <a:ext cx="2743316" cy="352653"/>
            <a:chOff x="1782400" y="5795006"/>
            <a:chExt cx="2981866" cy="383315"/>
          </a:xfrm>
        </p:grpSpPr>
        <p:grpSp>
          <p:nvGrpSpPr>
            <p:cNvPr id="18" name="Group 17">
              <a:extLst>
                <a:ext uri="{FF2B5EF4-FFF2-40B4-BE49-F238E27FC236}">
                  <a16:creationId xmlns:a16="http://schemas.microsoft.com/office/drawing/2014/main" id="{115C0190-5A55-0F92-78E6-A4A482F193E6}"/>
                </a:ext>
              </a:extLst>
            </p:cNvPr>
            <p:cNvGrpSpPr/>
            <p:nvPr/>
          </p:nvGrpSpPr>
          <p:grpSpPr>
            <a:xfrm>
              <a:off x="1782400" y="5795006"/>
              <a:ext cx="2405451" cy="383315"/>
              <a:chOff x="1782400" y="5795006"/>
              <a:chExt cx="2405451" cy="383315"/>
            </a:xfrm>
          </p:grpSpPr>
          <p:sp>
            <p:nvSpPr>
              <p:cNvPr id="20" name="TextBox 19">
                <a:extLst>
                  <a:ext uri="{FF2B5EF4-FFF2-40B4-BE49-F238E27FC236}">
                    <a16:creationId xmlns:a16="http://schemas.microsoft.com/office/drawing/2014/main" id="{3B928065-C798-CE54-4F11-5E86D7288B53}"/>
                  </a:ext>
                </a:extLst>
              </p:cNvPr>
              <p:cNvSpPr txBox="1"/>
              <p:nvPr/>
            </p:nvSpPr>
            <p:spPr>
              <a:xfrm>
                <a:off x="1782400" y="5795006"/>
                <a:ext cx="286102" cy="301084"/>
              </a:xfrm>
              <a:prstGeom prst="rect">
                <a:avLst/>
              </a:prstGeom>
              <a:noFill/>
            </p:spPr>
            <p:txBody>
              <a:bodyPr wrap="none" rtlCol="0">
                <a:spAutoFit/>
              </a:bodyPr>
              <a:lstStyle/>
              <a:p>
                <a:pPr algn="ctr"/>
                <a:r>
                  <a:rPr lang="en-IE" sz="1200" b="1" dirty="0"/>
                  <a:t>0</a:t>
                </a:r>
              </a:p>
            </p:txBody>
          </p:sp>
          <p:sp>
            <p:nvSpPr>
              <p:cNvPr id="21" name="TextBox 20">
                <a:extLst>
                  <a:ext uri="{FF2B5EF4-FFF2-40B4-BE49-F238E27FC236}">
                    <a16:creationId xmlns:a16="http://schemas.microsoft.com/office/drawing/2014/main" id="{CC5A6934-F3A3-49E8-A3CB-32B2B71C37C7}"/>
                  </a:ext>
                </a:extLst>
              </p:cNvPr>
              <p:cNvSpPr txBox="1"/>
              <p:nvPr/>
            </p:nvSpPr>
            <p:spPr>
              <a:xfrm>
                <a:off x="2097369" y="5877237"/>
                <a:ext cx="371479" cy="301084"/>
              </a:xfrm>
              <a:prstGeom prst="rect">
                <a:avLst/>
              </a:prstGeom>
              <a:noFill/>
            </p:spPr>
            <p:txBody>
              <a:bodyPr wrap="none" rtlCol="0">
                <a:spAutoFit/>
              </a:bodyPr>
              <a:lstStyle/>
              <a:p>
                <a:pPr algn="ctr"/>
                <a:r>
                  <a:rPr lang="en-IE" sz="1200" b="1" dirty="0"/>
                  <a:t>10</a:t>
                </a:r>
              </a:p>
            </p:txBody>
          </p:sp>
          <p:sp>
            <p:nvSpPr>
              <p:cNvPr id="22" name="TextBox 21">
                <a:extLst>
                  <a:ext uri="{FF2B5EF4-FFF2-40B4-BE49-F238E27FC236}">
                    <a16:creationId xmlns:a16="http://schemas.microsoft.com/office/drawing/2014/main" id="{DC88541B-8F68-3F72-E99C-BE852050ADF4}"/>
                  </a:ext>
                </a:extLst>
              </p:cNvPr>
              <p:cNvSpPr txBox="1"/>
              <p:nvPr/>
            </p:nvSpPr>
            <p:spPr>
              <a:xfrm>
                <a:off x="2671723" y="5877237"/>
                <a:ext cx="371479" cy="301084"/>
              </a:xfrm>
              <a:prstGeom prst="rect">
                <a:avLst/>
              </a:prstGeom>
              <a:noFill/>
            </p:spPr>
            <p:txBody>
              <a:bodyPr wrap="none" rtlCol="0">
                <a:spAutoFit/>
              </a:bodyPr>
              <a:lstStyle/>
              <a:p>
                <a:pPr algn="ctr"/>
                <a:r>
                  <a:rPr lang="en-IE" sz="1200" b="1" dirty="0"/>
                  <a:t>20</a:t>
                </a:r>
              </a:p>
            </p:txBody>
          </p:sp>
          <p:sp>
            <p:nvSpPr>
              <p:cNvPr id="23" name="TextBox 22">
                <a:extLst>
                  <a:ext uri="{FF2B5EF4-FFF2-40B4-BE49-F238E27FC236}">
                    <a16:creationId xmlns:a16="http://schemas.microsoft.com/office/drawing/2014/main" id="{836C90EC-0E79-D45D-F3E4-C9EE610FCBEC}"/>
                  </a:ext>
                </a:extLst>
              </p:cNvPr>
              <p:cNvSpPr txBox="1"/>
              <p:nvPr/>
            </p:nvSpPr>
            <p:spPr>
              <a:xfrm>
                <a:off x="3261348" y="5865428"/>
                <a:ext cx="371478" cy="301084"/>
              </a:xfrm>
              <a:prstGeom prst="rect">
                <a:avLst/>
              </a:prstGeom>
              <a:noFill/>
            </p:spPr>
            <p:txBody>
              <a:bodyPr wrap="none" rtlCol="0">
                <a:spAutoFit/>
              </a:bodyPr>
              <a:lstStyle/>
              <a:p>
                <a:pPr algn="ctr"/>
                <a:r>
                  <a:rPr lang="en-IE" sz="1200" b="1" dirty="0"/>
                  <a:t>30</a:t>
                </a:r>
              </a:p>
            </p:txBody>
          </p:sp>
          <p:sp>
            <p:nvSpPr>
              <p:cNvPr id="24" name="TextBox 23">
                <a:extLst>
                  <a:ext uri="{FF2B5EF4-FFF2-40B4-BE49-F238E27FC236}">
                    <a16:creationId xmlns:a16="http://schemas.microsoft.com/office/drawing/2014/main" id="{BD6E6ABC-5BC4-CDD6-56B7-19B3568F7D0B}"/>
                  </a:ext>
                </a:extLst>
              </p:cNvPr>
              <p:cNvSpPr txBox="1"/>
              <p:nvPr/>
            </p:nvSpPr>
            <p:spPr>
              <a:xfrm>
                <a:off x="3816372" y="5867382"/>
                <a:ext cx="371479" cy="301084"/>
              </a:xfrm>
              <a:prstGeom prst="rect">
                <a:avLst/>
              </a:prstGeom>
              <a:noFill/>
            </p:spPr>
            <p:txBody>
              <a:bodyPr wrap="none" rtlCol="0">
                <a:spAutoFit/>
              </a:bodyPr>
              <a:lstStyle/>
              <a:p>
                <a:pPr algn="ctr"/>
                <a:r>
                  <a:rPr lang="en-IE" sz="1200" b="1" dirty="0"/>
                  <a:t>40</a:t>
                </a:r>
              </a:p>
            </p:txBody>
          </p:sp>
        </p:grpSp>
        <p:sp>
          <p:nvSpPr>
            <p:cNvPr id="19" name="TextBox 18">
              <a:extLst>
                <a:ext uri="{FF2B5EF4-FFF2-40B4-BE49-F238E27FC236}">
                  <a16:creationId xmlns:a16="http://schemas.microsoft.com/office/drawing/2014/main" id="{3ABF33DC-9FBA-F750-B393-A05E854D65FE}"/>
                </a:ext>
              </a:extLst>
            </p:cNvPr>
            <p:cNvSpPr txBox="1"/>
            <p:nvPr/>
          </p:nvSpPr>
          <p:spPr>
            <a:xfrm>
              <a:off x="4392788" y="5877237"/>
              <a:ext cx="371478" cy="301084"/>
            </a:xfrm>
            <a:prstGeom prst="rect">
              <a:avLst/>
            </a:prstGeom>
            <a:noFill/>
          </p:spPr>
          <p:txBody>
            <a:bodyPr wrap="none" rtlCol="0">
              <a:spAutoFit/>
            </a:bodyPr>
            <a:lstStyle/>
            <a:p>
              <a:pPr algn="ctr"/>
              <a:r>
                <a:rPr lang="en-IE" sz="1200" b="1" dirty="0"/>
                <a:t>50</a:t>
              </a:r>
            </a:p>
          </p:txBody>
        </p:sp>
      </p:grpSp>
      <p:sp>
        <p:nvSpPr>
          <p:cNvPr id="25" name="Rectangle 24">
            <a:extLst>
              <a:ext uri="{FF2B5EF4-FFF2-40B4-BE49-F238E27FC236}">
                <a16:creationId xmlns:a16="http://schemas.microsoft.com/office/drawing/2014/main" id="{D2D0BADF-9BF2-0C6A-D0BF-6CA23B676887}"/>
              </a:ext>
            </a:extLst>
          </p:cNvPr>
          <p:cNvSpPr>
            <a:spLocks noChangeAspect="1"/>
          </p:cNvSpPr>
          <p:nvPr/>
        </p:nvSpPr>
        <p:spPr bwMode="auto">
          <a:xfrm>
            <a:off x="2823363" y="5682755"/>
            <a:ext cx="530872" cy="292554"/>
          </a:xfrm>
          <a:prstGeom prst="rect">
            <a:avLst/>
          </a:prstGeom>
          <a:solidFill>
            <a:srgbClr val="00B0F0">
              <a:alpha val="79000"/>
            </a:srgbClr>
          </a:solidFill>
          <a:ln w="15875">
            <a:solidFill>
              <a:schemeClr val="tx1"/>
            </a:solidFill>
          </a:ln>
        </p:spPr>
        <p:txBody>
          <a:bodyPr rtlCol="0" anchor="ctr"/>
          <a:lstStyle/>
          <a:p>
            <a:pPr algn="ctr"/>
            <a:endParaRPr lang="en-IE">
              <a:noFill/>
            </a:endParaRPr>
          </a:p>
        </p:txBody>
      </p:sp>
      <p:grpSp>
        <p:nvGrpSpPr>
          <p:cNvPr id="26" name="Group 25">
            <a:extLst>
              <a:ext uri="{FF2B5EF4-FFF2-40B4-BE49-F238E27FC236}">
                <a16:creationId xmlns:a16="http://schemas.microsoft.com/office/drawing/2014/main" id="{B8E81CB0-AC72-AB53-A8BC-5271B5C5DD33}"/>
              </a:ext>
            </a:extLst>
          </p:cNvPr>
          <p:cNvGrpSpPr>
            <a:grpSpLocks noChangeAspect="1"/>
          </p:cNvGrpSpPr>
          <p:nvPr/>
        </p:nvGrpSpPr>
        <p:grpSpPr>
          <a:xfrm>
            <a:off x="2524016" y="3021176"/>
            <a:ext cx="314416" cy="2799241"/>
            <a:chOff x="1972957" y="2747398"/>
            <a:chExt cx="341760" cy="3042657"/>
          </a:xfrm>
        </p:grpSpPr>
        <p:grpSp>
          <p:nvGrpSpPr>
            <p:cNvPr id="27" name="Group 26">
              <a:extLst>
                <a:ext uri="{FF2B5EF4-FFF2-40B4-BE49-F238E27FC236}">
                  <a16:creationId xmlns:a16="http://schemas.microsoft.com/office/drawing/2014/main" id="{55A11D06-D515-743D-946C-583B4CC39535}"/>
                </a:ext>
              </a:extLst>
            </p:cNvPr>
            <p:cNvGrpSpPr/>
            <p:nvPr/>
          </p:nvGrpSpPr>
          <p:grpSpPr>
            <a:xfrm>
              <a:off x="2030836" y="3052468"/>
              <a:ext cx="282747" cy="2737587"/>
              <a:chOff x="865533" y="3037426"/>
              <a:chExt cx="282747" cy="2737587"/>
            </a:xfrm>
          </p:grpSpPr>
          <p:grpSp>
            <p:nvGrpSpPr>
              <p:cNvPr id="29" name="Group 28">
                <a:extLst>
                  <a:ext uri="{FF2B5EF4-FFF2-40B4-BE49-F238E27FC236}">
                    <a16:creationId xmlns:a16="http://schemas.microsoft.com/office/drawing/2014/main" id="{6D2563F0-6A33-4932-7FE6-CB644983257B}"/>
                  </a:ext>
                </a:extLst>
              </p:cNvPr>
              <p:cNvGrpSpPr/>
              <p:nvPr/>
            </p:nvGrpSpPr>
            <p:grpSpPr>
              <a:xfrm>
                <a:off x="865533" y="3383529"/>
                <a:ext cx="279542" cy="2391484"/>
                <a:chOff x="1538873" y="3260963"/>
                <a:chExt cx="279542" cy="2391484"/>
              </a:xfrm>
            </p:grpSpPr>
            <p:grpSp>
              <p:nvGrpSpPr>
                <p:cNvPr id="31" name="Group 30">
                  <a:extLst>
                    <a:ext uri="{FF2B5EF4-FFF2-40B4-BE49-F238E27FC236}">
                      <a16:creationId xmlns:a16="http://schemas.microsoft.com/office/drawing/2014/main" id="{87B395E9-6AC6-3280-64E3-632EC24017EA}"/>
                    </a:ext>
                  </a:extLst>
                </p:cNvPr>
                <p:cNvGrpSpPr/>
                <p:nvPr/>
              </p:nvGrpSpPr>
              <p:grpSpPr>
                <a:xfrm>
                  <a:off x="1538873" y="4484327"/>
                  <a:ext cx="279542" cy="1168120"/>
                  <a:chOff x="1538873" y="4484327"/>
                  <a:chExt cx="279542" cy="1168120"/>
                </a:xfrm>
              </p:grpSpPr>
              <p:sp>
                <p:nvSpPr>
                  <p:cNvPr id="36" name="TextBox 35">
                    <a:extLst>
                      <a:ext uri="{FF2B5EF4-FFF2-40B4-BE49-F238E27FC236}">
                        <a16:creationId xmlns:a16="http://schemas.microsoft.com/office/drawing/2014/main" id="{2D15F410-2566-E3C4-3563-6F6AF1EBED89}"/>
                      </a:ext>
                    </a:extLst>
                  </p:cNvPr>
                  <p:cNvSpPr txBox="1"/>
                  <p:nvPr/>
                </p:nvSpPr>
                <p:spPr>
                  <a:xfrm>
                    <a:off x="1538873" y="5375448"/>
                    <a:ext cx="263214" cy="276999"/>
                  </a:xfrm>
                  <a:prstGeom prst="rect">
                    <a:avLst/>
                  </a:prstGeom>
                  <a:noFill/>
                </p:spPr>
                <p:txBody>
                  <a:bodyPr wrap="none" rtlCol="0">
                    <a:spAutoFit/>
                  </a:bodyPr>
                  <a:lstStyle/>
                  <a:p>
                    <a:r>
                      <a:rPr lang="en-IE" sz="1200" b="1" dirty="0"/>
                      <a:t>1</a:t>
                    </a:r>
                  </a:p>
                </p:txBody>
              </p:sp>
              <p:sp>
                <p:nvSpPr>
                  <p:cNvPr id="37" name="TextBox 36">
                    <a:extLst>
                      <a:ext uri="{FF2B5EF4-FFF2-40B4-BE49-F238E27FC236}">
                        <a16:creationId xmlns:a16="http://schemas.microsoft.com/office/drawing/2014/main" id="{60E26F8C-C207-2303-C8F5-9BDB1540AF57}"/>
                      </a:ext>
                    </a:extLst>
                  </p:cNvPr>
                  <p:cNvSpPr txBox="1"/>
                  <p:nvPr/>
                </p:nvSpPr>
                <p:spPr>
                  <a:xfrm>
                    <a:off x="1546081" y="5098449"/>
                    <a:ext cx="263214" cy="276999"/>
                  </a:xfrm>
                  <a:prstGeom prst="rect">
                    <a:avLst/>
                  </a:prstGeom>
                  <a:noFill/>
                </p:spPr>
                <p:txBody>
                  <a:bodyPr wrap="none" rtlCol="0">
                    <a:spAutoFit/>
                  </a:bodyPr>
                  <a:lstStyle/>
                  <a:p>
                    <a:r>
                      <a:rPr lang="en-IE" sz="1200" b="1" dirty="0"/>
                      <a:t>2</a:t>
                    </a:r>
                  </a:p>
                </p:txBody>
              </p:sp>
              <p:sp>
                <p:nvSpPr>
                  <p:cNvPr id="38" name="TextBox 37">
                    <a:extLst>
                      <a:ext uri="{FF2B5EF4-FFF2-40B4-BE49-F238E27FC236}">
                        <a16:creationId xmlns:a16="http://schemas.microsoft.com/office/drawing/2014/main" id="{605AA3A9-5619-ECC3-109F-8381706B3FE4}"/>
                      </a:ext>
                    </a:extLst>
                  </p:cNvPr>
                  <p:cNvSpPr txBox="1"/>
                  <p:nvPr/>
                </p:nvSpPr>
                <p:spPr>
                  <a:xfrm>
                    <a:off x="1541497" y="4798377"/>
                    <a:ext cx="263214" cy="276999"/>
                  </a:xfrm>
                  <a:prstGeom prst="rect">
                    <a:avLst/>
                  </a:prstGeom>
                  <a:noFill/>
                </p:spPr>
                <p:txBody>
                  <a:bodyPr wrap="none" rtlCol="0">
                    <a:spAutoFit/>
                  </a:bodyPr>
                  <a:lstStyle/>
                  <a:p>
                    <a:r>
                      <a:rPr lang="en-IE" sz="1200" b="1" dirty="0"/>
                      <a:t>3</a:t>
                    </a:r>
                  </a:p>
                </p:txBody>
              </p:sp>
              <p:sp>
                <p:nvSpPr>
                  <p:cNvPr id="39" name="TextBox 38">
                    <a:extLst>
                      <a:ext uri="{FF2B5EF4-FFF2-40B4-BE49-F238E27FC236}">
                        <a16:creationId xmlns:a16="http://schemas.microsoft.com/office/drawing/2014/main" id="{A7717552-7B9F-B80A-85D5-405647E5686B}"/>
                      </a:ext>
                    </a:extLst>
                  </p:cNvPr>
                  <p:cNvSpPr txBox="1"/>
                  <p:nvPr/>
                </p:nvSpPr>
                <p:spPr>
                  <a:xfrm>
                    <a:off x="1555201" y="4484327"/>
                    <a:ext cx="263214" cy="276999"/>
                  </a:xfrm>
                  <a:prstGeom prst="rect">
                    <a:avLst/>
                  </a:prstGeom>
                  <a:noFill/>
                </p:spPr>
                <p:txBody>
                  <a:bodyPr wrap="none" rtlCol="0">
                    <a:spAutoFit/>
                  </a:bodyPr>
                  <a:lstStyle/>
                  <a:p>
                    <a:r>
                      <a:rPr lang="en-IE" sz="1200" b="1" dirty="0"/>
                      <a:t>4</a:t>
                    </a:r>
                  </a:p>
                </p:txBody>
              </p:sp>
            </p:grpSp>
            <p:sp>
              <p:nvSpPr>
                <p:cNvPr id="32" name="TextBox 31">
                  <a:extLst>
                    <a:ext uri="{FF2B5EF4-FFF2-40B4-BE49-F238E27FC236}">
                      <a16:creationId xmlns:a16="http://schemas.microsoft.com/office/drawing/2014/main" id="{6E173BF3-ACB8-7F05-F72D-CC37441586EF}"/>
                    </a:ext>
                  </a:extLst>
                </p:cNvPr>
                <p:cNvSpPr txBox="1"/>
                <p:nvPr/>
              </p:nvSpPr>
              <p:spPr>
                <a:xfrm>
                  <a:off x="1552434" y="4147204"/>
                  <a:ext cx="263214" cy="276999"/>
                </a:xfrm>
                <a:prstGeom prst="rect">
                  <a:avLst/>
                </a:prstGeom>
                <a:noFill/>
              </p:spPr>
              <p:txBody>
                <a:bodyPr wrap="none" rtlCol="0">
                  <a:spAutoFit/>
                </a:bodyPr>
                <a:lstStyle/>
                <a:p>
                  <a:r>
                    <a:rPr lang="en-IE" sz="1200" b="1" dirty="0"/>
                    <a:t>5</a:t>
                  </a:r>
                </a:p>
              </p:txBody>
            </p:sp>
            <p:sp>
              <p:nvSpPr>
                <p:cNvPr id="33" name="TextBox 32">
                  <a:extLst>
                    <a:ext uri="{FF2B5EF4-FFF2-40B4-BE49-F238E27FC236}">
                      <a16:creationId xmlns:a16="http://schemas.microsoft.com/office/drawing/2014/main" id="{9EE68128-786B-409C-981D-8C3211653105}"/>
                    </a:ext>
                  </a:extLst>
                </p:cNvPr>
                <p:cNvSpPr txBox="1"/>
                <p:nvPr/>
              </p:nvSpPr>
              <p:spPr>
                <a:xfrm>
                  <a:off x="1546081" y="3861225"/>
                  <a:ext cx="263214" cy="276999"/>
                </a:xfrm>
                <a:prstGeom prst="rect">
                  <a:avLst/>
                </a:prstGeom>
                <a:noFill/>
              </p:spPr>
              <p:txBody>
                <a:bodyPr wrap="none" rtlCol="0">
                  <a:spAutoFit/>
                </a:bodyPr>
                <a:lstStyle/>
                <a:p>
                  <a:r>
                    <a:rPr lang="en-IE" sz="1200" b="1" dirty="0"/>
                    <a:t>6</a:t>
                  </a:r>
                </a:p>
              </p:txBody>
            </p:sp>
            <p:sp>
              <p:nvSpPr>
                <p:cNvPr id="34" name="TextBox 33">
                  <a:extLst>
                    <a:ext uri="{FF2B5EF4-FFF2-40B4-BE49-F238E27FC236}">
                      <a16:creationId xmlns:a16="http://schemas.microsoft.com/office/drawing/2014/main" id="{943EBAF9-1C7A-1D4F-3491-4A403DE49C78}"/>
                    </a:ext>
                  </a:extLst>
                </p:cNvPr>
                <p:cNvSpPr txBox="1"/>
                <p:nvPr/>
              </p:nvSpPr>
              <p:spPr>
                <a:xfrm>
                  <a:off x="1541497" y="3556488"/>
                  <a:ext cx="263214" cy="276999"/>
                </a:xfrm>
                <a:prstGeom prst="rect">
                  <a:avLst/>
                </a:prstGeom>
                <a:noFill/>
              </p:spPr>
              <p:txBody>
                <a:bodyPr wrap="none" rtlCol="0">
                  <a:spAutoFit/>
                </a:bodyPr>
                <a:lstStyle/>
                <a:p>
                  <a:r>
                    <a:rPr lang="en-IE" sz="1200" b="1" dirty="0"/>
                    <a:t>7</a:t>
                  </a:r>
                </a:p>
              </p:txBody>
            </p:sp>
            <p:sp>
              <p:nvSpPr>
                <p:cNvPr id="35" name="TextBox 34">
                  <a:extLst>
                    <a:ext uri="{FF2B5EF4-FFF2-40B4-BE49-F238E27FC236}">
                      <a16:creationId xmlns:a16="http://schemas.microsoft.com/office/drawing/2014/main" id="{C263F9FF-160F-6E9B-9C39-91394F4A6477}"/>
                    </a:ext>
                  </a:extLst>
                </p:cNvPr>
                <p:cNvSpPr txBox="1"/>
                <p:nvPr/>
              </p:nvSpPr>
              <p:spPr>
                <a:xfrm>
                  <a:off x="1555201" y="3260963"/>
                  <a:ext cx="263214" cy="276999"/>
                </a:xfrm>
                <a:prstGeom prst="rect">
                  <a:avLst/>
                </a:prstGeom>
                <a:noFill/>
              </p:spPr>
              <p:txBody>
                <a:bodyPr wrap="none" rtlCol="0">
                  <a:spAutoFit/>
                </a:bodyPr>
                <a:lstStyle/>
                <a:p>
                  <a:r>
                    <a:rPr lang="en-IE" sz="1200" b="1" dirty="0"/>
                    <a:t>8</a:t>
                  </a:r>
                </a:p>
              </p:txBody>
            </p:sp>
          </p:grpSp>
          <p:sp>
            <p:nvSpPr>
              <p:cNvPr id="30" name="TextBox 29">
                <a:extLst>
                  <a:ext uri="{FF2B5EF4-FFF2-40B4-BE49-F238E27FC236}">
                    <a16:creationId xmlns:a16="http://schemas.microsoft.com/office/drawing/2014/main" id="{D175B094-E594-7B55-510B-1FFB2C873B30}"/>
                  </a:ext>
                </a:extLst>
              </p:cNvPr>
              <p:cNvSpPr txBox="1"/>
              <p:nvPr/>
            </p:nvSpPr>
            <p:spPr>
              <a:xfrm>
                <a:off x="885066" y="3037426"/>
                <a:ext cx="263214" cy="276999"/>
              </a:xfrm>
              <a:prstGeom prst="rect">
                <a:avLst/>
              </a:prstGeom>
              <a:noFill/>
            </p:spPr>
            <p:txBody>
              <a:bodyPr wrap="none" rtlCol="0">
                <a:spAutoFit/>
              </a:bodyPr>
              <a:lstStyle/>
              <a:p>
                <a:r>
                  <a:rPr lang="en-IE" sz="1200" b="1" dirty="0"/>
                  <a:t>9</a:t>
                </a:r>
              </a:p>
            </p:txBody>
          </p:sp>
        </p:grpSp>
        <p:sp>
          <p:nvSpPr>
            <p:cNvPr id="28" name="TextBox 27">
              <a:extLst>
                <a:ext uri="{FF2B5EF4-FFF2-40B4-BE49-F238E27FC236}">
                  <a16:creationId xmlns:a16="http://schemas.microsoft.com/office/drawing/2014/main" id="{7B6FA6FC-8A6F-A28B-E12C-3332849155AE}"/>
                </a:ext>
              </a:extLst>
            </p:cNvPr>
            <p:cNvSpPr txBox="1"/>
            <p:nvPr/>
          </p:nvSpPr>
          <p:spPr>
            <a:xfrm>
              <a:off x="1972957" y="2747398"/>
              <a:ext cx="341760" cy="276999"/>
            </a:xfrm>
            <a:prstGeom prst="rect">
              <a:avLst/>
            </a:prstGeom>
            <a:noFill/>
          </p:spPr>
          <p:txBody>
            <a:bodyPr wrap="none" rtlCol="0">
              <a:spAutoFit/>
            </a:bodyPr>
            <a:lstStyle/>
            <a:p>
              <a:r>
                <a:rPr lang="en-IE" sz="1200" b="1" dirty="0"/>
                <a:t>10</a:t>
              </a:r>
            </a:p>
          </p:txBody>
        </p:sp>
      </p:grpSp>
      <p:sp>
        <p:nvSpPr>
          <p:cNvPr id="40" name="TextBox 39">
            <a:extLst>
              <a:ext uri="{FF2B5EF4-FFF2-40B4-BE49-F238E27FC236}">
                <a16:creationId xmlns:a16="http://schemas.microsoft.com/office/drawing/2014/main" id="{8E351131-FF86-F722-99BE-E44EF0C45C83}"/>
              </a:ext>
            </a:extLst>
          </p:cNvPr>
          <p:cNvSpPr txBox="1">
            <a:spLocks noChangeAspect="1"/>
          </p:cNvSpPr>
          <p:nvPr/>
        </p:nvSpPr>
        <p:spPr>
          <a:xfrm rot="16200000">
            <a:off x="2010568" y="4208356"/>
            <a:ext cx="731779" cy="283153"/>
          </a:xfrm>
          <a:prstGeom prst="rect">
            <a:avLst/>
          </a:prstGeom>
          <a:noFill/>
        </p:spPr>
        <p:txBody>
          <a:bodyPr wrap="none" rtlCol="0">
            <a:spAutoFit/>
          </a:bodyPr>
          <a:lstStyle/>
          <a:p>
            <a:r>
              <a:rPr lang="en-IE" sz="1400" b="1" dirty="0"/>
              <a:t>Number</a:t>
            </a:r>
          </a:p>
        </p:txBody>
      </p:sp>
      <p:sp>
        <p:nvSpPr>
          <p:cNvPr id="41" name="TextBox 40">
            <a:extLst>
              <a:ext uri="{FF2B5EF4-FFF2-40B4-BE49-F238E27FC236}">
                <a16:creationId xmlns:a16="http://schemas.microsoft.com/office/drawing/2014/main" id="{FC5E2A11-52FA-41BA-A29F-4AA34D59EF6D}"/>
              </a:ext>
            </a:extLst>
          </p:cNvPr>
          <p:cNvSpPr txBox="1">
            <a:spLocks noChangeAspect="1"/>
          </p:cNvSpPr>
          <p:nvPr/>
        </p:nvSpPr>
        <p:spPr>
          <a:xfrm>
            <a:off x="3525754" y="6178402"/>
            <a:ext cx="992579" cy="307777"/>
          </a:xfrm>
          <a:prstGeom prst="rect">
            <a:avLst/>
          </a:prstGeom>
          <a:noFill/>
        </p:spPr>
        <p:txBody>
          <a:bodyPr wrap="none" rtlCol="0">
            <a:spAutoFit/>
          </a:bodyPr>
          <a:lstStyle/>
          <a:p>
            <a:r>
              <a:rPr lang="en-IE" sz="1400" b="1" dirty="0"/>
              <a:t>Time (min)</a:t>
            </a:r>
          </a:p>
        </p:txBody>
      </p:sp>
      <p:sp>
        <p:nvSpPr>
          <p:cNvPr id="42" name="Rectangle 41">
            <a:extLst>
              <a:ext uri="{FF2B5EF4-FFF2-40B4-BE49-F238E27FC236}">
                <a16:creationId xmlns:a16="http://schemas.microsoft.com/office/drawing/2014/main" id="{F59ECE5F-AE84-D76A-98AC-E1436C0F741E}"/>
              </a:ext>
            </a:extLst>
          </p:cNvPr>
          <p:cNvSpPr>
            <a:spLocks noChangeAspect="1"/>
          </p:cNvSpPr>
          <p:nvPr/>
        </p:nvSpPr>
        <p:spPr bwMode="auto">
          <a:xfrm>
            <a:off x="3359114" y="4824350"/>
            <a:ext cx="505350" cy="1144149"/>
          </a:xfrm>
          <a:prstGeom prst="rect">
            <a:avLst/>
          </a:prstGeom>
          <a:solidFill>
            <a:srgbClr val="00B0F0">
              <a:alpha val="79000"/>
            </a:srgbClr>
          </a:solidFill>
          <a:ln w="15875">
            <a:solidFill>
              <a:schemeClr val="tx1"/>
            </a:solidFill>
          </a:ln>
        </p:spPr>
        <p:txBody>
          <a:bodyPr rtlCol="0" anchor="ctr"/>
          <a:lstStyle/>
          <a:p>
            <a:pPr algn="ctr"/>
            <a:endParaRPr lang="en-IE">
              <a:noFill/>
            </a:endParaRPr>
          </a:p>
        </p:txBody>
      </p:sp>
      <p:sp>
        <p:nvSpPr>
          <p:cNvPr id="43" name="Rectangle 42">
            <a:extLst>
              <a:ext uri="{FF2B5EF4-FFF2-40B4-BE49-F238E27FC236}">
                <a16:creationId xmlns:a16="http://schemas.microsoft.com/office/drawing/2014/main" id="{3FE32447-F785-3B2F-E900-0CF66CC5BB7F}"/>
              </a:ext>
            </a:extLst>
          </p:cNvPr>
          <p:cNvSpPr>
            <a:spLocks noChangeAspect="1"/>
          </p:cNvSpPr>
          <p:nvPr/>
        </p:nvSpPr>
        <p:spPr bwMode="auto">
          <a:xfrm>
            <a:off x="3873288" y="3701206"/>
            <a:ext cx="515850" cy="2270815"/>
          </a:xfrm>
          <a:prstGeom prst="rect">
            <a:avLst/>
          </a:prstGeom>
          <a:solidFill>
            <a:srgbClr val="00B0F0">
              <a:alpha val="79000"/>
            </a:srgbClr>
          </a:solidFill>
          <a:ln w="15875">
            <a:solidFill>
              <a:schemeClr val="tx1"/>
            </a:solidFill>
          </a:ln>
        </p:spPr>
        <p:txBody>
          <a:bodyPr rtlCol="0" anchor="ctr"/>
          <a:lstStyle/>
          <a:p>
            <a:pPr algn="ctr"/>
            <a:endParaRPr lang="en-IE">
              <a:noFill/>
            </a:endParaRPr>
          </a:p>
        </p:txBody>
      </p:sp>
      <p:sp>
        <p:nvSpPr>
          <p:cNvPr id="44" name="Rectangle 43">
            <a:extLst>
              <a:ext uri="{FF2B5EF4-FFF2-40B4-BE49-F238E27FC236}">
                <a16:creationId xmlns:a16="http://schemas.microsoft.com/office/drawing/2014/main" id="{704CD88C-78BE-05C7-B750-556EFC5E7E55}"/>
              </a:ext>
            </a:extLst>
          </p:cNvPr>
          <p:cNvSpPr>
            <a:spLocks noChangeAspect="1"/>
          </p:cNvSpPr>
          <p:nvPr/>
        </p:nvSpPr>
        <p:spPr bwMode="auto">
          <a:xfrm>
            <a:off x="4395611" y="3989050"/>
            <a:ext cx="507701" cy="1976975"/>
          </a:xfrm>
          <a:prstGeom prst="rect">
            <a:avLst/>
          </a:prstGeom>
          <a:solidFill>
            <a:srgbClr val="00B0F0">
              <a:alpha val="79000"/>
            </a:srgbClr>
          </a:solidFill>
          <a:ln w="15875">
            <a:solidFill>
              <a:schemeClr val="tx1"/>
            </a:solidFill>
          </a:ln>
        </p:spPr>
        <p:txBody>
          <a:bodyPr rtlCol="0" anchor="ctr"/>
          <a:lstStyle/>
          <a:p>
            <a:pPr algn="ctr"/>
            <a:endParaRPr lang="en-IE">
              <a:noFill/>
            </a:endParaRPr>
          </a:p>
        </p:txBody>
      </p:sp>
      <p:sp>
        <p:nvSpPr>
          <p:cNvPr id="45" name="Rectangle 44">
            <a:extLst>
              <a:ext uri="{FF2B5EF4-FFF2-40B4-BE49-F238E27FC236}">
                <a16:creationId xmlns:a16="http://schemas.microsoft.com/office/drawing/2014/main" id="{84687927-8A03-93C5-03EB-D0C6C7668EC4}"/>
              </a:ext>
            </a:extLst>
          </p:cNvPr>
          <p:cNvSpPr>
            <a:spLocks noChangeAspect="1"/>
          </p:cNvSpPr>
          <p:nvPr/>
        </p:nvSpPr>
        <p:spPr bwMode="auto">
          <a:xfrm>
            <a:off x="4911092" y="3426777"/>
            <a:ext cx="518800" cy="2545244"/>
          </a:xfrm>
          <a:prstGeom prst="rect">
            <a:avLst/>
          </a:prstGeom>
          <a:solidFill>
            <a:srgbClr val="00B0F0">
              <a:alpha val="79000"/>
            </a:srgbClr>
          </a:solidFill>
          <a:ln w="15875">
            <a:solidFill>
              <a:schemeClr val="tx1"/>
            </a:solidFill>
          </a:ln>
        </p:spPr>
        <p:txBody>
          <a:bodyPr rtlCol="0" anchor="ctr"/>
          <a:lstStyle/>
          <a:p>
            <a:pPr algn="ctr"/>
            <a:endParaRPr lang="en-IE">
              <a:noFill/>
            </a:endParaRPr>
          </a:p>
        </p:txBody>
      </p:sp>
      <p:sp>
        <p:nvSpPr>
          <p:cNvPr id="46" name="TextBox 45">
            <a:extLst>
              <a:ext uri="{FF2B5EF4-FFF2-40B4-BE49-F238E27FC236}">
                <a16:creationId xmlns:a16="http://schemas.microsoft.com/office/drawing/2014/main" id="{3087703D-61AD-1132-9B50-4B4F4DB12FB8}"/>
              </a:ext>
            </a:extLst>
          </p:cNvPr>
          <p:cNvSpPr txBox="1">
            <a:spLocks noChangeAspect="1"/>
          </p:cNvSpPr>
          <p:nvPr/>
        </p:nvSpPr>
        <p:spPr>
          <a:xfrm>
            <a:off x="3479340" y="2999472"/>
            <a:ext cx="1998477" cy="283153"/>
          </a:xfrm>
          <a:prstGeom prst="rect">
            <a:avLst/>
          </a:prstGeom>
          <a:noFill/>
        </p:spPr>
        <p:txBody>
          <a:bodyPr wrap="none" rtlCol="0">
            <a:spAutoFit/>
          </a:bodyPr>
          <a:lstStyle/>
          <a:p>
            <a:r>
              <a:rPr lang="en-IE" sz="1400" b="1" dirty="0"/>
              <a:t>Time spent at the museum</a:t>
            </a:r>
          </a:p>
        </p:txBody>
      </p:sp>
    </p:spTree>
    <p:extLst>
      <p:ext uri="{BB962C8B-B14F-4D97-AF65-F5344CB8AC3E}">
        <p14:creationId xmlns:p14="http://schemas.microsoft.com/office/powerpoint/2010/main" val="129501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10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left)">
                                      <p:cBhvr>
                                        <p:cTn id="22" dur="1000"/>
                                        <p:tgtEl>
                                          <p:spTgt spid="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down)">
                                      <p:cBhvr>
                                        <p:cTn id="27" dur="1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1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down)">
                                      <p:cBhvr>
                                        <p:cTn id="37" dur="1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down)">
                                      <p:cBhvr>
                                        <p:cTn id="42" dur="10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down)">
                                      <p:cBhvr>
                                        <p:cTn id="47" dur="1000"/>
                                        <p:tgtEl>
                                          <p:spTgt spid="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down)">
                                      <p:cBhvr>
                                        <p:cTn id="52" dur="10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wipe(down)">
                                      <p:cBhvr>
                                        <p:cTn id="57" dur="1000"/>
                                        <p:tgtEl>
                                          <p:spTgt spid="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wipe(left)">
                                      <p:cBhvr>
                                        <p:cTn id="62"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0" grpId="0"/>
      <p:bldP spid="41" grpId="0"/>
      <p:bldP spid="42" grpId="0" animBg="1"/>
      <p:bldP spid="43" grpId="0" animBg="1"/>
      <p:bldP spid="44" grpId="0" animBg="1"/>
      <p:bldP spid="45" grpId="0" animBg="1"/>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170-7DF8-C6BE-2C4D-697E4244E378}"/>
              </a:ext>
            </a:extLst>
          </p:cNvPr>
          <p:cNvSpPr>
            <a:spLocks noGrp="1"/>
          </p:cNvSpPr>
          <p:nvPr>
            <p:ph type="title"/>
          </p:nvPr>
        </p:nvSpPr>
        <p:spPr/>
        <p:txBody>
          <a:bodyPr/>
          <a:lstStyle/>
          <a:p>
            <a:r>
              <a:rPr lang="en-US" dirty="0"/>
              <a:t>Trend Graphs</a:t>
            </a:r>
          </a:p>
        </p:txBody>
      </p:sp>
      <p:sp>
        <p:nvSpPr>
          <p:cNvPr id="3" name="Rectangle 2">
            <a:extLst>
              <a:ext uri="{FF2B5EF4-FFF2-40B4-BE49-F238E27FC236}">
                <a16:creationId xmlns:a16="http://schemas.microsoft.com/office/drawing/2014/main" id="{FD0345FC-DC97-9CFE-7011-0EF4920D6AE4}"/>
              </a:ext>
            </a:extLst>
          </p:cNvPr>
          <p:cNvSpPr/>
          <p:nvPr/>
        </p:nvSpPr>
        <p:spPr>
          <a:xfrm>
            <a:off x="628649" y="787633"/>
            <a:ext cx="8090807" cy="353943"/>
          </a:xfrm>
          <a:prstGeom prst="rect">
            <a:avLst/>
          </a:prstGeom>
        </p:spPr>
        <p:txBody>
          <a:bodyPr wrap="square">
            <a:spAutoFit/>
          </a:bodyPr>
          <a:lstStyle/>
          <a:p>
            <a:r>
              <a:rPr lang="en-IE" sz="1700" b="1" dirty="0">
                <a:solidFill>
                  <a:srgbClr val="0070C0"/>
                </a:solidFill>
              </a:rPr>
              <a:t>Trend graphs </a:t>
            </a:r>
            <a:r>
              <a:rPr lang="en-IE" sz="1700" dirty="0"/>
              <a:t>are used to show changes or trends in data over time. </a:t>
            </a:r>
          </a:p>
        </p:txBody>
      </p:sp>
      <p:sp>
        <p:nvSpPr>
          <p:cNvPr id="4" name="Rectangle 3">
            <a:extLst>
              <a:ext uri="{FF2B5EF4-FFF2-40B4-BE49-F238E27FC236}">
                <a16:creationId xmlns:a16="http://schemas.microsoft.com/office/drawing/2014/main" id="{1CB15131-33D5-D209-E866-2730B1BDE2AF}"/>
              </a:ext>
            </a:extLst>
          </p:cNvPr>
          <p:cNvSpPr/>
          <p:nvPr/>
        </p:nvSpPr>
        <p:spPr>
          <a:xfrm>
            <a:off x="628650" y="1271028"/>
            <a:ext cx="3504811" cy="3785652"/>
          </a:xfrm>
          <a:prstGeom prst="rect">
            <a:avLst/>
          </a:prstGeom>
        </p:spPr>
        <p:txBody>
          <a:bodyPr wrap="square">
            <a:spAutoFit/>
          </a:bodyPr>
          <a:lstStyle/>
          <a:p>
            <a:r>
              <a:rPr lang="en-IE" sz="1500" b="1" dirty="0">
                <a:solidFill>
                  <a:srgbClr val="00B050"/>
                </a:solidFill>
              </a:rPr>
              <a:t>The trend graph shows the average monthly temperature in Athenry during 2023. Temperatures are in degrees Celsius and corrected to the nearest whole number.</a:t>
            </a:r>
          </a:p>
          <a:p>
            <a:r>
              <a:rPr lang="en-IE" sz="1500" b="1" dirty="0">
                <a:solidFill>
                  <a:srgbClr val="00B050"/>
                </a:solidFill>
              </a:rPr>
              <a:t>(a) Based on the graph:</a:t>
            </a:r>
          </a:p>
          <a:p>
            <a:pPr marL="400050" indent="-400050">
              <a:buAutoNum type="romanLcParenBoth"/>
            </a:pPr>
            <a:r>
              <a:rPr lang="en-IE" sz="1500" b="1" dirty="0">
                <a:solidFill>
                  <a:srgbClr val="00B050"/>
                </a:solidFill>
              </a:rPr>
              <a:t>In which month was the highest average monthly temperature recorded</a:t>
            </a:r>
          </a:p>
          <a:p>
            <a:pPr marL="400050" indent="-400050">
              <a:buAutoNum type="romanLcParenBoth"/>
            </a:pPr>
            <a:r>
              <a:rPr lang="en-IE" sz="1500" b="1" dirty="0">
                <a:solidFill>
                  <a:srgbClr val="00B050"/>
                </a:solidFill>
              </a:rPr>
              <a:t>In which month was the lowest average monthly temperature recorded?</a:t>
            </a:r>
          </a:p>
          <a:p>
            <a:pPr marL="400050" indent="-400050">
              <a:buAutoNum type="romanLcParenBoth"/>
            </a:pPr>
            <a:r>
              <a:rPr lang="en-IE" sz="1500" b="1" dirty="0">
                <a:solidFill>
                  <a:srgbClr val="00B050"/>
                </a:solidFill>
              </a:rPr>
              <a:t>What is the difference between the highest average monthly temperature and the lowest average monthly temperature?</a:t>
            </a:r>
          </a:p>
        </p:txBody>
      </p:sp>
      <p:sp>
        <p:nvSpPr>
          <p:cNvPr id="11" name="Rectangle 10">
            <a:extLst>
              <a:ext uri="{FF2B5EF4-FFF2-40B4-BE49-F238E27FC236}">
                <a16:creationId xmlns:a16="http://schemas.microsoft.com/office/drawing/2014/main" id="{B1FAE8D7-DC99-B001-83C0-845FFE0C6915}"/>
              </a:ext>
            </a:extLst>
          </p:cNvPr>
          <p:cNvSpPr/>
          <p:nvPr/>
        </p:nvSpPr>
        <p:spPr>
          <a:xfrm>
            <a:off x="740669" y="5148030"/>
            <a:ext cx="8090807" cy="1138773"/>
          </a:xfrm>
          <a:prstGeom prst="rect">
            <a:avLst/>
          </a:prstGeom>
        </p:spPr>
        <p:txBody>
          <a:bodyPr wrap="square">
            <a:spAutoFit/>
          </a:bodyPr>
          <a:lstStyle/>
          <a:p>
            <a:pPr marL="400050" indent="-400050">
              <a:buAutoNum type="romanLcParenBoth"/>
            </a:pPr>
            <a:r>
              <a:rPr lang="en-IE" sz="1700" dirty="0"/>
              <a:t>June</a:t>
            </a:r>
          </a:p>
          <a:p>
            <a:pPr marL="400050" indent="-400050">
              <a:buAutoNum type="romanLcParenBoth"/>
            </a:pPr>
            <a:r>
              <a:rPr lang="en-IE" sz="1700" dirty="0"/>
              <a:t>January</a:t>
            </a:r>
          </a:p>
          <a:p>
            <a:pPr marL="400050" indent="-400050">
              <a:buAutoNum type="romanLcParenBoth"/>
            </a:pPr>
            <a:r>
              <a:rPr lang="en-IE" sz="1700" dirty="0"/>
              <a:t>Difference = 17 – 6</a:t>
            </a:r>
          </a:p>
          <a:p>
            <a:r>
              <a:rPr lang="en-IE" sz="1700" dirty="0"/>
              <a:t>	         = 11 °C	 </a:t>
            </a:r>
          </a:p>
        </p:txBody>
      </p:sp>
      <p:pic>
        <p:nvPicPr>
          <p:cNvPr id="13" name="Picture 12">
            <a:extLst>
              <a:ext uri="{FF2B5EF4-FFF2-40B4-BE49-F238E27FC236}">
                <a16:creationId xmlns:a16="http://schemas.microsoft.com/office/drawing/2014/main" id="{01D090B2-468E-ED38-2535-C8E419CDB5BB}"/>
              </a:ext>
            </a:extLst>
          </p:cNvPr>
          <p:cNvPicPr>
            <a:picLocks noChangeAspect="1"/>
          </p:cNvPicPr>
          <p:nvPr/>
        </p:nvPicPr>
        <p:blipFill>
          <a:blip r:embed="rId2"/>
          <a:stretch>
            <a:fillRect/>
          </a:stretch>
        </p:blipFill>
        <p:spPr>
          <a:xfrm>
            <a:off x="4819261" y="1141576"/>
            <a:ext cx="4187112" cy="2872402"/>
          </a:xfrm>
          <a:prstGeom prst="rect">
            <a:avLst/>
          </a:prstGeom>
        </p:spPr>
      </p:pic>
      <p:sp>
        <p:nvSpPr>
          <p:cNvPr id="14" name="Oval 13">
            <a:extLst>
              <a:ext uri="{FF2B5EF4-FFF2-40B4-BE49-F238E27FC236}">
                <a16:creationId xmlns:a16="http://schemas.microsoft.com/office/drawing/2014/main" id="{C9820B87-AD6F-3220-220E-E43103E21464}"/>
              </a:ext>
            </a:extLst>
          </p:cNvPr>
          <p:cNvSpPr/>
          <p:nvPr/>
        </p:nvSpPr>
        <p:spPr>
          <a:xfrm>
            <a:off x="6833506" y="1425539"/>
            <a:ext cx="158621" cy="139960"/>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Oval 14">
            <a:extLst>
              <a:ext uri="{FF2B5EF4-FFF2-40B4-BE49-F238E27FC236}">
                <a16:creationId xmlns:a16="http://schemas.microsoft.com/office/drawing/2014/main" id="{549A539F-4B19-9150-5600-F94D466E3641}"/>
              </a:ext>
            </a:extLst>
          </p:cNvPr>
          <p:cNvSpPr/>
          <p:nvPr/>
        </p:nvSpPr>
        <p:spPr>
          <a:xfrm>
            <a:off x="5409033" y="2725606"/>
            <a:ext cx="158621" cy="139960"/>
          </a:xfrm>
          <a:prstGeom prst="ellipse">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92813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fade">
                                      <p:cBhvr>
                                        <p:cTn id="20" dur="500"/>
                                        <p:tgtEl>
                                          <p:spTgt spid="11">
                                            <p:txEl>
                                              <p:pRg st="0" end="0"/>
                                            </p:txEl>
                                          </p:spTgt>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Effect transition="in" filter="fade">
                                      <p:cBhvr>
                                        <p:cTn id="29" dur="500"/>
                                        <p:tgtEl>
                                          <p:spTgt spid="11">
                                            <p:txEl>
                                              <p:pRg st="1" end="1"/>
                                            </p:txEl>
                                          </p:spTgt>
                                        </p:tgtEl>
                                      </p:cBhvr>
                                    </p:animEffect>
                                  </p:childTnLst>
                                </p:cTn>
                              </p:par>
                              <p:par>
                                <p:cTn id="30" presetID="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1">
                                            <p:txEl>
                                              <p:pRg st="2" end="2"/>
                                            </p:txEl>
                                          </p:spTgt>
                                        </p:tgtEl>
                                        <p:attrNameLst>
                                          <p:attrName>style.visibility</p:attrName>
                                        </p:attrNameLst>
                                      </p:cBhvr>
                                      <p:to>
                                        <p:strVal val="visible"/>
                                      </p:to>
                                    </p:set>
                                    <p:animEffect transition="in" filter="fade">
                                      <p:cBhvr>
                                        <p:cTn id="38" dur="500"/>
                                        <p:tgtEl>
                                          <p:spTgt spid="11">
                                            <p:txEl>
                                              <p:pRg st="2" end="2"/>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xEl>
                                              <p:pRg st="3" end="3"/>
                                            </p:txEl>
                                          </p:spTgt>
                                        </p:tgtEl>
                                        <p:attrNameLst>
                                          <p:attrName>style.visibility</p:attrName>
                                        </p:attrNameLst>
                                      </p:cBhvr>
                                      <p:to>
                                        <p:strVal val="visible"/>
                                      </p:to>
                                    </p:set>
                                    <p:animEffect transition="in" filter="fade">
                                      <p:cBhvr>
                                        <p:cTn id="41"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170-7DF8-C6BE-2C4D-697E4244E378}"/>
              </a:ext>
            </a:extLst>
          </p:cNvPr>
          <p:cNvSpPr>
            <a:spLocks noGrp="1"/>
          </p:cNvSpPr>
          <p:nvPr>
            <p:ph type="title"/>
          </p:nvPr>
        </p:nvSpPr>
        <p:spPr/>
        <p:txBody>
          <a:bodyPr/>
          <a:lstStyle/>
          <a:p>
            <a:r>
              <a:rPr lang="en-US" dirty="0"/>
              <a:t>Trend Graphs</a:t>
            </a:r>
          </a:p>
        </p:txBody>
      </p:sp>
      <p:sp>
        <p:nvSpPr>
          <p:cNvPr id="3" name="Rectangle 2">
            <a:extLst>
              <a:ext uri="{FF2B5EF4-FFF2-40B4-BE49-F238E27FC236}">
                <a16:creationId xmlns:a16="http://schemas.microsoft.com/office/drawing/2014/main" id="{FD0345FC-DC97-9CFE-7011-0EF4920D6AE4}"/>
              </a:ext>
            </a:extLst>
          </p:cNvPr>
          <p:cNvSpPr/>
          <p:nvPr/>
        </p:nvSpPr>
        <p:spPr>
          <a:xfrm>
            <a:off x="628649" y="787633"/>
            <a:ext cx="8090807" cy="353943"/>
          </a:xfrm>
          <a:prstGeom prst="rect">
            <a:avLst/>
          </a:prstGeom>
        </p:spPr>
        <p:txBody>
          <a:bodyPr wrap="square">
            <a:spAutoFit/>
          </a:bodyPr>
          <a:lstStyle/>
          <a:p>
            <a:r>
              <a:rPr lang="en-IE" sz="1700" b="1" dirty="0">
                <a:solidFill>
                  <a:srgbClr val="0070C0"/>
                </a:solidFill>
              </a:rPr>
              <a:t>Trend graphs </a:t>
            </a:r>
            <a:r>
              <a:rPr lang="en-IE" sz="1700" dirty="0"/>
              <a:t>are used to show changes or trends in data over time. </a:t>
            </a:r>
          </a:p>
        </p:txBody>
      </p:sp>
      <p:sp>
        <p:nvSpPr>
          <p:cNvPr id="4" name="Rectangle 3">
            <a:extLst>
              <a:ext uri="{FF2B5EF4-FFF2-40B4-BE49-F238E27FC236}">
                <a16:creationId xmlns:a16="http://schemas.microsoft.com/office/drawing/2014/main" id="{1CB15131-33D5-D209-E866-2730B1BDE2AF}"/>
              </a:ext>
            </a:extLst>
          </p:cNvPr>
          <p:cNvSpPr/>
          <p:nvPr/>
        </p:nvSpPr>
        <p:spPr>
          <a:xfrm>
            <a:off x="628650" y="1271028"/>
            <a:ext cx="3504811" cy="1477328"/>
          </a:xfrm>
          <a:prstGeom prst="rect">
            <a:avLst/>
          </a:prstGeom>
        </p:spPr>
        <p:txBody>
          <a:bodyPr wrap="square">
            <a:spAutoFit/>
          </a:bodyPr>
          <a:lstStyle/>
          <a:p>
            <a:r>
              <a:rPr lang="en-IE" sz="1500" b="1" dirty="0">
                <a:solidFill>
                  <a:srgbClr val="00B050"/>
                </a:solidFill>
              </a:rPr>
              <a:t>(b)  The average monthly temperatures for a town in northern France were 1 °C warmer than in Athenry for 2023. Use this information to draw a graph on a copy of the diagram above, showing the average monthly temperature in this town.</a:t>
            </a:r>
          </a:p>
        </p:txBody>
      </p:sp>
      <p:pic>
        <p:nvPicPr>
          <p:cNvPr id="10" name="Picture 9">
            <a:extLst>
              <a:ext uri="{FF2B5EF4-FFF2-40B4-BE49-F238E27FC236}">
                <a16:creationId xmlns:a16="http://schemas.microsoft.com/office/drawing/2014/main" id="{B46DD00A-19FC-A152-9FD5-1274E8085F71}"/>
              </a:ext>
            </a:extLst>
          </p:cNvPr>
          <p:cNvPicPr>
            <a:picLocks noChangeAspect="1"/>
          </p:cNvPicPr>
          <p:nvPr/>
        </p:nvPicPr>
        <p:blipFill>
          <a:blip r:embed="rId2"/>
          <a:stretch>
            <a:fillRect/>
          </a:stretch>
        </p:blipFill>
        <p:spPr>
          <a:xfrm>
            <a:off x="4819261" y="1141576"/>
            <a:ext cx="4187112" cy="2872402"/>
          </a:xfrm>
          <a:prstGeom prst="rect">
            <a:avLst/>
          </a:prstGeom>
        </p:spPr>
      </p:pic>
      <p:pic>
        <p:nvPicPr>
          <p:cNvPr id="6" name="Picture 5">
            <a:extLst>
              <a:ext uri="{FF2B5EF4-FFF2-40B4-BE49-F238E27FC236}">
                <a16:creationId xmlns:a16="http://schemas.microsoft.com/office/drawing/2014/main" id="{E1C2014E-7E4D-C83A-106F-BB536B1D3A14}"/>
              </a:ext>
            </a:extLst>
          </p:cNvPr>
          <p:cNvPicPr>
            <a:picLocks noChangeAspect="1"/>
          </p:cNvPicPr>
          <p:nvPr/>
        </p:nvPicPr>
        <p:blipFill>
          <a:blip r:embed="rId3"/>
          <a:stretch>
            <a:fillRect/>
          </a:stretch>
        </p:blipFill>
        <p:spPr>
          <a:xfrm>
            <a:off x="424544" y="3118731"/>
            <a:ext cx="4187112" cy="2951636"/>
          </a:xfrm>
          <a:prstGeom prst="rect">
            <a:avLst/>
          </a:prstGeom>
        </p:spPr>
      </p:pic>
    </p:spTree>
    <p:extLst>
      <p:ext uri="{BB962C8B-B14F-4D97-AF65-F5344CB8AC3E}">
        <p14:creationId xmlns:p14="http://schemas.microsoft.com/office/powerpoint/2010/main" val="265602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170-7DF8-C6BE-2C4D-697E4244E378}"/>
              </a:ext>
            </a:extLst>
          </p:cNvPr>
          <p:cNvSpPr>
            <a:spLocks noGrp="1"/>
          </p:cNvSpPr>
          <p:nvPr>
            <p:ph type="title"/>
          </p:nvPr>
        </p:nvSpPr>
        <p:spPr/>
        <p:txBody>
          <a:bodyPr/>
          <a:lstStyle/>
          <a:p>
            <a:r>
              <a:rPr lang="en-US" dirty="0"/>
              <a:t>Choosing a Suitable Chart</a:t>
            </a:r>
          </a:p>
        </p:txBody>
      </p:sp>
      <p:sp>
        <p:nvSpPr>
          <p:cNvPr id="3" name="Rectangle 2">
            <a:extLst>
              <a:ext uri="{FF2B5EF4-FFF2-40B4-BE49-F238E27FC236}">
                <a16:creationId xmlns:a16="http://schemas.microsoft.com/office/drawing/2014/main" id="{FD0345FC-DC97-9CFE-7011-0EF4920D6AE4}"/>
              </a:ext>
            </a:extLst>
          </p:cNvPr>
          <p:cNvSpPr/>
          <p:nvPr/>
        </p:nvSpPr>
        <p:spPr>
          <a:xfrm>
            <a:off x="830865" y="825735"/>
            <a:ext cx="8090807" cy="877163"/>
          </a:xfrm>
          <a:prstGeom prst="rect">
            <a:avLst/>
          </a:prstGeom>
        </p:spPr>
        <p:txBody>
          <a:bodyPr wrap="square">
            <a:spAutoFit/>
          </a:bodyPr>
          <a:lstStyle/>
          <a:p>
            <a:r>
              <a:rPr lang="en-IE" sz="1700" dirty="0"/>
              <a:t>Charts are a very important means of presenting data. The chart that you use to present your data will depend on the type of data that you are working with and on the information that you want your audience to get from the data. </a:t>
            </a:r>
          </a:p>
        </p:txBody>
      </p:sp>
      <p:sp>
        <p:nvSpPr>
          <p:cNvPr id="4" name="Rectangle 3">
            <a:extLst>
              <a:ext uri="{FF2B5EF4-FFF2-40B4-BE49-F238E27FC236}">
                <a16:creationId xmlns:a16="http://schemas.microsoft.com/office/drawing/2014/main" id="{1CB15131-33D5-D209-E866-2730B1BDE2AF}"/>
              </a:ext>
            </a:extLst>
          </p:cNvPr>
          <p:cNvSpPr/>
          <p:nvPr/>
        </p:nvSpPr>
        <p:spPr>
          <a:xfrm>
            <a:off x="830865" y="1813093"/>
            <a:ext cx="7886701" cy="615553"/>
          </a:xfrm>
          <a:prstGeom prst="rect">
            <a:avLst/>
          </a:prstGeom>
        </p:spPr>
        <p:txBody>
          <a:bodyPr wrap="square">
            <a:spAutoFit/>
          </a:bodyPr>
          <a:lstStyle/>
          <a:p>
            <a:pPr marL="285750" indent="-285750">
              <a:buFont typeface="Arial" panose="020B0604020202020204" pitchFamily="34" charset="0"/>
              <a:buChar char="•"/>
            </a:pPr>
            <a:r>
              <a:rPr lang="en-IE" sz="1700" b="1" dirty="0">
                <a:solidFill>
                  <a:srgbClr val="0070C0"/>
                </a:solidFill>
              </a:rPr>
              <a:t>Line plots </a:t>
            </a:r>
            <a:r>
              <a:rPr lang="en-IE" sz="1700" dirty="0"/>
              <a:t>are useful for data that is categorical or discrete numerical. Line plots are only suited to small data sets.</a:t>
            </a:r>
          </a:p>
        </p:txBody>
      </p:sp>
      <p:sp>
        <p:nvSpPr>
          <p:cNvPr id="5" name="Rectangle 4">
            <a:extLst>
              <a:ext uri="{FF2B5EF4-FFF2-40B4-BE49-F238E27FC236}">
                <a16:creationId xmlns:a16="http://schemas.microsoft.com/office/drawing/2014/main" id="{068F4FF8-7262-0C3A-3119-DFB11BB38456}"/>
              </a:ext>
            </a:extLst>
          </p:cNvPr>
          <p:cNvSpPr/>
          <p:nvPr/>
        </p:nvSpPr>
        <p:spPr>
          <a:xfrm>
            <a:off x="830865" y="2538841"/>
            <a:ext cx="8090807" cy="615553"/>
          </a:xfrm>
          <a:prstGeom prst="rect">
            <a:avLst/>
          </a:prstGeom>
        </p:spPr>
        <p:txBody>
          <a:bodyPr wrap="square">
            <a:spAutoFit/>
          </a:bodyPr>
          <a:lstStyle/>
          <a:p>
            <a:pPr marL="285750" indent="-285750">
              <a:buFont typeface="Arial" panose="020B0604020202020204" pitchFamily="34" charset="0"/>
              <a:buChar char="•"/>
            </a:pPr>
            <a:r>
              <a:rPr lang="en-IE" sz="1700" b="1" dirty="0">
                <a:solidFill>
                  <a:srgbClr val="0070C0"/>
                </a:solidFill>
              </a:rPr>
              <a:t>Bar charts </a:t>
            </a:r>
            <a:r>
              <a:rPr lang="en-IE" sz="1700" dirty="0"/>
              <a:t>are useful for data that is categorical or discrete numerical. Unlike line plots, bar charts can be used with large data sets.</a:t>
            </a:r>
          </a:p>
        </p:txBody>
      </p:sp>
      <p:sp>
        <p:nvSpPr>
          <p:cNvPr id="6" name="Rectangle 5">
            <a:extLst>
              <a:ext uri="{FF2B5EF4-FFF2-40B4-BE49-F238E27FC236}">
                <a16:creationId xmlns:a16="http://schemas.microsoft.com/office/drawing/2014/main" id="{0172AB22-B3CD-BE4A-76BC-00A87DB75602}"/>
              </a:ext>
            </a:extLst>
          </p:cNvPr>
          <p:cNvSpPr/>
          <p:nvPr/>
        </p:nvSpPr>
        <p:spPr>
          <a:xfrm>
            <a:off x="830865" y="3264589"/>
            <a:ext cx="8188779" cy="615553"/>
          </a:xfrm>
          <a:prstGeom prst="rect">
            <a:avLst/>
          </a:prstGeom>
        </p:spPr>
        <p:txBody>
          <a:bodyPr wrap="square">
            <a:spAutoFit/>
          </a:bodyPr>
          <a:lstStyle/>
          <a:p>
            <a:pPr marL="285750" indent="-285750">
              <a:buFont typeface="Arial" panose="020B0604020202020204" pitchFamily="34" charset="0"/>
              <a:buChar char="•"/>
            </a:pPr>
            <a:r>
              <a:rPr lang="en-IE" sz="1700" b="1" dirty="0">
                <a:solidFill>
                  <a:srgbClr val="0070C0"/>
                </a:solidFill>
              </a:rPr>
              <a:t>Pie charts </a:t>
            </a:r>
            <a:r>
              <a:rPr lang="en-IE" sz="1700" dirty="0"/>
              <a:t>are useful for data that is categorical. The relative size of each category can be seen from a pie chart.</a:t>
            </a:r>
          </a:p>
        </p:txBody>
      </p:sp>
      <p:sp>
        <p:nvSpPr>
          <p:cNvPr id="7" name="Rectangle 6">
            <a:extLst>
              <a:ext uri="{FF2B5EF4-FFF2-40B4-BE49-F238E27FC236}">
                <a16:creationId xmlns:a16="http://schemas.microsoft.com/office/drawing/2014/main" id="{D5A83F53-5567-DC84-2F35-E076650423DE}"/>
              </a:ext>
            </a:extLst>
          </p:cNvPr>
          <p:cNvSpPr/>
          <p:nvPr/>
        </p:nvSpPr>
        <p:spPr>
          <a:xfrm>
            <a:off x="830865" y="3990337"/>
            <a:ext cx="8090807" cy="615553"/>
          </a:xfrm>
          <a:prstGeom prst="rect">
            <a:avLst/>
          </a:prstGeom>
        </p:spPr>
        <p:txBody>
          <a:bodyPr wrap="square">
            <a:spAutoFit/>
          </a:bodyPr>
          <a:lstStyle/>
          <a:p>
            <a:pPr marL="285750" indent="-285750">
              <a:buFont typeface="Arial" panose="020B0604020202020204" pitchFamily="34" charset="0"/>
              <a:buChar char="•"/>
            </a:pPr>
            <a:r>
              <a:rPr lang="en-IE" sz="1700" b="1" dirty="0">
                <a:solidFill>
                  <a:srgbClr val="0070C0"/>
                </a:solidFill>
              </a:rPr>
              <a:t>Stem and leaf plots </a:t>
            </a:r>
            <a:r>
              <a:rPr lang="en-IE" sz="1700" dirty="0"/>
              <a:t>are suitable for small amounts of discrete numerical data or continuous numerical data that has been rounded.</a:t>
            </a:r>
          </a:p>
        </p:txBody>
      </p:sp>
      <p:sp>
        <p:nvSpPr>
          <p:cNvPr id="8" name="Rectangle 7">
            <a:extLst>
              <a:ext uri="{FF2B5EF4-FFF2-40B4-BE49-F238E27FC236}">
                <a16:creationId xmlns:a16="http://schemas.microsoft.com/office/drawing/2014/main" id="{80E9AEE9-0492-337A-86DF-5A669814AC29}"/>
              </a:ext>
            </a:extLst>
          </p:cNvPr>
          <p:cNvSpPr/>
          <p:nvPr/>
        </p:nvSpPr>
        <p:spPr>
          <a:xfrm>
            <a:off x="830865" y="4716084"/>
            <a:ext cx="7886701" cy="353943"/>
          </a:xfrm>
          <a:prstGeom prst="rect">
            <a:avLst/>
          </a:prstGeom>
        </p:spPr>
        <p:txBody>
          <a:bodyPr wrap="square">
            <a:spAutoFit/>
          </a:bodyPr>
          <a:lstStyle/>
          <a:p>
            <a:pPr marL="285750" indent="-285750">
              <a:buFont typeface="Arial" panose="020B0604020202020204" pitchFamily="34" charset="0"/>
              <a:buChar char="•"/>
            </a:pPr>
            <a:r>
              <a:rPr lang="en-IE" sz="1700" b="1" dirty="0">
                <a:solidFill>
                  <a:srgbClr val="0070C0"/>
                </a:solidFill>
              </a:rPr>
              <a:t>Histograms</a:t>
            </a:r>
            <a:r>
              <a:rPr lang="en-IE" sz="1700" b="1" dirty="0"/>
              <a:t> </a:t>
            </a:r>
            <a:r>
              <a:rPr lang="en-IE" sz="1700" dirty="0"/>
              <a:t>can be used to display continuous numerical data.</a:t>
            </a:r>
          </a:p>
        </p:txBody>
      </p:sp>
      <p:sp>
        <p:nvSpPr>
          <p:cNvPr id="9" name="Rectangle 8">
            <a:extLst>
              <a:ext uri="{FF2B5EF4-FFF2-40B4-BE49-F238E27FC236}">
                <a16:creationId xmlns:a16="http://schemas.microsoft.com/office/drawing/2014/main" id="{FB506468-BF50-917B-8CB4-AFF601F5186A}"/>
              </a:ext>
            </a:extLst>
          </p:cNvPr>
          <p:cNvSpPr/>
          <p:nvPr/>
        </p:nvSpPr>
        <p:spPr>
          <a:xfrm>
            <a:off x="830864" y="5264861"/>
            <a:ext cx="7886701" cy="615553"/>
          </a:xfrm>
          <a:prstGeom prst="rect">
            <a:avLst/>
          </a:prstGeom>
        </p:spPr>
        <p:txBody>
          <a:bodyPr wrap="square">
            <a:spAutoFit/>
          </a:bodyPr>
          <a:lstStyle/>
          <a:p>
            <a:pPr marL="285750" indent="-285750">
              <a:buFont typeface="Arial" panose="020B0604020202020204" pitchFamily="34" charset="0"/>
              <a:buChar char="•"/>
            </a:pPr>
            <a:r>
              <a:rPr lang="en-IE" sz="1700" b="1" dirty="0">
                <a:solidFill>
                  <a:srgbClr val="0070C0"/>
                </a:solidFill>
              </a:rPr>
              <a:t>Trend graphs </a:t>
            </a:r>
            <a:r>
              <a:rPr lang="en-IE" sz="1700" dirty="0"/>
              <a:t>are useful for tracking data over a period of time (e.g. monthly temperatures, monthly sales figures</a:t>
            </a:r>
            <a:r>
              <a:rPr lang="en-IE" sz="1700"/>
              <a:t>, mobile app </a:t>
            </a:r>
            <a:r>
              <a:rPr lang="en-IE" sz="1700" dirty="0"/>
              <a:t>usage in a week).</a:t>
            </a:r>
          </a:p>
        </p:txBody>
      </p:sp>
    </p:spTree>
    <p:extLst>
      <p:ext uri="{BB962C8B-B14F-4D97-AF65-F5344CB8AC3E}">
        <p14:creationId xmlns:p14="http://schemas.microsoft.com/office/powerpoint/2010/main" val="3376407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left)">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170-7DF8-C6BE-2C4D-697E4244E378}"/>
              </a:ext>
            </a:extLst>
          </p:cNvPr>
          <p:cNvSpPr>
            <a:spLocks noGrp="1"/>
          </p:cNvSpPr>
          <p:nvPr>
            <p:ph type="title"/>
          </p:nvPr>
        </p:nvSpPr>
        <p:spPr/>
        <p:txBody>
          <a:bodyPr/>
          <a:lstStyle/>
          <a:p>
            <a:r>
              <a:rPr lang="en-US" dirty="0"/>
              <a:t>Line Plots</a:t>
            </a:r>
          </a:p>
        </p:txBody>
      </p:sp>
      <p:sp>
        <p:nvSpPr>
          <p:cNvPr id="18" name="Rectangle 17">
            <a:extLst>
              <a:ext uri="{FF2B5EF4-FFF2-40B4-BE49-F238E27FC236}">
                <a16:creationId xmlns:a16="http://schemas.microsoft.com/office/drawing/2014/main" id="{2473601D-2408-29CC-9314-720B6AEB2A74}"/>
              </a:ext>
            </a:extLst>
          </p:cNvPr>
          <p:cNvSpPr/>
          <p:nvPr/>
        </p:nvSpPr>
        <p:spPr>
          <a:xfrm>
            <a:off x="841375" y="644201"/>
            <a:ext cx="7008081" cy="646331"/>
          </a:xfrm>
          <a:prstGeom prst="rect">
            <a:avLst/>
          </a:prstGeom>
        </p:spPr>
        <p:txBody>
          <a:bodyPr wrap="square">
            <a:spAutoFit/>
          </a:bodyPr>
          <a:lstStyle/>
          <a:p>
            <a:r>
              <a:rPr lang="en-IE" dirty="0"/>
              <a:t>A </a:t>
            </a:r>
            <a:r>
              <a:rPr lang="en-IE" b="1" dirty="0">
                <a:solidFill>
                  <a:srgbClr val="0070C0"/>
                </a:solidFill>
              </a:rPr>
              <a:t>line plot </a:t>
            </a:r>
            <a:r>
              <a:rPr lang="en-IE" dirty="0"/>
              <a:t>is a simple and effective way of representing categorical or discrete numerical data. </a:t>
            </a:r>
          </a:p>
        </p:txBody>
      </p:sp>
      <p:sp>
        <p:nvSpPr>
          <p:cNvPr id="19" name="Rectangle 18">
            <a:extLst>
              <a:ext uri="{FF2B5EF4-FFF2-40B4-BE49-F238E27FC236}">
                <a16:creationId xmlns:a16="http://schemas.microsoft.com/office/drawing/2014/main" id="{73093F72-71B7-6017-6C2B-BF261E33B9F0}"/>
              </a:ext>
            </a:extLst>
          </p:cNvPr>
          <p:cNvSpPr/>
          <p:nvPr/>
        </p:nvSpPr>
        <p:spPr>
          <a:xfrm>
            <a:off x="841375" y="1285926"/>
            <a:ext cx="5943600" cy="353943"/>
          </a:xfrm>
          <a:prstGeom prst="rect">
            <a:avLst/>
          </a:prstGeom>
        </p:spPr>
        <p:txBody>
          <a:bodyPr wrap="square">
            <a:spAutoFit/>
          </a:bodyPr>
          <a:lstStyle/>
          <a:p>
            <a:r>
              <a:rPr lang="en-IE" sz="1700" dirty="0"/>
              <a:t>Line plots are suitable for small amounts of data. </a:t>
            </a:r>
          </a:p>
        </p:txBody>
      </p:sp>
      <p:sp>
        <p:nvSpPr>
          <p:cNvPr id="20" name="Rectangle 19">
            <a:extLst>
              <a:ext uri="{FF2B5EF4-FFF2-40B4-BE49-F238E27FC236}">
                <a16:creationId xmlns:a16="http://schemas.microsoft.com/office/drawing/2014/main" id="{439C82F0-CC7E-2F68-A366-1226C484FE5B}"/>
              </a:ext>
            </a:extLst>
          </p:cNvPr>
          <p:cNvSpPr/>
          <p:nvPr/>
        </p:nvSpPr>
        <p:spPr>
          <a:xfrm>
            <a:off x="841375" y="1600657"/>
            <a:ext cx="8084127" cy="353943"/>
          </a:xfrm>
          <a:prstGeom prst="rect">
            <a:avLst/>
          </a:prstGeom>
        </p:spPr>
        <p:txBody>
          <a:bodyPr wrap="square">
            <a:spAutoFit/>
          </a:bodyPr>
          <a:lstStyle/>
          <a:p>
            <a:r>
              <a:rPr lang="en-IE" sz="1700" dirty="0"/>
              <a:t>A line plot uses symbols – usually x’s – to represent the frequency of a piece of data.</a:t>
            </a:r>
          </a:p>
        </p:txBody>
      </p:sp>
      <p:sp>
        <p:nvSpPr>
          <p:cNvPr id="22" name="Rectangle 21">
            <a:extLst>
              <a:ext uri="{FF2B5EF4-FFF2-40B4-BE49-F238E27FC236}">
                <a16:creationId xmlns:a16="http://schemas.microsoft.com/office/drawing/2014/main" id="{EC0415A8-5D10-D0DE-FF01-AB6F1B96375D}"/>
              </a:ext>
            </a:extLst>
          </p:cNvPr>
          <p:cNvSpPr/>
          <p:nvPr/>
        </p:nvSpPr>
        <p:spPr>
          <a:xfrm>
            <a:off x="841376" y="2019947"/>
            <a:ext cx="3954560" cy="1138773"/>
          </a:xfrm>
          <a:prstGeom prst="rect">
            <a:avLst/>
          </a:prstGeom>
        </p:spPr>
        <p:txBody>
          <a:bodyPr wrap="square">
            <a:spAutoFit/>
          </a:bodyPr>
          <a:lstStyle/>
          <a:p>
            <a:r>
              <a:rPr lang="en-US" sz="1700" b="1" dirty="0">
                <a:solidFill>
                  <a:srgbClr val="00B050"/>
                </a:solidFill>
              </a:rPr>
              <a:t>The Mongolian gazelle can travel up to 12 miles per day. The line plot shows the distance that 14 gazelles travelled in 1 day.</a:t>
            </a:r>
            <a:endParaRPr lang="en-IE" sz="1700" b="1" dirty="0">
              <a:solidFill>
                <a:srgbClr val="00B050"/>
              </a:solidFill>
            </a:endParaRPr>
          </a:p>
        </p:txBody>
      </p:sp>
      <p:sp>
        <p:nvSpPr>
          <p:cNvPr id="24" name="Rectangle 23">
            <a:extLst>
              <a:ext uri="{FF2B5EF4-FFF2-40B4-BE49-F238E27FC236}">
                <a16:creationId xmlns:a16="http://schemas.microsoft.com/office/drawing/2014/main" id="{87F17124-CF4F-A429-3B10-859F12073389}"/>
              </a:ext>
            </a:extLst>
          </p:cNvPr>
          <p:cNvSpPr/>
          <p:nvPr/>
        </p:nvSpPr>
        <p:spPr>
          <a:xfrm>
            <a:off x="841375" y="3381205"/>
            <a:ext cx="4691669" cy="353943"/>
          </a:xfrm>
          <a:prstGeom prst="rect">
            <a:avLst/>
          </a:prstGeom>
        </p:spPr>
        <p:txBody>
          <a:bodyPr wrap="none">
            <a:spAutoFit/>
          </a:bodyPr>
          <a:lstStyle/>
          <a:p>
            <a:r>
              <a:rPr lang="en-IE" sz="1700" b="1" dirty="0">
                <a:solidFill>
                  <a:srgbClr val="00B050"/>
                </a:solidFill>
              </a:rPr>
              <a:t>(a) </a:t>
            </a:r>
            <a:r>
              <a:rPr lang="en-US" sz="1700" b="1" dirty="0">
                <a:solidFill>
                  <a:srgbClr val="00B050"/>
                </a:solidFill>
              </a:rPr>
              <a:t>How many gazelles travelled a total of 9 miles?</a:t>
            </a:r>
            <a:endParaRPr lang="en-IE" sz="1700" b="1" dirty="0">
              <a:solidFill>
                <a:srgbClr val="00B050"/>
              </a:solidFill>
            </a:endParaRPr>
          </a:p>
        </p:txBody>
      </p:sp>
      <p:sp>
        <p:nvSpPr>
          <p:cNvPr id="25" name="Rectangle 24">
            <a:extLst>
              <a:ext uri="{FF2B5EF4-FFF2-40B4-BE49-F238E27FC236}">
                <a16:creationId xmlns:a16="http://schemas.microsoft.com/office/drawing/2014/main" id="{A185C3FE-AB5F-CE38-F90B-6E2B4FD800AB}"/>
              </a:ext>
            </a:extLst>
          </p:cNvPr>
          <p:cNvSpPr/>
          <p:nvPr/>
        </p:nvSpPr>
        <p:spPr>
          <a:xfrm>
            <a:off x="841375" y="3761166"/>
            <a:ext cx="5583708" cy="353943"/>
          </a:xfrm>
          <a:prstGeom prst="rect">
            <a:avLst/>
          </a:prstGeom>
        </p:spPr>
        <p:txBody>
          <a:bodyPr wrap="none">
            <a:spAutoFit/>
          </a:bodyPr>
          <a:lstStyle/>
          <a:p>
            <a:r>
              <a:rPr lang="en-IE" sz="1700" b="1" dirty="0">
                <a:solidFill>
                  <a:srgbClr val="00B050"/>
                </a:solidFill>
              </a:rPr>
              <a:t>(b) </a:t>
            </a:r>
            <a:r>
              <a:rPr lang="en-US" sz="1700" b="1" dirty="0">
                <a:solidFill>
                  <a:srgbClr val="00B050"/>
                </a:solidFill>
              </a:rPr>
              <a:t>How many gazelles travelled a total of 10 miles or more?</a:t>
            </a:r>
            <a:endParaRPr lang="en-IE" sz="1700" b="1" dirty="0">
              <a:solidFill>
                <a:srgbClr val="00B050"/>
              </a:solidFill>
            </a:endParaRPr>
          </a:p>
        </p:txBody>
      </p:sp>
      <p:sp>
        <p:nvSpPr>
          <p:cNvPr id="26" name="Rectangle 25">
            <a:extLst>
              <a:ext uri="{FF2B5EF4-FFF2-40B4-BE49-F238E27FC236}">
                <a16:creationId xmlns:a16="http://schemas.microsoft.com/office/drawing/2014/main" id="{5AEA83CA-31FB-C1F1-5629-0643F1E8F607}"/>
              </a:ext>
            </a:extLst>
          </p:cNvPr>
          <p:cNvSpPr/>
          <p:nvPr/>
        </p:nvSpPr>
        <p:spPr>
          <a:xfrm>
            <a:off x="841375" y="4122465"/>
            <a:ext cx="6253122" cy="353943"/>
          </a:xfrm>
          <a:prstGeom prst="rect">
            <a:avLst/>
          </a:prstGeom>
        </p:spPr>
        <p:txBody>
          <a:bodyPr wrap="none">
            <a:spAutoFit/>
          </a:bodyPr>
          <a:lstStyle/>
          <a:p>
            <a:r>
              <a:rPr lang="en-IE" sz="1700" b="1" dirty="0">
                <a:solidFill>
                  <a:srgbClr val="00B050"/>
                </a:solidFill>
              </a:rPr>
              <a:t>(c) </a:t>
            </a:r>
            <a:r>
              <a:rPr lang="en-US" sz="1700" b="1" dirty="0">
                <a:solidFill>
                  <a:srgbClr val="00B050"/>
                </a:solidFill>
              </a:rPr>
              <a:t>What fraction of the group travelled a total of 10 miles or more?</a:t>
            </a:r>
            <a:endParaRPr lang="en-IE" sz="1700" b="1" dirty="0">
              <a:solidFill>
                <a:srgbClr val="00B050"/>
              </a:solidFill>
            </a:endParaRPr>
          </a:p>
        </p:txBody>
      </p:sp>
      <p:sp>
        <p:nvSpPr>
          <p:cNvPr id="27" name="Rectangle 26">
            <a:extLst>
              <a:ext uri="{FF2B5EF4-FFF2-40B4-BE49-F238E27FC236}">
                <a16:creationId xmlns:a16="http://schemas.microsoft.com/office/drawing/2014/main" id="{71A70CB4-868B-FEE9-9070-8B0E335B5B19}"/>
              </a:ext>
            </a:extLst>
          </p:cNvPr>
          <p:cNvSpPr/>
          <p:nvPr/>
        </p:nvSpPr>
        <p:spPr>
          <a:xfrm>
            <a:off x="841375" y="4483764"/>
            <a:ext cx="9081289" cy="353943"/>
          </a:xfrm>
          <a:prstGeom prst="rect">
            <a:avLst/>
          </a:prstGeom>
        </p:spPr>
        <p:txBody>
          <a:bodyPr wrap="square">
            <a:spAutoFit/>
          </a:bodyPr>
          <a:lstStyle/>
          <a:p>
            <a:r>
              <a:rPr lang="en-IE" sz="1700" b="1" spc="-20" dirty="0">
                <a:solidFill>
                  <a:srgbClr val="00B050"/>
                </a:solidFill>
              </a:rPr>
              <a:t>(d) </a:t>
            </a:r>
            <a:r>
              <a:rPr lang="en-US" sz="1700" b="1" spc="-20" dirty="0">
                <a:solidFill>
                  <a:srgbClr val="00B050"/>
                </a:solidFill>
              </a:rPr>
              <a:t>What is the sum of the distances (in miles) travelled by the 14 gazelles?</a:t>
            </a:r>
            <a:endParaRPr lang="en-IE" sz="1700" spc="-20" dirty="0"/>
          </a:p>
        </p:txBody>
      </p:sp>
      <p:sp>
        <p:nvSpPr>
          <p:cNvPr id="28" name="Rectangle 27">
            <a:extLst>
              <a:ext uri="{FF2B5EF4-FFF2-40B4-BE49-F238E27FC236}">
                <a16:creationId xmlns:a16="http://schemas.microsoft.com/office/drawing/2014/main" id="{FF08419B-588A-E02F-690B-7E67C231C433}"/>
              </a:ext>
            </a:extLst>
          </p:cNvPr>
          <p:cNvSpPr/>
          <p:nvPr/>
        </p:nvSpPr>
        <p:spPr>
          <a:xfrm>
            <a:off x="1170148" y="4819606"/>
            <a:ext cx="580608" cy="353943"/>
          </a:xfrm>
          <a:prstGeom prst="rect">
            <a:avLst/>
          </a:prstGeom>
        </p:spPr>
        <p:txBody>
          <a:bodyPr wrap="none">
            <a:spAutoFit/>
          </a:bodyPr>
          <a:lstStyle/>
          <a:p>
            <a:r>
              <a:rPr lang="en-IE" sz="1700" dirty="0"/>
              <a:t>(a) 2</a:t>
            </a:r>
          </a:p>
        </p:txBody>
      </p:sp>
      <p:sp>
        <p:nvSpPr>
          <p:cNvPr id="29" name="Rectangle 28">
            <a:extLst>
              <a:ext uri="{FF2B5EF4-FFF2-40B4-BE49-F238E27FC236}">
                <a16:creationId xmlns:a16="http://schemas.microsoft.com/office/drawing/2014/main" id="{BF764D23-E4BA-8094-49FE-7BB0DFB9D80E}"/>
              </a:ext>
            </a:extLst>
          </p:cNvPr>
          <p:cNvSpPr/>
          <p:nvPr/>
        </p:nvSpPr>
        <p:spPr>
          <a:xfrm>
            <a:off x="1170148" y="5198132"/>
            <a:ext cx="2418547" cy="353943"/>
          </a:xfrm>
          <a:prstGeom prst="rect">
            <a:avLst/>
          </a:prstGeom>
        </p:spPr>
        <p:txBody>
          <a:bodyPr wrap="square">
            <a:spAutoFit/>
          </a:bodyPr>
          <a:lstStyle/>
          <a:p>
            <a:r>
              <a:rPr lang="en-IE" sz="1700" dirty="0"/>
              <a:t>(b) 4 + 2 + 1 = 7 gazelles </a:t>
            </a:r>
          </a:p>
        </p:txBody>
      </p:sp>
      <mc:AlternateContent xmlns:mc="http://schemas.openxmlformats.org/markup-compatibility/2006" xmlns:a14="http://schemas.microsoft.com/office/drawing/2010/main">
        <mc:Choice Requires="a14">
          <p:sp>
            <p:nvSpPr>
              <p:cNvPr id="30" name="Rectangle 29">
                <a:extLst>
                  <a:ext uri="{FF2B5EF4-FFF2-40B4-BE49-F238E27FC236}">
                    <a16:creationId xmlns:a16="http://schemas.microsoft.com/office/drawing/2014/main" id="{F5838D45-A733-8F85-6697-55C8E419B6C6}"/>
                  </a:ext>
                </a:extLst>
              </p:cNvPr>
              <p:cNvSpPr/>
              <p:nvPr/>
            </p:nvSpPr>
            <p:spPr>
              <a:xfrm>
                <a:off x="1170148" y="5492679"/>
                <a:ext cx="2114228" cy="526939"/>
              </a:xfrm>
              <a:prstGeom prst="rect">
                <a:avLst/>
              </a:prstGeom>
            </p:spPr>
            <p:txBody>
              <a:bodyPr wrap="square">
                <a:spAutoFit/>
              </a:bodyPr>
              <a:lstStyle/>
              <a:p>
                <a:r>
                  <a:rPr lang="en-IE" sz="2000" dirty="0"/>
                  <a:t>(c) </a:t>
                </a:r>
                <a14:m>
                  <m:oMath xmlns:m="http://schemas.openxmlformats.org/officeDocument/2006/math">
                    <m:f>
                      <m:fPr>
                        <m:ctrlPr>
                          <a:rPr lang="en-IE" sz="2000" i="1">
                            <a:latin typeface="Cambria Math" panose="02040503050406030204" pitchFamily="18" charset="0"/>
                          </a:rPr>
                        </m:ctrlPr>
                      </m:fPr>
                      <m:num>
                        <m:r>
                          <a:rPr lang="en-US" sz="2000" b="0" i="1" smtClean="0">
                            <a:latin typeface="Cambria Math" panose="02040503050406030204" pitchFamily="18" charset="0"/>
                          </a:rPr>
                          <m:t>7</m:t>
                        </m:r>
                      </m:num>
                      <m:den>
                        <m:r>
                          <a:rPr lang="en-IE" sz="2000" i="1">
                            <a:latin typeface="Cambria Math" panose="02040503050406030204" pitchFamily="18" charset="0"/>
                          </a:rPr>
                          <m:t>14</m:t>
                        </m:r>
                      </m:den>
                    </m:f>
                  </m:oMath>
                </a14:m>
                <a:r>
                  <a:rPr lang="en-IE" sz="2000" dirty="0"/>
                  <a:t> =  </a:t>
                </a:r>
                <a14:m>
                  <m:oMath xmlns:m="http://schemas.openxmlformats.org/officeDocument/2006/math">
                    <m:f>
                      <m:fPr>
                        <m:ctrlPr>
                          <a:rPr lang="en-IE" sz="2000" i="1">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oMath>
                </a14:m>
                <a:r>
                  <a:rPr lang="en-IE" sz="2000" dirty="0"/>
                  <a:t> </a:t>
                </a:r>
              </a:p>
            </p:txBody>
          </p:sp>
        </mc:Choice>
        <mc:Fallback xmlns="">
          <p:sp>
            <p:nvSpPr>
              <p:cNvPr id="30" name="Rectangle 29">
                <a:extLst>
                  <a:ext uri="{FF2B5EF4-FFF2-40B4-BE49-F238E27FC236}">
                    <a16:creationId xmlns:a16="http://schemas.microsoft.com/office/drawing/2014/main" id="{F5838D45-A733-8F85-6697-55C8E419B6C6}"/>
                  </a:ext>
                </a:extLst>
              </p:cNvPr>
              <p:cNvSpPr>
                <a:spLocks noRot="1" noChangeAspect="1" noMove="1" noResize="1" noEditPoints="1" noAdjustHandles="1" noChangeArrowheads="1" noChangeShapeType="1" noTextEdit="1"/>
              </p:cNvSpPr>
              <p:nvPr/>
            </p:nvSpPr>
            <p:spPr>
              <a:xfrm>
                <a:off x="1170148" y="5492679"/>
                <a:ext cx="2114228" cy="526939"/>
              </a:xfrm>
              <a:prstGeom prst="rect">
                <a:avLst/>
              </a:prstGeom>
              <a:blipFill>
                <a:blip r:embed="rId2"/>
                <a:stretch>
                  <a:fillRect l="-3170" b="-9302"/>
                </a:stretch>
              </a:blipFill>
            </p:spPr>
            <p:txBody>
              <a:bodyPr/>
              <a:lstStyle/>
              <a:p>
                <a:r>
                  <a:rPr lang="en-IE">
                    <a:noFill/>
                  </a:rPr>
                  <a:t> </a:t>
                </a:r>
              </a:p>
            </p:txBody>
          </p:sp>
        </mc:Fallback>
      </mc:AlternateContent>
      <p:sp>
        <p:nvSpPr>
          <p:cNvPr id="31" name="Rectangle 30">
            <a:extLst>
              <a:ext uri="{FF2B5EF4-FFF2-40B4-BE49-F238E27FC236}">
                <a16:creationId xmlns:a16="http://schemas.microsoft.com/office/drawing/2014/main" id="{7B461E90-9870-E1B4-4E57-72193C7E0FA1}"/>
              </a:ext>
            </a:extLst>
          </p:cNvPr>
          <p:cNvSpPr/>
          <p:nvPr/>
        </p:nvSpPr>
        <p:spPr>
          <a:xfrm>
            <a:off x="1184248" y="5963343"/>
            <a:ext cx="6322334" cy="353943"/>
          </a:xfrm>
          <a:prstGeom prst="rect">
            <a:avLst/>
          </a:prstGeom>
        </p:spPr>
        <p:txBody>
          <a:bodyPr wrap="square">
            <a:spAutoFit/>
          </a:bodyPr>
          <a:lstStyle/>
          <a:p>
            <a:r>
              <a:rPr lang="en-IE" sz="1700" dirty="0"/>
              <a:t>(d) 2 × 7 + 3 × 8 + 2 × 9 + 4 × 10 + 2 × 11 + 1 × 12 = 130 miles</a:t>
            </a:r>
          </a:p>
        </p:txBody>
      </p:sp>
      <p:pic>
        <p:nvPicPr>
          <p:cNvPr id="6" name="Picture 5">
            <a:extLst>
              <a:ext uri="{FF2B5EF4-FFF2-40B4-BE49-F238E27FC236}">
                <a16:creationId xmlns:a16="http://schemas.microsoft.com/office/drawing/2014/main" id="{D20794E2-0FC8-8326-1E1E-FF4276F52949}"/>
              </a:ext>
            </a:extLst>
          </p:cNvPr>
          <p:cNvPicPr>
            <a:picLocks noChangeAspect="1"/>
          </p:cNvPicPr>
          <p:nvPr/>
        </p:nvPicPr>
        <p:blipFill>
          <a:blip r:embed="rId3"/>
          <a:stretch>
            <a:fillRect/>
          </a:stretch>
        </p:blipFill>
        <p:spPr>
          <a:xfrm>
            <a:off x="5533044" y="1961956"/>
            <a:ext cx="3299047" cy="1786590"/>
          </a:xfrm>
          <a:prstGeom prst="rect">
            <a:avLst/>
          </a:prstGeom>
        </p:spPr>
      </p:pic>
    </p:spTree>
    <p:extLst>
      <p:ext uri="{BB962C8B-B14F-4D97-AF65-F5344CB8AC3E}">
        <p14:creationId xmlns:p14="http://schemas.microsoft.com/office/powerpoint/2010/main" val="282349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10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10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10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10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10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left)">
                                      <p:cBhvr>
                                        <p:cTn id="55" dur="1000"/>
                                        <p:tgtEl>
                                          <p:spTgt spid="2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left)">
                                      <p:cBhvr>
                                        <p:cTn id="60" dur="1000"/>
                                        <p:tgtEl>
                                          <p:spTgt spid="3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left)">
                                      <p:cBhvr>
                                        <p:cTn id="6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24" grpId="0"/>
      <p:bldP spid="25" grpId="0"/>
      <p:bldP spid="26" grpId="0"/>
      <p:bldP spid="27" grpId="0"/>
      <p:bldP spid="28" grpId="0"/>
      <p:bldP spid="29" grpId="0"/>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170-7DF8-C6BE-2C4D-697E4244E378}"/>
              </a:ext>
            </a:extLst>
          </p:cNvPr>
          <p:cNvSpPr>
            <a:spLocks noGrp="1"/>
          </p:cNvSpPr>
          <p:nvPr>
            <p:ph type="title"/>
          </p:nvPr>
        </p:nvSpPr>
        <p:spPr/>
        <p:txBody>
          <a:bodyPr/>
          <a:lstStyle/>
          <a:p>
            <a:r>
              <a:rPr lang="en-US" dirty="0"/>
              <a:t>Bar Charts</a:t>
            </a:r>
          </a:p>
        </p:txBody>
      </p:sp>
      <p:sp>
        <p:nvSpPr>
          <p:cNvPr id="3" name="Rectangle 2">
            <a:extLst>
              <a:ext uri="{FF2B5EF4-FFF2-40B4-BE49-F238E27FC236}">
                <a16:creationId xmlns:a16="http://schemas.microsoft.com/office/drawing/2014/main" id="{42DDEB3D-E924-973B-7365-BE5CB21834E6}"/>
              </a:ext>
            </a:extLst>
          </p:cNvPr>
          <p:cNvSpPr/>
          <p:nvPr/>
        </p:nvSpPr>
        <p:spPr>
          <a:xfrm>
            <a:off x="837943" y="725140"/>
            <a:ext cx="6885475" cy="615553"/>
          </a:xfrm>
          <a:prstGeom prst="rect">
            <a:avLst/>
          </a:prstGeom>
        </p:spPr>
        <p:txBody>
          <a:bodyPr wrap="none">
            <a:spAutoFit/>
          </a:bodyPr>
          <a:lstStyle/>
          <a:p>
            <a:r>
              <a:rPr lang="en-IE" sz="1700" b="1" dirty="0">
                <a:solidFill>
                  <a:srgbClr val="0070C0"/>
                </a:solidFill>
              </a:rPr>
              <a:t>Bar charts </a:t>
            </a:r>
            <a:r>
              <a:rPr lang="en-IE" sz="1700" dirty="0"/>
              <a:t>are suitable for displaying categorical or discrete numerical data. </a:t>
            </a:r>
            <a:br>
              <a:rPr lang="en-IE" sz="1700" dirty="0"/>
            </a:br>
            <a:r>
              <a:rPr lang="en-IE" sz="1700" dirty="0"/>
              <a:t>If the amount of data is large then bar charts are preferable to line plots.</a:t>
            </a:r>
          </a:p>
        </p:txBody>
      </p:sp>
      <p:grpSp>
        <p:nvGrpSpPr>
          <p:cNvPr id="4" name="Group 3">
            <a:extLst>
              <a:ext uri="{FF2B5EF4-FFF2-40B4-BE49-F238E27FC236}">
                <a16:creationId xmlns:a16="http://schemas.microsoft.com/office/drawing/2014/main" id="{95486309-1008-4BE8-5773-A6E34322F588}"/>
              </a:ext>
            </a:extLst>
          </p:cNvPr>
          <p:cNvGrpSpPr/>
          <p:nvPr/>
        </p:nvGrpSpPr>
        <p:grpSpPr>
          <a:xfrm>
            <a:off x="837943" y="1443434"/>
            <a:ext cx="8274527" cy="3909402"/>
            <a:chOff x="0" y="1430469"/>
            <a:chExt cx="8274527" cy="3909402"/>
          </a:xfrm>
        </p:grpSpPr>
        <p:sp>
          <p:nvSpPr>
            <p:cNvPr id="5" name="Rectangle 4">
              <a:extLst>
                <a:ext uri="{FF2B5EF4-FFF2-40B4-BE49-F238E27FC236}">
                  <a16:creationId xmlns:a16="http://schemas.microsoft.com/office/drawing/2014/main" id="{6C824D6E-438F-8F94-91FE-498C2B258D07}"/>
                </a:ext>
              </a:extLst>
            </p:cNvPr>
            <p:cNvSpPr/>
            <p:nvPr/>
          </p:nvSpPr>
          <p:spPr>
            <a:xfrm>
              <a:off x="0" y="1430469"/>
              <a:ext cx="8274527" cy="1374735"/>
            </a:xfrm>
            <a:prstGeom prst="rect">
              <a:avLst/>
            </a:prstGeom>
          </p:spPr>
          <p:txBody>
            <a:bodyPr wrap="square">
              <a:spAutoFit/>
            </a:bodyPr>
            <a:lstStyle/>
            <a:p>
              <a:pPr>
                <a:lnSpc>
                  <a:spcPts val="2040"/>
                </a:lnSpc>
              </a:pPr>
              <a:r>
                <a:rPr lang="en-IE" sz="1700" b="1" dirty="0">
                  <a:solidFill>
                    <a:srgbClr val="00B050"/>
                  </a:solidFill>
                </a:rPr>
                <a:t>The bar chart shown displays the monthly rainfall in an area over a six-month period. </a:t>
              </a:r>
            </a:p>
            <a:p>
              <a:pPr>
                <a:lnSpc>
                  <a:spcPts val="2040"/>
                </a:lnSpc>
              </a:pPr>
              <a:r>
                <a:rPr lang="en-IE" sz="1700" b="1" dirty="0">
                  <a:solidFill>
                    <a:srgbClr val="00B050"/>
                  </a:solidFill>
                </a:rPr>
                <a:t>(a) Which was the wettest month? </a:t>
              </a:r>
              <a:br>
                <a:rPr lang="en-IE" sz="1700" b="1" dirty="0">
                  <a:solidFill>
                    <a:srgbClr val="00B050"/>
                  </a:solidFill>
                </a:rPr>
              </a:br>
              <a:r>
                <a:rPr lang="en-IE" sz="1700" b="1" dirty="0">
                  <a:solidFill>
                    <a:srgbClr val="00B050"/>
                  </a:solidFill>
                </a:rPr>
                <a:t>(b) Which was the driest month? </a:t>
              </a:r>
              <a:br>
                <a:rPr lang="en-IE" sz="1700" b="1" dirty="0">
                  <a:solidFill>
                    <a:srgbClr val="00B050"/>
                  </a:solidFill>
                </a:rPr>
              </a:br>
              <a:r>
                <a:rPr lang="en-IE" sz="1700" b="1" dirty="0">
                  <a:solidFill>
                    <a:srgbClr val="00B050"/>
                  </a:solidFill>
                </a:rPr>
                <a:t>(c) What was the total rainfall for the six-month  period? </a:t>
              </a:r>
              <a:br>
                <a:rPr lang="en-IE" sz="1700" b="1" dirty="0">
                  <a:solidFill>
                    <a:srgbClr val="00B050"/>
                  </a:solidFill>
                </a:rPr>
              </a:br>
              <a:r>
                <a:rPr lang="en-IE" sz="1700" b="1" dirty="0">
                  <a:solidFill>
                    <a:srgbClr val="00B050"/>
                  </a:solidFill>
                </a:rPr>
                <a:t>(d) What fraction of the rain for the period fell during May? </a:t>
              </a:r>
            </a:p>
          </p:txBody>
        </p:sp>
        <p:pic>
          <p:nvPicPr>
            <p:cNvPr id="6" name="Picture 5">
              <a:extLst>
                <a:ext uri="{FF2B5EF4-FFF2-40B4-BE49-F238E27FC236}">
                  <a16:creationId xmlns:a16="http://schemas.microsoft.com/office/drawing/2014/main" id="{9BC6EB7C-EB81-984E-39B2-EC9E0930C9C3}"/>
                </a:ext>
              </a:extLst>
            </p:cNvPr>
            <p:cNvPicPr>
              <a:picLocks noChangeAspect="1"/>
            </p:cNvPicPr>
            <p:nvPr/>
          </p:nvPicPr>
          <p:blipFill>
            <a:blip r:embed="rId2"/>
            <a:stretch>
              <a:fillRect/>
            </a:stretch>
          </p:blipFill>
          <p:spPr>
            <a:xfrm>
              <a:off x="1511691" y="2992547"/>
              <a:ext cx="4381672" cy="2347324"/>
            </a:xfrm>
            <a:prstGeom prst="rect">
              <a:avLst/>
            </a:prstGeom>
          </p:spPr>
        </p:pic>
      </p:grpSp>
      <p:sp>
        <p:nvSpPr>
          <p:cNvPr id="7" name="Rectangle 6">
            <a:extLst>
              <a:ext uri="{FF2B5EF4-FFF2-40B4-BE49-F238E27FC236}">
                <a16:creationId xmlns:a16="http://schemas.microsoft.com/office/drawing/2014/main" id="{83F3D946-7111-14BA-3EB9-8FF0C466E4BC}"/>
              </a:ext>
            </a:extLst>
          </p:cNvPr>
          <p:cNvSpPr/>
          <p:nvPr/>
        </p:nvSpPr>
        <p:spPr>
          <a:xfrm>
            <a:off x="3016772" y="5611769"/>
            <a:ext cx="934871" cy="353943"/>
          </a:xfrm>
          <a:prstGeom prst="rect">
            <a:avLst/>
          </a:prstGeom>
        </p:spPr>
        <p:txBody>
          <a:bodyPr wrap="none">
            <a:spAutoFit/>
          </a:bodyPr>
          <a:lstStyle/>
          <a:p>
            <a:r>
              <a:rPr lang="en-IE" sz="1700" dirty="0"/>
              <a:t>(a) April </a:t>
            </a:r>
          </a:p>
        </p:txBody>
      </p:sp>
      <p:sp>
        <p:nvSpPr>
          <p:cNvPr id="8" name="Rectangle 7">
            <a:extLst>
              <a:ext uri="{FF2B5EF4-FFF2-40B4-BE49-F238E27FC236}">
                <a16:creationId xmlns:a16="http://schemas.microsoft.com/office/drawing/2014/main" id="{A385EA97-C3D5-C959-B9FB-577C3AF68BEA}"/>
              </a:ext>
            </a:extLst>
          </p:cNvPr>
          <p:cNvSpPr/>
          <p:nvPr/>
        </p:nvSpPr>
        <p:spPr>
          <a:xfrm>
            <a:off x="3016772" y="5949097"/>
            <a:ext cx="861133" cy="353943"/>
          </a:xfrm>
          <a:prstGeom prst="rect">
            <a:avLst/>
          </a:prstGeom>
        </p:spPr>
        <p:txBody>
          <a:bodyPr wrap="none">
            <a:spAutoFit/>
          </a:bodyPr>
          <a:lstStyle/>
          <a:p>
            <a:r>
              <a:rPr lang="en-IE" sz="1700" dirty="0"/>
              <a:t>(b) July </a:t>
            </a:r>
          </a:p>
        </p:txBody>
      </p:sp>
      <p:sp>
        <p:nvSpPr>
          <p:cNvPr id="9" name="Rectangle 8">
            <a:extLst>
              <a:ext uri="{FF2B5EF4-FFF2-40B4-BE49-F238E27FC236}">
                <a16:creationId xmlns:a16="http://schemas.microsoft.com/office/drawing/2014/main" id="{F25CE64B-E199-EAEF-2BD4-917F746C72EA}"/>
              </a:ext>
            </a:extLst>
          </p:cNvPr>
          <p:cNvSpPr/>
          <p:nvPr/>
        </p:nvSpPr>
        <p:spPr>
          <a:xfrm>
            <a:off x="4572000" y="5622750"/>
            <a:ext cx="2961067" cy="353943"/>
          </a:xfrm>
          <a:prstGeom prst="rect">
            <a:avLst/>
          </a:prstGeom>
        </p:spPr>
        <p:txBody>
          <a:bodyPr wrap="none">
            <a:spAutoFit/>
          </a:bodyPr>
          <a:lstStyle/>
          <a:p>
            <a:r>
              <a:rPr lang="en-IE" sz="1700" dirty="0"/>
              <a:t>(c) 9 + 6 + 5 + 3 + 4 + 6 = 33 cm </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0434370B-AF80-F20B-C3C8-890AA28291F8}"/>
                  </a:ext>
                </a:extLst>
              </p:cNvPr>
              <p:cNvSpPr/>
              <p:nvPr/>
            </p:nvSpPr>
            <p:spPr>
              <a:xfrm>
                <a:off x="4572000" y="5960077"/>
                <a:ext cx="1129668" cy="463588"/>
              </a:xfrm>
              <a:prstGeom prst="rect">
                <a:avLst/>
              </a:prstGeom>
            </p:spPr>
            <p:txBody>
              <a:bodyPr wrap="none">
                <a:spAutoFit/>
              </a:bodyPr>
              <a:lstStyle/>
              <a:p>
                <a:r>
                  <a:rPr lang="en-IE" sz="1700" dirty="0"/>
                  <a:t>(d) </a:t>
                </a:r>
                <a14:m>
                  <m:oMath xmlns:m="http://schemas.openxmlformats.org/officeDocument/2006/math">
                    <m:f>
                      <m:fPr>
                        <m:ctrlPr>
                          <a:rPr lang="en-IE" sz="1700" i="1" smtClean="0">
                            <a:latin typeface="Cambria Math" panose="02040503050406030204" pitchFamily="18" charset="0"/>
                          </a:rPr>
                        </m:ctrlPr>
                      </m:fPr>
                      <m:num>
                        <m:r>
                          <a:rPr lang="en-IE" sz="1700" b="0" i="1" smtClean="0">
                            <a:latin typeface="Cambria Math" panose="02040503050406030204" pitchFamily="18" charset="0"/>
                          </a:rPr>
                          <m:t>6</m:t>
                        </m:r>
                      </m:num>
                      <m:den>
                        <m:r>
                          <a:rPr lang="en-IE" sz="1700" b="0" i="1" smtClean="0">
                            <a:latin typeface="Cambria Math" panose="02040503050406030204" pitchFamily="18" charset="0"/>
                          </a:rPr>
                          <m:t>33</m:t>
                        </m:r>
                      </m:den>
                    </m:f>
                    <m:r>
                      <a:rPr lang="en-IE" sz="1700" b="0" i="1" smtClean="0">
                        <a:latin typeface="Cambria Math" panose="02040503050406030204" pitchFamily="18" charset="0"/>
                      </a:rPr>
                      <m:t>=</m:t>
                    </m:r>
                    <m:f>
                      <m:fPr>
                        <m:ctrlPr>
                          <a:rPr lang="en-IE" sz="1700" b="0" i="1" smtClean="0">
                            <a:latin typeface="Cambria Math" panose="02040503050406030204" pitchFamily="18" charset="0"/>
                          </a:rPr>
                        </m:ctrlPr>
                      </m:fPr>
                      <m:num>
                        <m:r>
                          <a:rPr lang="en-IE" sz="1700" b="0" i="1" smtClean="0">
                            <a:latin typeface="Cambria Math" panose="02040503050406030204" pitchFamily="18" charset="0"/>
                          </a:rPr>
                          <m:t>2</m:t>
                        </m:r>
                      </m:num>
                      <m:den>
                        <m:r>
                          <a:rPr lang="en-IE" sz="1700" b="0" i="1" smtClean="0">
                            <a:latin typeface="Cambria Math" panose="02040503050406030204" pitchFamily="18" charset="0"/>
                          </a:rPr>
                          <m:t>11</m:t>
                        </m:r>
                      </m:den>
                    </m:f>
                  </m:oMath>
                </a14:m>
                <a:endParaRPr lang="en-IE" sz="1700" dirty="0"/>
              </a:p>
            </p:txBody>
          </p:sp>
        </mc:Choice>
        <mc:Fallback xmlns="">
          <p:sp>
            <p:nvSpPr>
              <p:cNvPr id="10" name="Rectangle 9">
                <a:extLst>
                  <a:ext uri="{FF2B5EF4-FFF2-40B4-BE49-F238E27FC236}">
                    <a16:creationId xmlns:a16="http://schemas.microsoft.com/office/drawing/2014/main" id="{0434370B-AF80-F20B-C3C8-890AA28291F8}"/>
                  </a:ext>
                </a:extLst>
              </p:cNvPr>
              <p:cNvSpPr>
                <a:spLocks noRot="1" noChangeAspect="1" noMove="1" noResize="1" noEditPoints="1" noAdjustHandles="1" noChangeArrowheads="1" noChangeShapeType="1" noTextEdit="1"/>
              </p:cNvSpPr>
              <p:nvPr/>
            </p:nvSpPr>
            <p:spPr>
              <a:xfrm>
                <a:off x="4572000" y="5960077"/>
                <a:ext cx="1129668" cy="463588"/>
              </a:xfrm>
              <a:prstGeom prst="rect">
                <a:avLst/>
              </a:prstGeom>
              <a:blipFill>
                <a:blip r:embed="rId3"/>
                <a:stretch>
                  <a:fillRect l="-3243" b="-5263"/>
                </a:stretch>
              </a:blipFill>
            </p:spPr>
            <p:txBody>
              <a:bodyPr/>
              <a:lstStyle/>
              <a:p>
                <a:r>
                  <a:rPr lang="en-IE">
                    <a:noFill/>
                  </a:rPr>
                  <a:t> </a:t>
                </a:r>
              </a:p>
            </p:txBody>
          </p:sp>
        </mc:Fallback>
      </mc:AlternateContent>
    </p:spTree>
    <p:extLst>
      <p:ext uri="{BB962C8B-B14F-4D97-AF65-F5344CB8AC3E}">
        <p14:creationId xmlns:p14="http://schemas.microsoft.com/office/powerpoint/2010/main" val="225238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170-7DF8-C6BE-2C4D-697E4244E378}"/>
              </a:ext>
            </a:extLst>
          </p:cNvPr>
          <p:cNvSpPr>
            <a:spLocks noGrp="1"/>
          </p:cNvSpPr>
          <p:nvPr>
            <p:ph type="title"/>
          </p:nvPr>
        </p:nvSpPr>
        <p:spPr/>
        <p:txBody>
          <a:bodyPr/>
          <a:lstStyle/>
          <a:p>
            <a:r>
              <a:rPr lang="en-US" dirty="0"/>
              <a:t>Bar Charts</a:t>
            </a:r>
          </a:p>
        </p:txBody>
      </p:sp>
      <p:pic>
        <p:nvPicPr>
          <p:cNvPr id="3" name="Picture 2">
            <a:extLst>
              <a:ext uri="{FF2B5EF4-FFF2-40B4-BE49-F238E27FC236}">
                <a16:creationId xmlns:a16="http://schemas.microsoft.com/office/drawing/2014/main" id="{CF58149A-657E-66C2-D824-63F33AF487DC}"/>
              </a:ext>
            </a:extLst>
          </p:cNvPr>
          <p:cNvPicPr>
            <a:picLocks noChangeAspect="1"/>
          </p:cNvPicPr>
          <p:nvPr/>
        </p:nvPicPr>
        <p:blipFill>
          <a:blip r:embed="rId2"/>
          <a:stretch>
            <a:fillRect/>
          </a:stretch>
        </p:blipFill>
        <p:spPr>
          <a:xfrm>
            <a:off x="1494863" y="3212242"/>
            <a:ext cx="4782264" cy="2794375"/>
          </a:xfrm>
          <a:prstGeom prst="rect">
            <a:avLst/>
          </a:prstGeom>
        </p:spPr>
      </p:pic>
      <p:grpSp>
        <p:nvGrpSpPr>
          <p:cNvPr id="4" name="Group 3">
            <a:extLst>
              <a:ext uri="{FF2B5EF4-FFF2-40B4-BE49-F238E27FC236}">
                <a16:creationId xmlns:a16="http://schemas.microsoft.com/office/drawing/2014/main" id="{2CC56EBD-5DE1-B27C-BC07-05B8A63CA40E}"/>
              </a:ext>
            </a:extLst>
          </p:cNvPr>
          <p:cNvGrpSpPr/>
          <p:nvPr/>
        </p:nvGrpSpPr>
        <p:grpSpPr>
          <a:xfrm>
            <a:off x="841375" y="702830"/>
            <a:ext cx="7747821" cy="2335665"/>
            <a:chOff x="287955" y="702830"/>
            <a:chExt cx="7747821" cy="2335665"/>
          </a:xfrm>
        </p:grpSpPr>
        <p:grpSp>
          <p:nvGrpSpPr>
            <p:cNvPr id="5" name="Group 4">
              <a:extLst>
                <a:ext uri="{FF2B5EF4-FFF2-40B4-BE49-F238E27FC236}">
                  <a16:creationId xmlns:a16="http://schemas.microsoft.com/office/drawing/2014/main" id="{E7BFD9FE-56C9-4C80-37B1-06BF138B325C}"/>
                </a:ext>
              </a:extLst>
            </p:cNvPr>
            <p:cNvGrpSpPr/>
            <p:nvPr/>
          </p:nvGrpSpPr>
          <p:grpSpPr>
            <a:xfrm>
              <a:off x="287955" y="702830"/>
              <a:ext cx="7747821" cy="1434350"/>
              <a:chOff x="287955" y="702830"/>
              <a:chExt cx="7747821" cy="1434350"/>
            </a:xfrm>
          </p:grpSpPr>
          <p:sp>
            <p:nvSpPr>
              <p:cNvPr id="7" name="Rectangle 6">
                <a:extLst>
                  <a:ext uri="{FF2B5EF4-FFF2-40B4-BE49-F238E27FC236}">
                    <a16:creationId xmlns:a16="http://schemas.microsoft.com/office/drawing/2014/main" id="{CEE1A22F-3261-3732-9FA5-C015E405EDBF}"/>
                  </a:ext>
                </a:extLst>
              </p:cNvPr>
              <p:cNvSpPr/>
              <p:nvPr/>
            </p:nvSpPr>
            <p:spPr>
              <a:xfrm>
                <a:off x="287955" y="702830"/>
                <a:ext cx="7747821" cy="877163"/>
              </a:xfrm>
              <a:prstGeom prst="rect">
                <a:avLst/>
              </a:prstGeom>
            </p:spPr>
            <p:txBody>
              <a:bodyPr wrap="square">
                <a:spAutoFit/>
              </a:bodyPr>
              <a:lstStyle/>
              <a:p>
                <a:r>
                  <a:rPr lang="en-IE" sz="1700" b="1" dirty="0">
                    <a:solidFill>
                      <a:srgbClr val="00B050"/>
                    </a:solidFill>
                  </a:rPr>
                  <a:t>A survey was carried out in a Second Year mathematics class. Students were asked to select their favourite colour from a list of colours. The results are shown in the table below:</a:t>
                </a:r>
              </a:p>
            </p:txBody>
          </p:sp>
          <p:pic>
            <p:nvPicPr>
              <p:cNvPr id="8" name="Picture 7">
                <a:extLst>
                  <a:ext uri="{FF2B5EF4-FFF2-40B4-BE49-F238E27FC236}">
                    <a16:creationId xmlns:a16="http://schemas.microsoft.com/office/drawing/2014/main" id="{1997EFD4-2154-572F-F1C7-6B656A42041D}"/>
                  </a:ext>
                </a:extLst>
              </p:cNvPr>
              <p:cNvPicPr>
                <a:picLocks noChangeAspect="1"/>
              </p:cNvPicPr>
              <p:nvPr/>
            </p:nvPicPr>
            <p:blipFill>
              <a:blip r:embed="rId3"/>
              <a:stretch>
                <a:fillRect/>
              </a:stretch>
            </p:blipFill>
            <p:spPr>
              <a:xfrm>
                <a:off x="1900467" y="1581890"/>
                <a:ext cx="4217843" cy="555290"/>
              </a:xfrm>
              <a:prstGeom prst="rect">
                <a:avLst/>
              </a:prstGeom>
            </p:spPr>
          </p:pic>
        </p:grpSp>
        <p:sp>
          <p:nvSpPr>
            <p:cNvPr id="6" name="Rectangle 5">
              <a:extLst>
                <a:ext uri="{FF2B5EF4-FFF2-40B4-BE49-F238E27FC236}">
                  <a16:creationId xmlns:a16="http://schemas.microsoft.com/office/drawing/2014/main" id="{1E557363-EEE3-A3BB-85CA-AD259704DB3E}"/>
                </a:ext>
              </a:extLst>
            </p:cNvPr>
            <p:cNvSpPr/>
            <p:nvPr/>
          </p:nvSpPr>
          <p:spPr>
            <a:xfrm>
              <a:off x="287955" y="2422942"/>
              <a:ext cx="4572000" cy="615553"/>
            </a:xfrm>
            <a:prstGeom prst="rect">
              <a:avLst/>
            </a:prstGeom>
          </p:spPr>
          <p:txBody>
            <a:bodyPr>
              <a:spAutoFit/>
            </a:bodyPr>
            <a:lstStyle/>
            <a:p>
              <a:r>
                <a:rPr lang="en-IE" sz="1700" b="1" dirty="0">
                  <a:solidFill>
                    <a:srgbClr val="00B050"/>
                  </a:solidFill>
                </a:rPr>
                <a:t>(a) Represent the data with a bar chart. </a:t>
              </a:r>
              <a:br>
                <a:rPr lang="en-IE" sz="1700" b="1" dirty="0">
                  <a:solidFill>
                    <a:srgbClr val="00B050"/>
                  </a:solidFill>
                </a:rPr>
              </a:br>
              <a:r>
                <a:rPr lang="en-IE" sz="1700" b="1" dirty="0">
                  <a:solidFill>
                    <a:srgbClr val="00B050"/>
                  </a:solidFill>
                </a:rPr>
                <a:t>(b) What is the most popular colour?</a:t>
              </a:r>
            </a:p>
          </p:txBody>
        </p:sp>
      </p:grpSp>
      <p:grpSp>
        <p:nvGrpSpPr>
          <p:cNvPr id="9" name="Group 8">
            <a:extLst>
              <a:ext uri="{FF2B5EF4-FFF2-40B4-BE49-F238E27FC236}">
                <a16:creationId xmlns:a16="http://schemas.microsoft.com/office/drawing/2014/main" id="{FE009948-3062-AA78-3BA9-D7E192DF1102}"/>
              </a:ext>
            </a:extLst>
          </p:cNvPr>
          <p:cNvGrpSpPr>
            <a:grpSpLocks noChangeAspect="1"/>
          </p:cNvGrpSpPr>
          <p:nvPr/>
        </p:nvGrpSpPr>
        <p:grpSpPr>
          <a:xfrm>
            <a:off x="1274373" y="3190321"/>
            <a:ext cx="248069" cy="2522703"/>
            <a:chOff x="1541497" y="2836375"/>
            <a:chExt cx="276918" cy="2816072"/>
          </a:xfrm>
        </p:grpSpPr>
        <p:grpSp>
          <p:nvGrpSpPr>
            <p:cNvPr id="10" name="Group 9">
              <a:extLst>
                <a:ext uri="{FF2B5EF4-FFF2-40B4-BE49-F238E27FC236}">
                  <a16:creationId xmlns:a16="http://schemas.microsoft.com/office/drawing/2014/main" id="{EF79E6C8-D138-A320-F592-D1961CBF6AD3}"/>
                </a:ext>
              </a:extLst>
            </p:cNvPr>
            <p:cNvGrpSpPr/>
            <p:nvPr/>
          </p:nvGrpSpPr>
          <p:grpSpPr>
            <a:xfrm>
              <a:off x="1546081" y="4298251"/>
              <a:ext cx="272334" cy="1354196"/>
              <a:chOff x="1546081" y="4298251"/>
              <a:chExt cx="272334" cy="1354196"/>
            </a:xfrm>
          </p:grpSpPr>
          <p:sp>
            <p:nvSpPr>
              <p:cNvPr id="15" name="TextBox 14">
                <a:extLst>
                  <a:ext uri="{FF2B5EF4-FFF2-40B4-BE49-F238E27FC236}">
                    <a16:creationId xmlns:a16="http://schemas.microsoft.com/office/drawing/2014/main" id="{92C4BDC6-CD8C-EED1-05AA-4AB7AC6E25AC}"/>
                  </a:ext>
                </a:extLst>
              </p:cNvPr>
              <p:cNvSpPr txBox="1"/>
              <p:nvPr/>
            </p:nvSpPr>
            <p:spPr>
              <a:xfrm>
                <a:off x="1555201" y="5375448"/>
                <a:ext cx="263214" cy="276999"/>
              </a:xfrm>
              <a:prstGeom prst="rect">
                <a:avLst/>
              </a:prstGeom>
              <a:noFill/>
            </p:spPr>
            <p:txBody>
              <a:bodyPr wrap="none" rtlCol="0">
                <a:spAutoFit/>
              </a:bodyPr>
              <a:lstStyle/>
              <a:p>
                <a:r>
                  <a:rPr lang="en-IE" sz="1200" b="1" dirty="0"/>
                  <a:t>1</a:t>
                </a:r>
              </a:p>
            </p:txBody>
          </p:sp>
          <p:sp>
            <p:nvSpPr>
              <p:cNvPr id="16" name="TextBox 15">
                <a:extLst>
                  <a:ext uri="{FF2B5EF4-FFF2-40B4-BE49-F238E27FC236}">
                    <a16:creationId xmlns:a16="http://schemas.microsoft.com/office/drawing/2014/main" id="{2ABBFA1D-F671-C557-0E07-2DF9FE496FE6}"/>
                  </a:ext>
                </a:extLst>
              </p:cNvPr>
              <p:cNvSpPr txBox="1"/>
              <p:nvPr/>
            </p:nvSpPr>
            <p:spPr>
              <a:xfrm>
                <a:off x="1555022" y="5021505"/>
                <a:ext cx="263214" cy="276999"/>
              </a:xfrm>
              <a:prstGeom prst="rect">
                <a:avLst/>
              </a:prstGeom>
              <a:noFill/>
            </p:spPr>
            <p:txBody>
              <a:bodyPr wrap="none" rtlCol="0">
                <a:spAutoFit/>
              </a:bodyPr>
              <a:lstStyle/>
              <a:p>
                <a:r>
                  <a:rPr lang="en-IE" sz="1200" b="1" dirty="0"/>
                  <a:t>2</a:t>
                </a:r>
              </a:p>
            </p:txBody>
          </p:sp>
          <p:sp>
            <p:nvSpPr>
              <p:cNvPr id="17" name="TextBox 16">
                <a:extLst>
                  <a:ext uri="{FF2B5EF4-FFF2-40B4-BE49-F238E27FC236}">
                    <a16:creationId xmlns:a16="http://schemas.microsoft.com/office/drawing/2014/main" id="{8C3FBE41-439F-E037-7033-12C172DCCE01}"/>
                  </a:ext>
                </a:extLst>
              </p:cNvPr>
              <p:cNvSpPr txBox="1"/>
              <p:nvPr/>
            </p:nvSpPr>
            <p:spPr>
              <a:xfrm>
                <a:off x="1555022" y="4659878"/>
                <a:ext cx="263214" cy="276999"/>
              </a:xfrm>
              <a:prstGeom prst="rect">
                <a:avLst/>
              </a:prstGeom>
              <a:noFill/>
            </p:spPr>
            <p:txBody>
              <a:bodyPr wrap="none" rtlCol="0">
                <a:spAutoFit/>
              </a:bodyPr>
              <a:lstStyle/>
              <a:p>
                <a:r>
                  <a:rPr lang="en-IE" sz="1200" b="1" dirty="0"/>
                  <a:t>3</a:t>
                </a:r>
              </a:p>
            </p:txBody>
          </p:sp>
          <p:sp>
            <p:nvSpPr>
              <p:cNvPr id="18" name="TextBox 17">
                <a:extLst>
                  <a:ext uri="{FF2B5EF4-FFF2-40B4-BE49-F238E27FC236}">
                    <a16:creationId xmlns:a16="http://schemas.microsoft.com/office/drawing/2014/main" id="{5AF2F39C-C3D4-B5ED-FC1B-5CE043FE8E1D}"/>
                  </a:ext>
                </a:extLst>
              </p:cNvPr>
              <p:cNvSpPr txBox="1"/>
              <p:nvPr/>
            </p:nvSpPr>
            <p:spPr>
              <a:xfrm>
                <a:off x="1546081" y="4298251"/>
                <a:ext cx="263214" cy="276999"/>
              </a:xfrm>
              <a:prstGeom prst="rect">
                <a:avLst/>
              </a:prstGeom>
              <a:noFill/>
            </p:spPr>
            <p:txBody>
              <a:bodyPr wrap="none" rtlCol="0">
                <a:spAutoFit/>
              </a:bodyPr>
              <a:lstStyle/>
              <a:p>
                <a:r>
                  <a:rPr lang="en-IE" sz="1200" b="1" dirty="0"/>
                  <a:t>4</a:t>
                </a:r>
              </a:p>
            </p:txBody>
          </p:sp>
        </p:grpSp>
        <p:sp>
          <p:nvSpPr>
            <p:cNvPr id="11" name="TextBox 10">
              <a:extLst>
                <a:ext uri="{FF2B5EF4-FFF2-40B4-BE49-F238E27FC236}">
                  <a16:creationId xmlns:a16="http://schemas.microsoft.com/office/drawing/2014/main" id="{649144CA-AD01-1D63-9057-ACB857FB3137}"/>
                </a:ext>
              </a:extLst>
            </p:cNvPr>
            <p:cNvSpPr txBox="1"/>
            <p:nvPr/>
          </p:nvSpPr>
          <p:spPr>
            <a:xfrm>
              <a:off x="1541497" y="3936624"/>
              <a:ext cx="263214" cy="276999"/>
            </a:xfrm>
            <a:prstGeom prst="rect">
              <a:avLst/>
            </a:prstGeom>
            <a:noFill/>
          </p:spPr>
          <p:txBody>
            <a:bodyPr wrap="none" rtlCol="0">
              <a:spAutoFit/>
            </a:bodyPr>
            <a:lstStyle/>
            <a:p>
              <a:r>
                <a:rPr lang="en-IE" sz="1200" b="1" dirty="0"/>
                <a:t>5</a:t>
              </a:r>
            </a:p>
          </p:txBody>
        </p:sp>
        <p:sp>
          <p:nvSpPr>
            <p:cNvPr id="12" name="TextBox 11">
              <a:extLst>
                <a:ext uri="{FF2B5EF4-FFF2-40B4-BE49-F238E27FC236}">
                  <a16:creationId xmlns:a16="http://schemas.microsoft.com/office/drawing/2014/main" id="{9DE80E5D-F4D3-5CBF-CBC4-62011838A48E}"/>
                </a:ext>
              </a:extLst>
            </p:cNvPr>
            <p:cNvSpPr txBox="1"/>
            <p:nvPr/>
          </p:nvSpPr>
          <p:spPr>
            <a:xfrm>
              <a:off x="1546081" y="3593206"/>
              <a:ext cx="263214" cy="276999"/>
            </a:xfrm>
            <a:prstGeom prst="rect">
              <a:avLst/>
            </a:prstGeom>
            <a:noFill/>
          </p:spPr>
          <p:txBody>
            <a:bodyPr wrap="none" rtlCol="0">
              <a:spAutoFit/>
            </a:bodyPr>
            <a:lstStyle/>
            <a:p>
              <a:r>
                <a:rPr lang="en-IE" sz="1200" b="1" dirty="0"/>
                <a:t>6</a:t>
              </a:r>
            </a:p>
          </p:txBody>
        </p:sp>
        <p:sp>
          <p:nvSpPr>
            <p:cNvPr id="13" name="TextBox 12">
              <a:extLst>
                <a:ext uri="{FF2B5EF4-FFF2-40B4-BE49-F238E27FC236}">
                  <a16:creationId xmlns:a16="http://schemas.microsoft.com/office/drawing/2014/main" id="{AB628529-791E-EBE8-15C4-40450DD1D256}"/>
                </a:ext>
              </a:extLst>
            </p:cNvPr>
            <p:cNvSpPr txBox="1"/>
            <p:nvPr/>
          </p:nvSpPr>
          <p:spPr>
            <a:xfrm>
              <a:off x="1541497" y="3213370"/>
              <a:ext cx="263214" cy="276999"/>
            </a:xfrm>
            <a:prstGeom prst="rect">
              <a:avLst/>
            </a:prstGeom>
            <a:noFill/>
          </p:spPr>
          <p:txBody>
            <a:bodyPr wrap="none" rtlCol="0">
              <a:spAutoFit/>
            </a:bodyPr>
            <a:lstStyle/>
            <a:p>
              <a:r>
                <a:rPr lang="en-IE" sz="1200" b="1" dirty="0"/>
                <a:t>7</a:t>
              </a:r>
            </a:p>
          </p:txBody>
        </p:sp>
        <p:sp>
          <p:nvSpPr>
            <p:cNvPr id="14" name="TextBox 13">
              <a:extLst>
                <a:ext uri="{FF2B5EF4-FFF2-40B4-BE49-F238E27FC236}">
                  <a16:creationId xmlns:a16="http://schemas.microsoft.com/office/drawing/2014/main" id="{8B40D4E5-B8F5-C995-4EED-E6E657A13A92}"/>
                </a:ext>
              </a:extLst>
            </p:cNvPr>
            <p:cNvSpPr txBox="1"/>
            <p:nvPr/>
          </p:nvSpPr>
          <p:spPr>
            <a:xfrm>
              <a:off x="1555201" y="2836375"/>
              <a:ext cx="263214" cy="276999"/>
            </a:xfrm>
            <a:prstGeom prst="rect">
              <a:avLst/>
            </a:prstGeom>
            <a:noFill/>
          </p:spPr>
          <p:txBody>
            <a:bodyPr wrap="none" rtlCol="0">
              <a:spAutoFit/>
            </a:bodyPr>
            <a:lstStyle/>
            <a:p>
              <a:r>
                <a:rPr lang="en-IE" sz="1200" b="1" dirty="0"/>
                <a:t>8</a:t>
              </a:r>
            </a:p>
          </p:txBody>
        </p:sp>
      </p:grpSp>
      <p:grpSp>
        <p:nvGrpSpPr>
          <p:cNvPr id="19" name="Group 18">
            <a:extLst>
              <a:ext uri="{FF2B5EF4-FFF2-40B4-BE49-F238E27FC236}">
                <a16:creationId xmlns:a16="http://schemas.microsoft.com/office/drawing/2014/main" id="{2B1266D8-0931-0BE6-2DB0-DAF86EDCB247}"/>
              </a:ext>
            </a:extLst>
          </p:cNvPr>
          <p:cNvGrpSpPr>
            <a:grpSpLocks noChangeAspect="1"/>
          </p:cNvGrpSpPr>
          <p:nvPr/>
        </p:nvGrpSpPr>
        <p:grpSpPr>
          <a:xfrm>
            <a:off x="1867922" y="5957761"/>
            <a:ext cx="4183987" cy="277002"/>
            <a:chOff x="2176516" y="5881248"/>
            <a:chExt cx="4224161" cy="309214"/>
          </a:xfrm>
        </p:grpSpPr>
        <p:grpSp>
          <p:nvGrpSpPr>
            <p:cNvPr id="20" name="Group 19">
              <a:extLst>
                <a:ext uri="{FF2B5EF4-FFF2-40B4-BE49-F238E27FC236}">
                  <a16:creationId xmlns:a16="http://schemas.microsoft.com/office/drawing/2014/main" id="{A051D3C9-5287-B178-C25D-DC2EEF14D844}"/>
                </a:ext>
              </a:extLst>
            </p:cNvPr>
            <p:cNvGrpSpPr/>
            <p:nvPr/>
          </p:nvGrpSpPr>
          <p:grpSpPr>
            <a:xfrm>
              <a:off x="2176516" y="5881248"/>
              <a:ext cx="3381104" cy="309214"/>
              <a:chOff x="2176516" y="5881248"/>
              <a:chExt cx="3381104" cy="309214"/>
            </a:xfrm>
          </p:grpSpPr>
          <p:sp>
            <p:nvSpPr>
              <p:cNvPr id="22" name="TextBox 21">
                <a:extLst>
                  <a:ext uri="{FF2B5EF4-FFF2-40B4-BE49-F238E27FC236}">
                    <a16:creationId xmlns:a16="http://schemas.microsoft.com/office/drawing/2014/main" id="{3FB382A7-082A-43D6-C3C7-A039848B9D3E}"/>
                  </a:ext>
                </a:extLst>
              </p:cNvPr>
              <p:cNvSpPr txBox="1"/>
              <p:nvPr/>
            </p:nvSpPr>
            <p:spPr>
              <a:xfrm>
                <a:off x="2176516" y="5881251"/>
                <a:ext cx="474513" cy="309211"/>
              </a:xfrm>
              <a:prstGeom prst="rect">
                <a:avLst/>
              </a:prstGeom>
              <a:noFill/>
            </p:spPr>
            <p:txBody>
              <a:bodyPr wrap="none" rtlCol="0">
                <a:spAutoFit/>
              </a:bodyPr>
              <a:lstStyle/>
              <a:p>
                <a:pPr algn="ctr"/>
                <a:r>
                  <a:rPr lang="en-IE" sz="1200" b="1" dirty="0"/>
                  <a:t>Blue</a:t>
                </a:r>
              </a:p>
            </p:txBody>
          </p:sp>
          <p:sp>
            <p:nvSpPr>
              <p:cNvPr id="23" name="TextBox 22">
                <a:extLst>
                  <a:ext uri="{FF2B5EF4-FFF2-40B4-BE49-F238E27FC236}">
                    <a16:creationId xmlns:a16="http://schemas.microsoft.com/office/drawing/2014/main" id="{93892BF3-ADAD-0C26-2398-5E73814D2C1F}"/>
                  </a:ext>
                </a:extLst>
              </p:cNvPr>
              <p:cNvSpPr txBox="1"/>
              <p:nvPr/>
            </p:nvSpPr>
            <p:spPr>
              <a:xfrm>
                <a:off x="2840191" y="5881248"/>
                <a:ext cx="433407" cy="309210"/>
              </a:xfrm>
              <a:prstGeom prst="rect">
                <a:avLst/>
              </a:prstGeom>
              <a:noFill/>
            </p:spPr>
            <p:txBody>
              <a:bodyPr wrap="none" rtlCol="0">
                <a:spAutoFit/>
              </a:bodyPr>
              <a:lstStyle/>
              <a:p>
                <a:pPr algn="ctr"/>
                <a:r>
                  <a:rPr lang="en-IE" sz="1200" b="1" dirty="0"/>
                  <a:t>Red</a:t>
                </a:r>
              </a:p>
            </p:txBody>
          </p:sp>
          <p:sp>
            <p:nvSpPr>
              <p:cNvPr id="24" name="TextBox 23">
                <a:extLst>
                  <a:ext uri="{FF2B5EF4-FFF2-40B4-BE49-F238E27FC236}">
                    <a16:creationId xmlns:a16="http://schemas.microsoft.com/office/drawing/2014/main" id="{DF4E0734-2A12-B861-47C4-E257072E6BD0}"/>
                  </a:ext>
                </a:extLst>
              </p:cNvPr>
              <p:cNvSpPr txBox="1"/>
              <p:nvPr/>
            </p:nvSpPr>
            <p:spPr>
              <a:xfrm>
                <a:off x="3462760" y="5881252"/>
                <a:ext cx="577962" cy="309210"/>
              </a:xfrm>
              <a:prstGeom prst="rect">
                <a:avLst/>
              </a:prstGeom>
              <a:noFill/>
            </p:spPr>
            <p:txBody>
              <a:bodyPr wrap="none" rtlCol="0">
                <a:spAutoFit/>
              </a:bodyPr>
              <a:lstStyle/>
              <a:p>
                <a:pPr algn="ctr"/>
                <a:r>
                  <a:rPr lang="en-IE" sz="1200" b="1" dirty="0"/>
                  <a:t>Green</a:t>
                </a:r>
              </a:p>
            </p:txBody>
          </p:sp>
          <p:sp>
            <p:nvSpPr>
              <p:cNvPr id="25" name="TextBox 24">
                <a:extLst>
                  <a:ext uri="{FF2B5EF4-FFF2-40B4-BE49-F238E27FC236}">
                    <a16:creationId xmlns:a16="http://schemas.microsoft.com/office/drawing/2014/main" id="{DDB6FC15-C594-AE58-99EA-F1344BD492E3}"/>
                  </a:ext>
                </a:extLst>
              </p:cNvPr>
              <p:cNvSpPr txBox="1"/>
              <p:nvPr/>
            </p:nvSpPr>
            <p:spPr>
              <a:xfrm>
                <a:off x="4229883" y="5881252"/>
                <a:ext cx="610654" cy="309210"/>
              </a:xfrm>
              <a:prstGeom prst="rect">
                <a:avLst/>
              </a:prstGeom>
              <a:noFill/>
            </p:spPr>
            <p:txBody>
              <a:bodyPr wrap="none" rtlCol="0">
                <a:spAutoFit/>
              </a:bodyPr>
              <a:lstStyle/>
              <a:p>
                <a:pPr algn="ctr"/>
                <a:r>
                  <a:rPr lang="en-IE" sz="1200" b="1" dirty="0"/>
                  <a:t>Yellow</a:t>
                </a:r>
              </a:p>
            </p:txBody>
          </p:sp>
          <p:sp>
            <p:nvSpPr>
              <p:cNvPr id="26" name="TextBox 25">
                <a:extLst>
                  <a:ext uri="{FF2B5EF4-FFF2-40B4-BE49-F238E27FC236}">
                    <a16:creationId xmlns:a16="http://schemas.microsoft.com/office/drawing/2014/main" id="{BA1B42B0-CDBE-6322-2C7D-46C1249D0860}"/>
                  </a:ext>
                </a:extLst>
              </p:cNvPr>
              <p:cNvSpPr txBox="1"/>
              <p:nvPr/>
            </p:nvSpPr>
            <p:spPr>
              <a:xfrm>
                <a:off x="5029699" y="5881251"/>
                <a:ext cx="527921" cy="309210"/>
              </a:xfrm>
              <a:prstGeom prst="rect">
                <a:avLst/>
              </a:prstGeom>
              <a:noFill/>
            </p:spPr>
            <p:txBody>
              <a:bodyPr wrap="none" rtlCol="0">
                <a:spAutoFit/>
              </a:bodyPr>
              <a:lstStyle/>
              <a:p>
                <a:pPr algn="ctr"/>
                <a:r>
                  <a:rPr lang="en-IE" sz="1200" b="1" dirty="0"/>
                  <a:t>Black</a:t>
                </a:r>
              </a:p>
            </p:txBody>
          </p:sp>
        </p:grpSp>
        <p:sp>
          <p:nvSpPr>
            <p:cNvPr id="21" name="TextBox 20">
              <a:extLst>
                <a:ext uri="{FF2B5EF4-FFF2-40B4-BE49-F238E27FC236}">
                  <a16:creationId xmlns:a16="http://schemas.microsoft.com/office/drawing/2014/main" id="{F99BF146-4B46-D4D7-FD2A-A9EDE2B8EA62}"/>
                </a:ext>
              </a:extLst>
            </p:cNvPr>
            <p:cNvSpPr txBox="1"/>
            <p:nvPr/>
          </p:nvSpPr>
          <p:spPr>
            <a:xfrm>
              <a:off x="5746780" y="5881251"/>
              <a:ext cx="653897" cy="309210"/>
            </a:xfrm>
            <a:prstGeom prst="rect">
              <a:avLst/>
            </a:prstGeom>
            <a:noFill/>
          </p:spPr>
          <p:txBody>
            <a:bodyPr wrap="none" rtlCol="0">
              <a:spAutoFit/>
            </a:bodyPr>
            <a:lstStyle/>
            <a:p>
              <a:pPr algn="ctr"/>
              <a:r>
                <a:rPr lang="en-IE" sz="1200" b="1" dirty="0"/>
                <a:t>Orange</a:t>
              </a:r>
            </a:p>
          </p:txBody>
        </p:sp>
      </p:grpSp>
      <p:sp>
        <p:nvSpPr>
          <p:cNvPr id="27" name="Rectangle 26">
            <a:extLst>
              <a:ext uri="{FF2B5EF4-FFF2-40B4-BE49-F238E27FC236}">
                <a16:creationId xmlns:a16="http://schemas.microsoft.com/office/drawing/2014/main" id="{DE2597D7-9774-3887-D1B4-E4BE6ECBCA00}"/>
              </a:ext>
            </a:extLst>
          </p:cNvPr>
          <p:cNvSpPr>
            <a:spLocks noChangeAspect="1"/>
          </p:cNvSpPr>
          <p:nvPr/>
        </p:nvSpPr>
        <p:spPr bwMode="auto">
          <a:xfrm>
            <a:off x="1902490" y="3637642"/>
            <a:ext cx="370309" cy="2283250"/>
          </a:xfrm>
          <a:prstGeom prst="rect">
            <a:avLst/>
          </a:prstGeom>
          <a:solidFill>
            <a:srgbClr val="00B0F0">
              <a:alpha val="79000"/>
            </a:srgbClr>
          </a:solidFill>
          <a:ln>
            <a:solidFill>
              <a:schemeClr val="tx1"/>
            </a:solidFill>
          </a:ln>
        </p:spPr>
        <p:txBody>
          <a:bodyPr rtlCol="0" anchor="ctr"/>
          <a:lstStyle/>
          <a:p>
            <a:pPr algn="ctr"/>
            <a:endParaRPr lang="en-IE">
              <a:noFill/>
            </a:endParaRPr>
          </a:p>
        </p:txBody>
      </p:sp>
      <p:sp>
        <p:nvSpPr>
          <p:cNvPr id="28" name="Rectangle 27">
            <a:extLst>
              <a:ext uri="{FF2B5EF4-FFF2-40B4-BE49-F238E27FC236}">
                <a16:creationId xmlns:a16="http://schemas.microsoft.com/office/drawing/2014/main" id="{EE19EF38-E7FB-FDE8-54EE-83473CC94C6E}"/>
              </a:ext>
            </a:extLst>
          </p:cNvPr>
          <p:cNvSpPr>
            <a:spLocks noChangeAspect="1"/>
          </p:cNvSpPr>
          <p:nvPr/>
        </p:nvSpPr>
        <p:spPr bwMode="auto">
          <a:xfrm>
            <a:off x="2620542" y="3340201"/>
            <a:ext cx="370309" cy="2580691"/>
          </a:xfrm>
          <a:prstGeom prst="rect">
            <a:avLst/>
          </a:prstGeom>
          <a:solidFill>
            <a:srgbClr val="FF0000">
              <a:alpha val="79000"/>
            </a:srgbClr>
          </a:solidFill>
          <a:ln>
            <a:solidFill>
              <a:schemeClr val="tx1"/>
            </a:solidFill>
          </a:ln>
        </p:spPr>
        <p:txBody>
          <a:bodyPr rtlCol="0" anchor="ctr"/>
          <a:lstStyle/>
          <a:p>
            <a:pPr algn="ctr"/>
            <a:endParaRPr lang="en-IE">
              <a:noFill/>
            </a:endParaRPr>
          </a:p>
        </p:txBody>
      </p:sp>
      <p:sp>
        <p:nvSpPr>
          <p:cNvPr id="29" name="Rectangle 28">
            <a:extLst>
              <a:ext uri="{FF2B5EF4-FFF2-40B4-BE49-F238E27FC236}">
                <a16:creationId xmlns:a16="http://schemas.microsoft.com/office/drawing/2014/main" id="{D6D23DB6-1836-D0E2-C674-D5EA5A8A0192}"/>
              </a:ext>
            </a:extLst>
          </p:cNvPr>
          <p:cNvSpPr>
            <a:spLocks noChangeAspect="1"/>
          </p:cNvSpPr>
          <p:nvPr/>
        </p:nvSpPr>
        <p:spPr bwMode="auto">
          <a:xfrm>
            <a:off x="3317176" y="4620538"/>
            <a:ext cx="370309" cy="1300354"/>
          </a:xfrm>
          <a:prstGeom prst="rect">
            <a:avLst/>
          </a:prstGeom>
          <a:solidFill>
            <a:srgbClr val="92D050">
              <a:alpha val="79000"/>
            </a:srgbClr>
          </a:solidFill>
          <a:ln>
            <a:solidFill>
              <a:schemeClr val="tx1"/>
            </a:solidFill>
          </a:ln>
        </p:spPr>
        <p:txBody>
          <a:bodyPr rtlCol="0" anchor="ctr"/>
          <a:lstStyle/>
          <a:p>
            <a:pPr algn="ctr"/>
            <a:endParaRPr lang="en-IE">
              <a:noFill/>
            </a:endParaRPr>
          </a:p>
        </p:txBody>
      </p:sp>
      <p:sp>
        <p:nvSpPr>
          <p:cNvPr id="30" name="Rectangle 29">
            <a:extLst>
              <a:ext uri="{FF2B5EF4-FFF2-40B4-BE49-F238E27FC236}">
                <a16:creationId xmlns:a16="http://schemas.microsoft.com/office/drawing/2014/main" id="{B4586528-D459-5D37-BE39-67182ABDB9F6}"/>
              </a:ext>
            </a:extLst>
          </p:cNvPr>
          <p:cNvSpPr>
            <a:spLocks noChangeAspect="1"/>
          </p:cNvSpPr>
          <p:nvPr/>
        </p:nvSpPr>
        <p:spPr bwMode="auto">
          <a:xfrm>
            <a:off x="4044389" y="4620538"/>
            <a:ext cx="370309" cy="1300354"/>
          </a:xfrm>
          <a:prstGeom prst="rect">
            <a:avLst/>
          </a:prstGeom>
          <a:solidFill>
            <a:srgbClr val="FFFF00">
              <a:alpha val="79000"/>
            </a:srgbClr>
          </a:solidFill>
          <a:ln>
            <a:solidFill>
              <a:schemeClr val="tx1"/>
            </a:solidFill>
          </a:ln>
        </p:spPr>
        <p:txBody>
          <a:bodyPr rtlCol="0" anchor="ctr"/>
          <a:lstStyle/>
          <a:p>
            <a:pPr algn="ctr"/>
            <a:endParaRPr lang="en-IE">
              <a:noFill/>
            </a:endParaRPr>
          </a:p>
        </p:txBody>
      </p:sp>
      <p:sp>
        <p:nvSpPr>
          <p:cNvPr id="31" name="Rectangle 30">
            <a:extLst>
              <a:ext uri="{FF2B5EF4-FFF2-40B4-BE49-F238E27FC236}">
                <a16:creationId xmlns:a16="http://schemas.microsoft.com/office/drawing/2014/main" id="{377216E2-94F7-F30C-75FF-8C300859174F}"/>
              </a:ext>
            </a:extLst>
          </p:cNvPr>
          <p:cNvSpPr>
            <a:spLocks noChangeAspect="1"/>
          </p:cNvSpPr>
          <p:nvPr/>
        </p:nvSpPr>
        <p:spPr bwMode="auto">
          <a:xfrm>
            <a:off x="4759696" y="4958687"/>
            <a:ext cx="370309" cy="966079"/>
          </a:xfrm>
          <a:prstGeom prst="rect">
            <a:avLst/>
          </a:prstGeom>
          <a:solidFill>
            <a:schemeClr val="tx1">
              <a:alpha val="79000"/>
            </a:schemeClr>
          </a:solidFill>
          <a:ln>
            <a:solidFill>
              <a:schemeClr val="tx1"/>
            </a:solidFill>
          </a:ln>
        </p:spPr>
        <p:txBody>
          <a:bodyPr rtlCol="0" anchor="ctr"/>
          <a:lstStyle/>
          <a:p>
            <a:pPr algn="ctr"/>
            <a:endParaRPr lang="en-IE">
              <a:noFill/>
            </a:endParaRPr>
          </a:p>
        </p:txBody>
      </p:sp>
      <p:sp>
        <p:nvSpPr>
          <p:cNvPr id="32" name="Rectangle 31">
            <a:extLst>
              <a:ext uri="{FF2B5EF4-FFF2-40B4-BE49-F238E27FC236}">
                <a16:creationId xmlns:a16="http://schemas.microsoft.com/office/drawing/2014/main" id="{0470067C-FA2D-35EE-6F1E-B65B1D2B0A47}"/>
              </a:ext>
            </a:extLst>
          </p:cNvPr>
          <p:cNvSpPr>
            <a:spLocks noChangeAspect="1"/>
          </p:cNvSpPr>
          <p:nvPr/>
        </p:nvSpPr>
        <p:spPr bwMode="auto">
          <a:xfrm>
            <a:off x="5486909" y="5286232"/>
            <a:ext cx="370309" cy="634659"/>
          </a:xfrm>
          <a:prstGeom prst="rect">
            <a:avLst/>
          </a:prstGeom>
          <a:solidFill>
            <a:srgbClr val="FF9900">
              <a:alpha val="78824"/>
            </a:srgbClr>
          </a:solidFill>
          <a:ln>
            <a:solidFill>
              <a:schemeClr val="tx1"/>
            </a:solidFill>
          </a:ln>
        </p:spPr>
        <p:txBody>
          <a:bodyPr rtlCol="0" anchor="ctr"/>
          <a:lstStyle/>
          <a:p>
            <a:pPr algn="ctr"/>
            <a:endParaRPr lang="en-IE">
              <a:noFill/>
            </a:endParaRPr>
          </a:p>
        </p:txBody>
      </p:sp>
      <p:sp>
        <p:nvSpPr>
          <p:cNvPr id="33" name="Rectangle 32">
            <a:extLst>
              <a:ext uri="{FF2B5EF4-FFF2-40B4-BE49-F238E27FC236}">
                <a16:creationId xmlns:a16="http://schemas.microsoft.com/office/drawing/2014/main" id="{B3171A6E-EC3A-B5CD-859D-C4F010F9D210}"/>
              </a:ext>
            </a:extLst>
          </p:cNvPr>
          <p:cNvSpPr/>
          <p:nvPr/>
        </p:nvSpPr>
        <p:spPr>
          <a:xfrm>
            <a:off x="841375" y="3144151"/>
            <a:ext cx="470000" cy="353943"/>
          </a:xfrm>
          <a:prstGeom prst="rect">
            <a:avLst/>
          </a:prstGeom>
        </p:spPr>
        <p:txBody>
          <a:bodyPr wrap="none">
            <a:spAutoFit/>
          </a:bodyPr>
          <a:lstStyle/>
          <a:p>
            <a:r>
              <a:rPr lang="en-IE" sz="1700" dirty="0"/>
              <a:t>(a) </a:t>
            </a:r>
          </a:p>
        </p:txBody>
      </p:sp>
      <p:sp>
        <p:nvSpPr>
          <p:cNvPr id="34" name="Rectangle 33">
            <a:extLst>
              <a:ext uri="{FF2B5EF4-FFF2-40B4-BE49-F238E27FC236}">
                <a16:creationId xmlns:a16="http://schemas.microsoft.com/office/drawing/2014/main" id="{F1864237-56B3-9E6A-FA39-36F89CFD2DF5}"/>
              </a:ext>
            </a:extLst>
          </p:cNvPr>
          <p:cNvSpPr/>
          <p:nvPr/>
        </p:nvSpPr>
        <p:spPr>
          <a:xfrm>
            <a:off x="7149021" y="3144151"/>
            <a:ext cx="916598" cy="353943"/>
          </a:xfrm>
          <a:prstGeom prst="rect">
            <a:avLst/>
          </a:prstGeom>
        </p:spPr>
        <p:txBody>
          <a:bodyPr wrap="none">
            <a:spAutoFit/>
          </a:bodyPr>
          <a:lstStyle/>
          <a:p>
            <a:r>
              <a:rPr lang="en-IE" sz="1700" dirty="0"/>
              <a:t>(b)  Red </a:t>
            </a:r>
          </a:p>
        </p:txBody>
      </p:sp>
      <p:sp>
        <p:nvSpPr>
          <p:cNvPr id="35" name="TextBox 34">
            <a:extLst>
              <a:ext uri="{FF2B5EF4-FFF2-40B4-BE49-F238E27FC236}">
                <a16:creationId xmlns:a16="http://schemas.microsoft.com/office/drawing/2014/main" id="{9C893A7D-94E3-60B7-0F4D-B2EFA3BD580F}"/>
              </a:ext>
            </a:extLst>
          </p:cNvPr>
          <p:cNvSpPr txBox="1">
            <a:spLocks noChangeAspect="1"/>
          </p:cNvSpPr>
          <p:nvPr/>
        </p:nvSpPr>
        <p:spPr>
          <a:xfrm>
            <a:off x="3523862" y="6211820"/>
            <a:ext cx="606283" cy="275713"/>
          </a:xfrm>
          <a:prstGeom prst="rect">
            <a:avLst/>
          </a:prstGeom>
          <a:noFill/>
        </p:spPr>
        <p:txBody>
          <a:bodyPr wrap="none" rtlCol="0">
            <a:spAutoFit/>
          </a:bodyPr>
          <a:lstStyle/>
          <a:p>
            <a:r>
              <a:rPr lang="en-IE" sz="1400" b="1" dirty="0"/>
              <a:t>Colour</a:t>
            </a:r>
          </a:p>
        </p:txBody>
      </p:sp>
      <p:sp>
        <p:nvSpPr>
          <p:cNvPr id="36" name="TextBox 35">
            <a:extLst>
              <a:ext uri="{FF2B5EF4-FFF2-40B4-BE49-F238E27FC236}">
                <a16:creationId xmlns:a16="http://schemas.microsoft.com/office/drawing/2014/main" id="{37FCD311-AF6D-7762-8432-C5306471C273}"/>
              </a:ext>
            </a:extLst>
          </p:cNvPr>
          <p:cNvSpPr txBox="1">
            <a:spLocks noChangeAspect="1"/>
          </p:cNvSpPr>
          <p:nvPr/>
        </p:nvSpPr>
        <p:spPr>
          <a:xfrm rot="16200000">
            <a:off x="612711" y="4504867"/>
            <a:ext cx="857239" cy="275713"/>
          </a:xfrm>
          <a:prstGeom prst="rect">
            <a:avLst/>
          </a:prstGeom>
          <a:noFill/>
        </p:spPr>
        <p:txBody>
          <a:bodyPr wrap="none" rtlCol="0">
            <a:spAutoFit/>
          </a:bodyPr>
          <a:lstStyle/>
          <a:p>
            <a:r>
              <a:rPr lang="en-IE" sz="1400" b="1" dirty="0"/>
              <a:t>Frequency</a:t>
            </a:r>
          </a:p>
        </p:txBody>
      </p:sp>
    </p:spTree>
    <p:extLst>
      <p:ext uri="{BB962C8B-B14F-4D97-AF65-F5344CB8AC3E}">
        <p14:creationId xmlns:p14="http://schemas.microsoft.com/office/powerpoint/2010/main" val="58395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10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10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1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1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down)">
                                      <p:cBhvr>
                                        <p:cTn id="42" dur="1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down)">
                                      <p:cBhvr>
                                        <p:cTn id="47" dur="10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1000"/>
                                        <p:tgtEl>
                                          <p:spTgt spid="2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wipe(down)">
                                      <p:cBhvr>
                                        <p:cTn id="57" dur="10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wipe(down)">
                                      <p:cBhvr>
                                        <p:cTn id="62" dur="1000"/>
                                        <p:tgtEl>
                                          <p:spTgt spid="3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1000"/>
                                        <p:tgtEl>
                                          <p:spTgt spid="3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wipe(left)">
                                      <p:cBhvr>
                                        <p:cTn id="72"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170-7DF8-C6BE-2C4D-697E4244E378}"/>
              </a:ext>
            </a:extLst>
          </p:cNvPr>
          <p:cNvSpPr>
            <a:spLocks noGrp="1"/>
          </p:cNvSpPr>
          <p:nvPr>
            <p:ph type="title"/>
          </p:nvPr>
        </p:nvSpPr>
        <p:spPr/>
        <p:txBody>
          <a:bodyPr/>
          <a:lstStyle/>
          <a:p>
            <a:r>
              <a:rPr lang="en-US" dirty="0"/>
              <a:t>Pie Charts</a:t>
            </a:r>
          </a:p>
        </p:txBody>
      </p:sp>
      <p:sp>
        <p:nvSpPr>
          <p:cNvPr id="3" name="Rectangle 2">
            <a:extLst>
              <a:ext uri="{FF2B5EF4-FFF2-40B4-BE49-F238E27FC236}">
                <a16:creationId xmlns:a16="http://schemas.microsoft.com/office/drawing/2014/main" id="{804F1518-51E0-DAFA-3279-3FAFD56DA6C3}"/>
              </a:ext>
            </a:extLst>
          </p:cNvPr>
          <p:cNvSpPr/>
          <p:nvPr/>
        </p:nvSpPr>
        <p:spPr>
          <a:xfrm>
            <a:off x="841375" y="797365"/>
            <a:ext cx="7662419" cy="615553"/>
          </a:xfrm>
          <a:prstGeom prst="rect">
            <a:avLst/>
          </a:prstGeom>
        </p:spPr>
        <p:txBody>
          <a:bodyPr wrap="none">
            <a:spAutoFit/>
          </a:bodyPr>
          <a:lstStyle/>
          <a:p>
            <a:r>
              <a:rPr lang="en-IE" sz="1700" dirty="0"/>
              <a:t>A </a:t>
            </a:r>
            <a:r>
              <a:rPr lang="en-IE" sz="1700" b="1" dirty="0">
                <a:solidFill>
                  <a:srgbClr val="0070C0"/>
                </a:solidFill>
              </a:rPr>
              <a:t>pie chart </a:t>
            </a:r>
            <a:r>
              <a:rPr lang="en-IE" sz="1700" dirty="0"/>
              <a:t>can be used to display the proportion of categorical data in one category </a:t>
            </a:r>
            <a:br>
              <a:rPr lang="en-IE" sz="1700" dirty="0"/>
            </a:br>
            <a:r>
              <a:rPr lang="en-IE" sz="1700" dirty="0"/>
              <a:t>in comparison to the proportions in other categories.</a:t>
            </a:r>
          </a:p>
        </p:txBody>
      </p:sp>
      <p:grpSp>
        <p:nvGrpSpPr>
          <p:cNvPr id="4" name="Group 3">
            <a:extLst>
              <a:ext uri="{FF2B5EF4-FFF2-40B4-BE49-F238E27FC236}">
                <a16:creationId xmlns:a16="http://schemas.microsoft.com/office/drawing/2014/main" id="{6CBC94E4-FFF1-865E-9551-DC1FE2C20376}"/>
              </a:ext>
            </a:extLst>
          </p:cNvPr>
          <p:cNvGrpSpPr/>
          <p:nvPr/>
        </p:nvGrpSpPr>
        <p:grpSpPr>
          <a:xfrm>
            <a:off x="841375" y="1412918"/>
            <a:ext cx="8707582" cy="1481583"/>
            <a:chOff x="207819" y="1426251"/>
            <a:chExt cx="8707582" cy="1481583"/>
          </a:xfrm>
        </p:grpSpPr>
        <p:sp>
          <p:nvSpPr>
            <p:cNvPr id="5" name="Rectangle 4">
              <a:extLst>
                <a:ext uri="{FF2B5EF4-FFF2-40B4-BE49-F238E27FC236}">
                  <a16:creationId xmlns:a16="http://schemas.microsoft.com/office/drawing/2014/main" id="{F7DB30A4-106C-E1CB-6036-1D51F6C9EE88}"/>
                </a:ext>
              </a:extLst>
            </p:cNvPr>
            <p:cNvSpPr/>
            <p:nvPr/>
          </p:nvSpPr>
          <p:spPr>
            <a:xfrm>
              <a:off x="207819" y="1426251"/>
              <a:ext cx="8707582" cy="353943"/>
            </a:xfrm>
            <a:prstGeom prst="rect">
              <a:avLst/>
            </a:prstGeom>
          </p:spPr>
          <p:txBody>
            <a:bodyPr wrap="square">
              <a:spAutoFit/>
            </a:bodyPr>
            <a:lstStyle/>
            <a:p>
              <a:r>
                <a:rPr lang="en-IE" sz="1700" b="1" dirty="0">
                  <a:solidFill>
                    <a:srgbClr val="00B050"/>
                  </a:solidFill>
                </a:rPr>
                <a:t>Students in a class are asked to name their favourite indoor sport. Here are their findings: </a:t>
              </a:r>
            </a:p>
          </p:txBody>
        </p:sp>
        <p:pic>
          <p:nvPicPr>
            <p:cNvPr id="6" name="Picture 5">
              <a:extLst>
                <a:ext uri="{FF2B5EF4-FFF2-40B4-BE49-F238E27FC236}">
                  <a16:creationId xmlns:a16="http://schemas.microsoft.com/office/drawing/2014/main" id="{70334C27-17A5-D068-94FA-E39F36DCCBE7}"/>
                </a:ext>
              </a:extLst>
            </p:cNvPr>
            <p:cNvPicPr>
              <a:picLocks noChangeAspect="1"/>
            </p:cNvPicPr>
            <p:nvPr/>
          </p:nvPicPr>
          <p:blipFill rotWithShape="1">
            <a:blip r:embed="rId2"/>
            <a:srcRect b="7046"/>
            <a:stretch/>
          </p:blipFill>
          <p:spPr>
            <a:xfrm>
              <a:off x="1790773" y="1898344"/>
              <a:ext cx="4295342" cy="470045"/>
            </a:xfrm>
            <a:prstGeom prst="rect">
              <a:avLst/>
            </a:prstGeom>
          </p:spPr>
        </p:pic>
        <p:sp>
          <p:nvSpPr>
            <p:cNvPr id="7" name="Rectangle 6">
              <a:extLst>
                <a:ext uri="{FF2B5EF4-FFF2-40B4-BE49-F238E27FC236}">
                  <a16:creationId xmlns:a16="http://schemas.microsoft.com/office/drawing/2014/main" id="{B53DFFA3-C94B-F035-2E2A-EF0BEDED03BD}"/>
                </a:ext>
              </a:extLst>
            </p:cNvPr>
            <p:cNvSpPr/>
            <p:nvPr/>
          </p:nvSpPr>
          <p:spPr>
            <a:xfrm>
              <a:off x="207819" y="2553891"/>
              <a:ext cx="3886257" cy="353943"/>
            </a:xfrm>
            <a:prstGeom prst="rect">
              <a:avLst/>
            </a:prstGeom>
          </p:spPr>
          <p:txBody>
            <a:bodyPr wrap="none">
              <a:spAutoFit/>
            </a:bodyPr>
            <a:lstStyle/>
            <a:p>
              <a:r>
                <a:rPr lang="en-IE" sz="1700" b="1" dirty="0">
                  <a:solidFill>
                    <a:srgbClr val="00B050"/>
                  </a:solidFill>
                </a:rPr>
                <a:t>Represent this information in a pie chart.</a:t>
              </a:r>
            </a:p>
          </p:txBody>
        </p:sp>
      </p:grpSp>
      <p:sp>
        <p:nvSpPr>
          <p:cNvPr id="8" name="Rectangle 7">
            <a:extLst>
              <a:ext uri="{FF2B5EF4-FFF2-40B4-BE49-F238E27FC236}">
                <a16:creationId xmlns:a16="http://schemas.microsoft.com/office/drawing/2014/main" id="{343BA0F5-AB4C-AE44-D473-6DAB1D990A8A}"/>
              </a:ext>
            </a:extLst>
          </p:cNvPr>
          <p:cNvSpPr/>
          <p:nvPr/>
        </p:nvSpPr>
        <p:spPr>
          <a:xfrm>
            <a:off x="841375" y="2972316"/>
            <a:ext cx="8395856" cy="353943"/>
          </a:xfrm>
          <a:prstGeom prst="rect">
            <a:avLst/>
          </a:prstGeom>
        </p:spPr>
        <p:txBody>
          <a:bodyPr wrap="square">
            <a:spAutoFit/>
          </a:bodyPr>
          <a:lstStyle/>
          <a:p>
            <a:r>
              <a:rPr lang="en-IE" sz="1700" dirty="0"/>
              <a:t>To draw a pie chart we need to represent each part of the data as a proportion of 360</a:t>
            </a:r>
            <a:r>
              <a:rPr lang="en-IE" sz="1700" baseline="42000" dirty="0"/>
              <a:t>o</a:t>
            </a:r>
            <a:r>
              <a:rPr lang="en-IE" sz="1700" dirty="0"/>
              <a:t>.</a:t>
            </a:r>
            <a:endParaRPr lang="en-IE" sz="1700" baseline="42000" dirty="0"/>
          </a:p>
        </p:txBody>
      </p:sp>
      <p:sp>
        <p:nvSpPr>
          <p:cNvPr id="9" name="Rectangle 8">
            <a:extLst>
              <a:ext uri="{FF2B5EF4-FFF2-40B4-BE49-F238E27FC236}">
                <a16:creationId xmlns:a16="http://schemas.microsoft.com/office/drawing/2014/main" id="{9B3082A6-BB7E-C99B-4690-18F9C1D343F5}"/>
              </a:ext>
            </a:extLst>
          </p:cNvPr>
          <p:cNvSpPr/>
          <p:nvPr/>
        </p:nvSpPr>
        <p:spPr>
          <a:xfrm>
            <a:off x="841375" y="3389972"/>
            <a:ext cx="6365397" cy="353943"/>
          </a:xfrm>
          <a:prstGeom prst="rect">
            <a:avLst/>
          </a:prstGeom>
        </p:spPr>
        <p:txBody>
          <a:bodyPr wrap="none">
            <a:spAutoFit/>
          </a:bodyPr>
          <a:lstStyle/>
          <a:p>
            <a:r>
              <a:rPr lang="en-IE" sz="1700" b="1" dirty="0"/>
              <a:t>Step 1: </a:t>
            </a:r>
            <a:r>
              <a:rPr lang="en-IE" sz="1700" dirty="0"/>
              <a:t>Find the total number of students: 12 + 6 + 5 + 1 = 24 students.</a:t>
            </a:r>
          </a:p>
        </p:txBody>
      </p:sp>
      <p:sp>
        <p:nvSpPr>
          <p:cNvPr id="10" name="Rectangle 9">
            <a:extLst>
              <a:ext uri="{FF2B5EF4-FFF2-40B4-BE49-F238E27FC236}">
                <a16:creationId xmlns:a16="http://schemas.microsoft.com/office/drawing/2014/main" id="{301E3A5D-9487-78F9-6AD4-E8F1096F3C9D}"/>
              </a:ext>
            </a:extLst>
          </p:cNvPr>
          <p:cNvSpPr/>
          <p:nvPr/>
        </p:nvSpPr>
        <p:spPr>
          <a:xfrm>
            <a:off x="841375" y="3807628"/>
            <a:ext cx="3472938" cy="353943"/>
          </a:xfrm>
          <a:prstGeom prst="rect">
            <a:avLst/>
          </a:prstGeom>
        </p:spPr>
        <p:txBody>
          <a:bodyPr wrap="none">
            <a:spAutoFit/>
          </a:bodyPr>
          <a:lstStyle/>
          <a:p>
            <a:r>
              <a:rPr lang="en-IE" sz="1700" b="1" dirty="0"/>
              <a:t>Step 2: </a:t>
            </a:r>
            <a:r>
              <a:rPr lang="en-IE" sz="1700" dirty="0"/>
              <a:t>Find the angle in each sector.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02B7A122-C523-E3C1-47BD-389D0E250C7C}"/>
                  </a:ext>
                </a:extLst>
              </p:cNvPr>
              <p:cNvSpPr txBox="1"/>
              <p:nvPr/>
            </p:nvSpPr>
            <p:spPr>
              <a:xfrm>
                <a:off x="841375" y="4225284"/>
                <a:ext cx="2946448" cy="462242"/>
              </a:xfrm>
              <a:prstGeom prst="rect">
                <a:avLst/>
              </a:prstGeom>
              <a:noFill/>
            </p:spPr>
            <p:txBody>
              <a:bodyPr wrap="none" rtlCol="0">
                <a:spAutoFit/>
              </a:bodyPr>
              <a:lstStyle/>
              <a:p>
                <a:r>
                  <a:rPr lang="en-IE" sz="1700" dirty="0"/>
                  <a:t>Basketball = </a:t>
                </a:r>
                <a14:m>
                  <m:oMath xmlns:m="http://schemas.openxmlformats.org/officeDocument/2006/math">
                    <m:f>
                      <m:fPr>
                        <m:ctrlPr>
                          <a:rPr lang="en-IE" sz="1700" i="1" smtClean="0">
                            <a:latin typeface="Cambria Math" panose="02040503050406030204" pitchFamily="18" charset="0"/>
                          </a:rPr>
                        </m:ctrlPr>
                      </m:fPr>
                      <m:num>
                        <m:r>
                          <a:rPr lang="en-IE" sz="1700" b="0" i="1" smtClean="0">
                            <a:latin typeface="Cambria Math" panose="02040503050406030204" pitchFamily="18" charset="0"/>
                          </a:rPr>
                          <m:t>12</m:t>
                        </m:r>
                      </m:num>
                      <m:den>
                        <m:r>
                          <a:rPr lang="en-IE" sz="1700" b="0" i="1" smtClean="0">
                            <a:latin typeface="Cambria Math" panose="02040503050406030204" pitchFamily="18" charset="0"/>
                          </a:rPr>
                          <m:t>24</m:t>
                        </m:r>
                      </m:den>
                    </m:f>
                    <m:r>
                      <a:rPr lang="en-IE" sz="1700" i="1" smtClean="0">
                        <a:latin typeface="Cambria Math" panose="02040503050406030204" pitchFamily="18" charset="0"/>
                        <a:ea typeface="Cambria Math" panose="02040503050406030204" pitchFamily="18" charset="0"/>
                      </a:rPr>
                      <m:t>×</m:t>
                    </m:r>
                    <m:r>
                      <a:rPr lang="en-IE" sz="1700" b="0" i="1" smtClean="0">
                        <a:latin typeface="Cambria Math" panose="02040503050406030204" pitchFamily="18" charset="0"/>
                        <a:ea typeface="Cambria Math" panose="02040503050406030204" pitchFamily="18" charset="0"/>
                      </a:rPr>
                      <m:t>360°=180°</m:t>
                    </m:r>
                  </m:oMath>
                </a14:m>
                <a:r>
                  <a:rPr lang="en-IE" sz="1700" dirty="0"/>
                  <a:t> </a:t>
                </a:r>
              </a:p>
            </p:txBody>
          </p:sp>
        </mc:Choice>
        <mc:Fallback xmlns="">
          <p:sp>
            <p:nvSpPr>
              <p:cNvPr id="11" name="TextBox 10">
                <a:extLst>
                  <a:ext uri="{FF2B5EF4-FFF2-40B4-BE49-F238E27FC236}">
                    <a16:creationId xmlns:a16="http://schemas.microsoft.com/office/drawing/2014/main" id="{02B7A122-C523-E3C1-47BD-389D0E250C7C}"/>
                  </a:ext>
                </a:extLst>
              </p:cNvPr>
              <p:cNvSpPr txBox="1">
                <a:spLocks noRot="1" noChangeAspect="1" noMove="1" noResize="1" noEditPoints="1" noAdjustHandles="1" noChangeArrowheads="1" noChangeShapeType="1" noTextEdit="1"/>
              </p:cNvSpPr>
              <p:nvPr/>
            </p:nvSpPr>
            <p:spPr>
              <a:xfrm>
                <a:off x="841375" y="4225284"/>
                <a:ext cx="2946448" cy="462242"/>
              </a:xfrm>
              <a:prstGeom prst="rect">
                <a:avLst/>
              </a:prstGeom>
              <a:blipFill>
                <a:blip r:embed="rId3"/>
                <a:stretch>
                  <a:fillRect l="-1242" b="-526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495B40E-0B86-719A-73D3-9EA61529DD05}"/>
                  </a:ext>
                </a:extLst>
              </p:cNvPr>
              <p:cNvSpPr txBox="1"/>
              <p:nvPr/>
            </p:nvSpPr>
            <p:spPr>
              <a:xfrm>
                <a:off x="841375" y="4751239"/>
                <a:ext cx="2900794" cy="462242"/>
              </a:xfrm>
              <a:prstGeom prst="rect">
                <a:avLst/>
              </a:prstGeom>
              <a:noFill/>
            </p:spPr>
            <p:txBody>
              <a:bodyPr wrap="none" rtlCol="0">
                <a:spAutoFit/>
              </a:bodyPr>
              <a:lstStyle/>
              <a:p>
                <a:r>
                  <a:rPr lang="en-IE" sz="1700" dirty="0"/>
                  <a:t>Badminton = </a:t>
                </a:r>
                <a14:m>
                  <m:oMath xmlns:m="http://schemas.openxmlformats.org/officeDocument/2006/math">
                    <m:f>
                      <m:fPr>
                        <m:ctrlPr>
                          <a:rPr lang="en-IE" sz="1700" i="1" smtClean="0">
                            <a:latin typeface="Cambria Math" panose="02040503050406030204" pitchFamily="18" charset="0"/>
                          </a:rPr>
                        </m:ctrlPr>
                      </m:fPr>
                      <m:num>
                        <m:r>
                          <a:rPr lang="en-IE" sz="1700" b="0" i="1" smtClean="0">
                            <a:latin typeface="Cambria Math" panose="02040503050406030204" pitchFamily="18" charset="0"/>
                          </a:rPr>
                          <m:t>6</m:t>
                        </m:r>
                      </m:num>
                      <m:den>
                        <m:r>
                          <a:rPr lang="en-IE" sz="1700" b="0" i="1" smtClean="0">
                            <a:latin typeface="Cambria Math" panose="02040503050406030204" pitchFamily="18" charset="0"/>
                          </a:rPr>
                          <m:t>24</m:t>
                        </m:r>
                      </m:den>
                    </m:f>
                    <m:r>
                      <a:rPr lang="en-IE" sz="1700" i="1" smtClean="0">
                        <a:latin typeface="Cambria Math" panose="02040503050406030204" pitchFamily="18" charset="0"/>
                        <a:ea typeface="Cambria Math" panose="02040503050406030204" pitchFamily="18" charset="0"/>
                      </a:rPr>
                      <m:t>×</m:t>
                    </m:r>
                    <m:r>
                      <a:rPr lang="en-IE" sz="1700" b="0" i="1" smtClean="0">
                        <a:latin typeface="Cambria Math" panose="02040503050406030204" pitchFamily="18" charset="0"/>
                        <a:ea typeface="Cambria Math" panose="02040503050406030204" pitchFamily="18" charset="0"/>
                      </a:rPr>
                      <m:t>360°=90°</m:t>
                    </m:r>
                  </m:oMath>
                </a14:m>
                <a:r>
                  <a:rPr lang="en-IE" sz="1700" dirty="0"/>
                  <a:t> </a:t>
                </a:r>
              </a:p>
            </p:txBody>
          </p:sp>
        </mc:Choice>
        <mc:Fallback xmlns="">
          <p:sp>
            <p:nvSpPr>
              <p:cNvPr id="12" name="TextBox 11">
                <a:extLst>
                  <a:ext uri="{FF2B5EF4-FFF2-40B4-BE49-F238E27FC236}">
                    <a16:creationId xmlns:a16="http://schemas.microsoft.com/office/drawing/2014/main" id="{5495B40E-0B86-719A-73D3-9EA61529DD05}"/>
                  </a:ext>
                </a:extLst>
              </p:cNvPr>
              <p:cNvSpPr txBox="1">
                <a:spLocks noRot="1" noChangeAspect="1" noMove="1" noResize="1" noEditPoints="1" noAdjustHandles="1" noChangeArrowheads="1" noChangeShapeType="1" noTextEdit="1"/>
              </p:cNvSpPr>
              <p:nvPr/>
            </p:nvSpPr>
            <p:spPr>
              <a:xfrm>
                <a:off x="841375" y="4751239"/>
                <a:ext cx="2900794" cy="462242"/>
              </a:xfrm>
              <a:prstGeom prst="rect">
                <a:avLst/>
              </a:prstGeom>
              <a:blipFill>
                <a:blip r:embed="rId4"/>
                <a:stretch>
                  <a:fillRect l="-1261" b="-5263"/>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0F0B9C7-8ECC-7DD5-024D-C1C3E320491A}"/>
                  </a:ext>
                </a:extLst>
              </p:cNvPr>
              <p:cNvSpPr txBox="1"/>
              <p:nvPr/>
            </p:nvSpPr>
            <p:spPr>
              <a:xfrm>
                <a:off x="841375" y="5277194"/>
                <a:ext cx="2557110" cy="466025"/>
              </a:xfrm>
              <a:prstGeom prst="rect">
                <a:avLst/>
              </a:prstGeom>
              <a:noFill/>
            </p:spPr>
            <p:txBody>
              <a:bodyPr wrap="none" rtlCol="0">
                <a:spAutoFit/>
              </a:bodyPr>
              <a:lstStyle/>
              <a:p>
                <a:r>
                  <a:rPr lang="en-IE" sz="1700" dirty="0"/>
                  <a:t>Squash = </a:t>
                </a:r>
                <a14:m>
                  <m:oMath xmlns:m="http://schemas.openxmlformats.org/officeDocument/2006/math">
                    <m:f>
                      <m:fPr>
                        <m:ctrlPr>
                          <a:rPr lang="en-IE" sz="1700" i="1" smtClean="0">
                            <a:latin typeface="Cambria Math" panose="02040503050406030204" pitchFamily="18" charset="0"/>
                          </a:rPr>
                        </m:ctrlPr>
                      </m:fPr>
                      <m:num>
                        <m:r>
                          <a:rPr lang="en-IE" sz="1700" b="0" i="1" smtClean="0">
                            <a:latin typeface="Cambria Math" panose="02040503050406030204" pitchFamily="18" charset="0"/>
                          </a:rPr>
                          <m:t>5</m:t>
                        </m:r>
                      </m:num>
                      <m:den>
                        <m:r>
                          <a:rPr lang="en-IE" sz="1700" b="0" i="1" smtClean="0">
                            <a:latin typeface="Cambria Math" panose="02040503050406030204" pitchFamily="18" charset="0"/>
                          </a:rPr>
                          <m:t>24</m:t>
                        </m:r>
                      </m:den>
                    </m:f>
                    <m:r>
                      <a:rPr lang="en-IE" sz="1700" i="1" smtClean="0">
                        <a:latin typeface="Cambria Math" panose="02040503050406030204" pitchFamily="18" charset="0"/>
                        <a:ea typeface="Cambria Math" panose="02040503050406030204" pitchFamily="18" charset="0"/>
                      </a:rPr>
                      <m:t>×</m:t>
                    </m:r>
                    <m:r>
                      <a:rPr lang="en-IE" sz="1700" b="0" i="1" smtClean="0">
                        <a:latin typeface="Cambria Math" panose="02040503050406030204" pitchFamily="18" charset="0"/>
                        <a:ea typeface="Cambria Math" panose="02040503050406030204" pitchFamily="18" charset="0"/>
                      </a:rPr>
                      <m:t>360°=75°</m:t>
                    </m:r>
                  </m:oMath>
                </a14:m>
                <a:r>
                  <a:rPr lang="en-IE" sz="1700" dirty="0"/>
                  <a:t> </a:t>
                </a:r>
              </a:p>
            </p:txBody>
          </p:sp>
        </mc:Choice>
        <mc:Fallback xmlns="">
          <p:sp>
            <p:nvSpPr>
              <p:cNvPr id="13" name="TextBox 12">
                <a:extLst>
                  <a:ext uri="{FF2B5EF4-FFF2-40B4-BE49-F238E27FC236}">
                    <a16:creationId xmlns:a16="http://schemas.microsoft.com/office/drawing/2014/main" id="{80F0B9C7-8ECC-7DD5-024D-C1C3E320491A}"/>
                  </a:ext>
                </a:extLst>
              </p:cNvPr>
              <p:cNvSpPr txBox="1">
                <a:spLocks noRot="1" noChangeAspect="1" noMove="1" noResize="1" noEditPoints="1" noAdjustHandles="1" noChangeArrowheads="1" noChangeShapeType="1" noTextEdit="1"/>
              </p:cNvSpPr>
              <p:nvPr/>
            </p:nvSpPr>
            <p:spPr>
              <a:xfrm>
                <a:off x="841375" y="5277194"/>
                <a:ext cx="2557110" cy="466025"/>
              </a:xfrm>
              <a:prstGeom prst="rect">
                <a:avLst/>
              </a:prstGeom>
              <a:blipFill>
                <a:blip r:embed="rId5"/>
                <a:stretch>
                  <a:fillRect l="-1432" b="-6579"/>
                </a:stretch>
              </a:blipFill>
            </p:spPr>
            <p:txBody>
              <a:bodyPr/>
              <a:lstStyle/>
              <a:p>
                <a:r>
                  <a:rPr lang="en-IE">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69414E4D-CF21-6736-2C10-DA66D20F0A66}"/>
                  </a:ext>
                </a:extLst>
              </p:cNvPr>
              <p:cNvSpPr txBox="1"/>
              <p:nvPr/>
            </p:nvSpPr>
            <p:spPr>
              <a:xfrm>
                <a:off x="841375" y="5806929"/>
                <a:ext cx="2984920" cy="461729"/>
              </a:xfrm>
              <a:prstGeom prst="rect">
                <a:avLst/>
              </a:prstGeom>
              <a:noFill/>
            </p:spPr>
            <p:txBody>
              <a:bodyPr wrap="none" rtlCol="0">
                <a:spAutoFit/>
              </a:bodyPr>
              <a:lstStyle/>
              <a:p>
                <a:r>
                  <a:rPr lang="en-IE" sz="1700" dirty="0"/>
                  <a:t>Table tennis = </a:t>
                </a:r>
                <a14:m>
                  <m:oMath xmlns:m="http://schemas.openxmlformats.org/officeDocument/2006/math">
                    <m:f>
                      <m:fPr>
                        <m:ctrlPr>
                          <a:rPr lang="en-IE" sz="1700" i="1" smtClean="0">
                            <a:latin typeface="Cambria Math" panose="02040503050406030204" pitchFamily="18" charset="0"/>
                          </a:rPr>
                        </m:ctrlPr>
                      </m:fPr>
                      <m:num>
                        <m:r>
                          <a:rPr lang="en-IE" sz="1700" b="0" i="1" smtClean="0">
                            <a:latin typeface="Cambria Math" panose="02040503050406030204" pitchFamily="18" charset="0"/>
                          </a:rPr>
                          <m:t>1</m:t>
                        </m:r>
                      </m:num>
                      <m:den>
                        <m:r>
                          <a:rPr lang="en-IE" sz="1700" b="0" i="1" smtClean="0">
                            <a:latin typeface="Cambria Math" panose="02040503050406030204" pitchFamily="18" charset="0"/>
                          </a:rPr>
                          <m:t>24</m:t>
                        </m:r>
                      </m:den>
                    </m:f>
                    <m:r>
                      <a:rPr lang="en-IE" sz="1700" i="1" smtClean="0">
                        <a:latin typeface="Cambria Math" panose="02040503050406030204" pitchFamily="18" charset="0"/>
                        <a:ea typeface="Cambria Math" panose="02040503050406030204" pitchFamily="18" charset="0"/>
                      </a:rPr>
                      <m:t>×</m:t>
                    </m:r>
                    <m:r>
                      <a:rPr lang="en-IE" sz="1700" b="0" i="1" smtClean="0">
                        <a:latin typeface="Cambria Math" panose="02040503050406030204" pitchFamily="18" charset="0"/>
                        <a:ea typeface="Cambria Math" panose="02040503050406030204" pitchFamily="18" charset="0"/>
                      </a:rPr>
                      <m:t>360°=15°</m:t>
                    </m:r>
                  </m:oMath>
                </a14:m>
                <a:r>
                  <a:rPr lang="en-IE" sz="1700" dirty="0"/>
                  <a:t> </a:t>
                </a:r>
              </a:p>
            </p:txBody>
          </p:sp>
        </mc:Choice>
        <mc:Fallback xmlns="">
          <p:sp>
            <p:nvSpPr>
              <p:cNvPr id="14" name="TextBox 13">
                <a:extLst>
                  <a:ext uri="{FF2B5EF4-FFF2-40B4-BE49-F238E27FC236}">
                    <a16:creationId xmlns:a16="http://schemas.microsoft.com/office/drawing/2014/main" id="{69414E4D-CF21-6736-2C10-DA66D20F0A66}"/>
                  </a:ext>
                </a:extLst>
              </p:cNvPr>
              <p:cNvSpPr txBox="1">
                <a:spLocks noRot="1" noChangeAspect="1" noMove="1" noResize="1" noEditPoints="1" noAdjustHandles="1" noChangeArrowheads="1" noChangeShapeType="1" noTextEdit="1"/>
              </p:cNvSpPr>
              <p:nvPr/>
            </p:nvSpPr>
            <p:spPr>
              <a:xfrm>
                <a:off x="841375" y="5806929"/>
                <a:ext cx="2984920" cy="461729"/>
              </a:xfrm>
              <a:prstGeom prst="rect">
                <a:avLst/>
              </a:prstGeom>
              <a:blipFill>
                <a:blip r:embed="rId6"/>
                <a:stretch>
                  <a:fillRect l="-1224" b="-6667"/>
                </a:stretch>
              </a:blipFill>
            </p:spPr>
            <p:txBody>
              <a:bodyPr/>
              <a:lstStyle/>
              <a:p>
                <a:r>
                  <a:rPr lang="en-IE">
                    <a:noFill/>
                  </a:rPr>
                  <a:t> </a:t>
                </a:r>
              </a:p>
            </p:txBody>
          </p:sp>
        </mc:Fallback>
      </mc:AlternateContent>
    </p:spTree>
    <p:extLst>
      <p:ext uri="{BB962C8B-B14F-4D97-AF65-F5344CB8AC3E}">
        <p14:creationId xmlns:p14="http://schemas.microsoft.com/office/powerpoint/2010/main" val="327103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170-7DF8-C6BE-2C4D-697E4244E378}"/>
              </a:ext>
            </a:extLst>
          </p:cNvPr>
          <p:cNvSpPr>
            <a:spLocks noGrp="1"/>
          </p:cNvSpPr>
          <p:nvPr>
            <p:ph type="title"/>
          </p:nvPr>
        </p:nvSpPr>
        <p:spPr/>
        <p:txBody>
          <a:bodyPr/>
          <a:lstStyle/>
          <a:p>
            <a:r>
              <a:rPr lang="en-US" dirty="0"/>
              <a:t>Pie Charts</a:t>
            </a:r>
          </a:p>
        </p:txBody>
      </p:sp>
      <p:sp>
        <p:nvSpPr>
          <p:cNvPr id="3" name="Oval 2">
            <a:extLst>
              <a:ext uri="{FF2B5EF4-FFF2-40B4-BE49-F238E27FC236}">
                <a16:creationId xmlns:a16="http://schemas.microsoft.com/office/drawing/2014/main" id="{A1AF39CE-6880-7E50-E9F9-B76D86028FF8}"/>
              </a:ext>
            </a:extLst>
          </p:cNvPr>
          <p:cNvSpPr/>
          <p:nvPr/>
        </p:nvSpPr>
        <p:spPr bwMode="auto">
          <a:xfrm>
            <a:off x="2364354" y="2302464"/>
            <a:ext cx="1939636" cy="1905000"/>
          </a:xfrm>
          <a:prstGeom prst="ellipse">
            <a:avLst/>
          </a:prstGeom>
          <a:solidFill>
            <a:schemeClr val="bg1"/>
          </a:solidFill>
          <a:ln w="22225">
            <a:solidFill>
              <a:schemeClr val="tx1"/>
            </a:solidFill>
          </a:ln>
        </p:spPr>
        <p:txBody>
          <a:bodyPr rtlCol="0" anchor="ctr"/>
          <a:lstStyle/>
          <a:p>
            <a:pPr algn="ctr"/>
            <a:endParaRPr lang="en-IE">
              <a:noFill/>
            </a:endParaRPr>
          </a:p>
        </p:txBody>
      </p:sp>
      <p:pic>
        <p:nvPicPr>
          <p:cNvPr id="4" name="Picture 13">
            <a:extLst>
              <a:ext uri="{FF2B5EF4-FFF2-40B4-BE49-F238E27FC236}">
                <a16:creationId xmlns:a16="http://schemas.microsoft.com/office/drawing/2014/main" id="{1AB4D2CB-4F1C-993D-D10D-B65DE2B1CD47}"/>
              </a:ext>
            </a:extLst>
          </p:cNvPr>
          <p:cNvPicPr>
            <a:picLocks noChangeAspect="1" noChangeArrowheads="1"/>
          </p:cNvPicPr>
          <p:nvPr/>
        </p:nvPicPr>
        <p:blipFill rotWithShape="1">
          <a:blip r:embed="rId2"/>
          <a:srcRect b="45122"/>
          <a:stretch/>
        </p:blipFill>
        <p:spPr bwMode="auto">
          <a:xfrm>
            <a:off x="2369124" y="2116691"/>
            <a:ext cx="1966084" cy="1180392"/>
          </a:xfrm>
          <a:prstGeom prst="rect">
            <a:avLst/>
          </a:prstGeom>
          <a:solidFill>
            <a:schemeClr val="accent2">
              <a:lumMod val="40000"/>
              <a:lumOff val="60000"/>
              <a:alpha val="0"/>
            </a:schemeClr>
          </a:solidFill>
          <a:ln w="9525">
            <a:noFill/>
            <a:miter lim="800000"/>
            <a:headEnd/>
            <a:tailEnd/>
          </a:ln>
          <a:effectLst/>
        </p:spPr>
      </p:pic>
      <p:pic>
        <p:nvPicPr>
          <p:cNvPr id="5" name="Picture 13">
            <a:extLst>
              <a:ext uri="{FF2B5EF4-FFF2-40B4-BE49-F238E27FC236}">
                <a16:creationId xmlns:a16="http://schemas.microsoft.com/office/drawing/2014/main" id="{72AA9B9E-2D52-B589-B6E4-023494862A89}"/>
              </a:ext>
            </a:extLst>
          </p:cNvPr>
          <p:cNvPicPr>
            <a:picLocks noChangeAspect="1" noChangeArrowheads="1"/>
          </p:cNvPicPr>
          <p:nvPr/>
        </p:nvPicPr>
        <p:blipFill rotWithShape="1">
          <a:blip r:embed="rId2"/>
          <a:srcRect b="45122"/>
          <a:stretch/>
        </p:blipFill>
        <p:spPr bwMode="auto">
          <a:xfrm>
            <a:off x="2413193" y="2116691"/>
            <a:ext cx="1985945" cy="1213826"/>
          </a:xfrm>
          <a:prstGeom prst="rect">
            <a:avLst/>
          </a:prstGeom>
          <a:ln w="9525">
            <a:noFill/>
            <a:miter lim="800000"/>
            <a:headEnd/>
            <a:tailEnd/>
          </a:ln>
          <a:effectLst/>
        </p:spPr>
      </p:pic>
      <p:cxnSp>
        <p:nvCxnSpPr>
          <p:cNvPr id="6" name="Straight Connector 5">
            <a:extLst>
              <a:ext uri="{FF2B5EF4-FFF2-40B4-BE49-F238E27FC236}">
                <a16:creationId xmlns:a16="http://schemas.microsoft.com/office/drawing/2014/main" id="{B09AB4F2-BC17-553C-697A-54230E493B21}"/>
              </a:ext>
            </a:extLst>
          </p:cNvPr>
          <p:cNvCxnSpPr>
            <a:endCxn id="3" idx="6"/>
          </p:cNvCxnSpPr>
          <p:nvPr/>
        </p:nvCxnSpPr>
        <p:spPr>
          <a:xfrm>
            <a:off x="3334172" y="3254964"/>
            <a:ext cx="969818"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B304E9A-EC63-7A0A-7777-4BD179007294}"/>
              </a:ext>
            </a:extLst>
          </p:cNvPr>
          <p:cNvCxnSpPr/>
          <p:nvPr/>
        </p:nvCxnSpPr>
        <p:spPr>
          <a:xfrm>
            <a:off x="2364354" y="3253904"/>
            <a:ext cx="1939636" cy="0"/>
          </a:xfrm>
          <a:prstGeom prst="line">
            <a:avLst/>
          </a:prstGeom>
          <a:ln w="19050">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a:extLst>
              <a:ext uri="{FF2B5EF4-FFF2-40B4-BE49-F238E27FC236}">
                <a16:creationId xmlns:a16="http://schemas.microsoft.com/office/drawing/2014/main" id="{7CB410CB-9BE1-4E8B-1C14-369BF5358476}"/>
              </a:ext>
            </a:extLst>
          </p:cNvPr>
          <p:cNvSpPr/>
          <p:nvPr/>
        </p:nvSpPr>
        <p:spPr>
          <a:xfrm>
            <a:off x="3048847" y="3313483"/>
            <a:ext cx="521297" cy="307777"/>
          </a:xfrm>
          <a:prstGeom prst="rect">
            <a:avLst/>
          </a:prstGeom>
        </p:spPr>
        <p:txBody>
          <a:bodyPr wrap="none">
            <a:spAutoFit/>
          </a:bodyPr>
          <a:lstStyle/>
          <a:p>
            <a:r>
              <a:rPr lang="en-IE" sz="1400" dirty="0"/>
              <a:t>180</a:t>
            </a:r>
            <a:r>
              <a:rPr lang="en-IE" sz="1400" baseline="42000" dirty="0"/>
              <a:t>o</a:t>
            </a:r>
            <a:endParaRPr lang="en-IE" sz="1400" dirty="0"/>
          </a:p>
        </p:txBody>
      </p:sp>
      <p:sp>
        <p:nvSpPr>
          <p:cNvPr id="9" name="Rectangle 8">
            <a:extLst>
              <a:ext uri="{FF2B5EF4-FFF2-40B4-BE49-F238E27FC236}">
                <a16:creationId xmlns:a16="http://schemas.microsoft.com/office/drawing/2014/main" id="{C7D0EAF4-7E8B-99AF-C687-FAF5EBA9B6D0}"/>
              </a:ext>
            </a:extLst>
          </p:cNvPr>
          <p:cNvSpPr/>
          <p:nvPr/>
        </p:nvSpPr>
        <p:spPr>
          <a:xfrm>
            <a:off x="2874380" y="3632282"/>
            <a:ext cx="929742" cy="307777"/>
          </a:xfrm>
          <a:prstGeom prst="rect">
            <a:avLst/>
          </a:prstGeom>
        </p:spPr>
        <p:txBody>
          <a:bodyPr wrap="none">
            <a:spAutoFit/>
          </a:bodyPr>
          <a:lstStyle/>
          <a:p>
            <a:r>
              <a:rPr lang="en-IE" sz="1400" dirty="0"/>
              <a:t>Basketball</a:t>
            </a:r>
          </a:p>
        </p:txBody>
      </p:sp>
      <p:cxnSp>
        <p:nvCxnSpPr>
          <p:cNvPr id="10" name="Straight Connector 9">
            <a:extLst>
              <a:ext uri="{FF2B5EF4-FFF2-40B4-BE49-F238E27FC236}">
                <a16:creationId xmlns:a16="http://schemas.microsoft.com/office/drawing/2014/main" id="{0716C806-A54B-8C82-5800-44E474088441}"/>
              </a:ext>
            </a:extLst>
          </p:cNvPr>
          <p:cNvCxnSpPr/>
          <p:nvPr/>
        </p:nvCxnSpPr>
        <p:spPr>
          <a:xfrm flipV="1">
            <a:off x="3355644" y="2320320"/>
            <a:ext cx="558" cy="93358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40377B93-98BD-F4C3-3734-FA6D3B54BA0A}"/>
              </a:ext>
            </a:extLst>
          </p:cNvPr>
          <p:cNvSpPr/>
          <p:nvPr/>
        </p:nvSpPr>
        <p:spPr>
          <a:xfrm>
            <a:off x="3355644" y="2989306"/>
            <a:ext cx="429926" cy="307777"/>
          </a:xfrm>
          <a:prstGeom prst="rect">
            <a:avLst/>
          </a:prstGeom>
        </p:spPr>
        <p:txBody>
          <a:bodyPr wrap="none">
            <a:spAutoFit/>
          </a:bodyPr>
          <a:lstStyle/>
          <a:p>
            <a:r>
              <a:rPr lang="en-IE" sz="1400" dirty="0"/>
              <a:t>90</a:t>
            </a:r>
            <a:r>
              <a:rPr lang="en-IE" sz="1400" baseline="42000" dirty="0"/>
              <a:t>o</a:t>
            </a:r>
            <a:endParaRPr lang="en-IE" sz="1400" dirty="0"/>
          </a:p>
        </p:txBody>
      </p:sp>
      <p:sp>
        <p:nvSpPr>
          <p:cNvPr id="12" name="Rectangle 11">
            <a:extLst>
              <a:ext uri="{FF2B5EF4-FFF2-40B4-BE49-F238E27FC236}">
                <a16:creationId xmlns:a16="http://schemas.microsoft.com/office/drawing/2014/main" id="{1EA1DF2E-B8ED-1589-8A70-79BEC4A4BA2D}"/>
              </a:ext>
            </a:extLst>
          </p:cNvPr>
          <p:cNvSpPr/>
          <p:nvPr/>
        </p:nvSpPr>
        <p:spPr>
          <a:xfrm>
            <a:off x="3318091" y="2755816"/>
            <a:ext cx="989182" cy="307777"/>
          </a:xfrm>
          <a:prstGeom prst="rect">
            <a:avLst/>
          </a:prstGeom>
        </p:spPr>
        <p:txBody>
          <a:bodyPr wrap="none">
            <a:spAutoFit/>
          </a:bodyPr>
          <a:lstStyle/>
          <a:p>
            <a:r>
              <a:rPr lang="en-IE" sz="1400" dirty="0"/>
              <a:t>Badminton</a:t>
            </a:r>
          </a:p>
        </p:txBody>
      </p:sp>
      <p:cxnSp>
        <p:nvCxnSpPr>
          <p:cNvPr id="13" name="Straight Connector 12">
            <a:extLst>
              <a:ext uri="{FF2B5EF4-FFF2-40B4-BE49-F238E27FC236}">
                <a16:creationId xmlns:a16="http://schemas.microsoft.com/office/drawing/2014/main" id="{680F8119-EA65-CCF6-35D8-6E697A4425C0}"/>
              </a:ext>
            </a:extLst>
          </p:cNvPr>
          <p:cNvCxnSpPr/>
          <p:nvPr/>
        </p:nvCxnSpPr>
        <p:spPr>
          <a:xfrm flipH="1" flipV="1">
            <a:off x="3099464" y="2355835"/>
            <a:ext cx="256180" cy="91020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1724E091-6E92-FF48-6739-BA44E1BEBE13}"/>
              </a:ext>
            </a:extLst>
          </p:cNvPr>
          <p:cNvSpPr/>
          <p:nvPr/>
        </p:nvSpPr>
        <p:spPr>
          <a:xfrm>
            <a:off x="3066861" y="2307464"/>
            <a:ext cx="360996" cy="246221"/>
          </a:xfrm>
          <a:prstGeom prst="rect">
            <a:avLst/>
          </a:prstGeom>
        </p:spPr>
        <p:txBody>
          <a:bodyPr wrap="none">
            <a:spAutoFit/>
          </a:bodyPr>
          <a:lstStyle/>
          <a:p>
            <a:r>
              <a:rPr lang="en-IE" sz="1000" b="1" dirty="0"/>
              <a:t>15</a:t>
            </a:r>
            <a:r>
              <a:rPr lang="en-IE" sz="1000" b="1" baseline="42000" dirty="0"/>
              <a:t>o</a:t>
            </a:r>
            <a:endParaRPr lang="en-IE" sz="1000" b="1" dirty="0"/>
          </a:p>
        </p:txBody>
      </p:sp>
      <p:sp>
        <p:nvSpPr>
          <p:cNvPr id="15" name="Rectangle 14">
            <a:extLst>
              <a:ext uri="{FF2B5EF4-FFF2-40B4-BE49-F238E27FC236}">
                <a16:creationId xmlns:a16="http://schemas.microsoft.com/office/drawing/2014/main" id="{A3569B1F-9871-58A0-AF6E-9381338CC06E}"/>
              </a:ext>
            </a:extLst>
          </p:cNvPr>
          <p:cNvSpPr/>
          <p:nvPr/>
        </p:nvSpPr>
        <p:spPr>
          <a:xfrm>
            <a:off x="841375" y="757014"/>
            <a:ext cx="8575962" cy="353943"/>
          </a:xfrm>
          <a:prstGeom prst="rect">
            <a:avLst/>
          </a:prstGeom>
        </p:spPr>
        <p:txBody>
          <a:bodyPr wrap="square">
            <a:spAutoFit/>
          </a:bodyPr>
          <a:lstStyle/>
          <a:p>
            <a:r>
              <a:rPr lang="en-IE" sz="1700" b="1" dirty="0"/>
              <a:t>Step 3:  </a:t>
            </a:r>
            <a:r>
              <a:rPr lang="en-IE" sz="1700" dirty="0"/>
              <a:t>Draw a circle (usually a circle with radius 5–8 cm looks best), and mark its centre.       </a:t>
            </a:r>
          </a:p>
        </p:txBody>
      </p:sp>
      <p:sp>
        <p:nvSpPr>
          <p:cNvPr id="16" name="Rectangle 15">
            <a:extLst>
              <a:ext uri="{FF2B5EF4-FFF2-40B4-BE49-F238E27FC236}">
                <a16:creationId xmlns:a16="http://schemas.microsoft.com/office/drawing/2014/main" id="{5A9434E0-BBDC-355E-F567-4A9D57A55F40}"/>
              </a:ext>
            </a:extLst>
          </p:cNvPr>
          <p:cNvSpPr/>
          <p:nvPr/>
        </p:nvSpPr>
        <p:spPr>
          <a:xfrm>
            <a:off x="1580900" y="1234706"/>
            <a:ext cx="6428509" cy="353943"/>
          </a:xfrm>
          <a:prstGeom prst="rect">
            <a:avLst/>
          </a:prstGeom>
        </p:spPr>
        <p:txBody>
          <a:bodyPr wrap="square">
            <a:spAutoFit/>
          </a:bodyPr>
          <a:lstStyle/>
          <a:p>
            <a:r>
              <a:rPr lang="en-IE" sz="1700" dirty="0"/>
              <a:t>Using your protractor, construct and label the sectors as follows.</a:t>
            </a:r>
          </a:p>
        </p:txBody>
      </p:sp>
      <p:sp>
        <p:nvSpPr>
          <p:cNvPr id="17" name="Rectangle 16">
            <a:extLst>
              <a:ext uri="{FF2B5EF4-FFF2-40B4-BE49-F238E27FC236}">
                <a16:creationId xmlns:a16="http://schemas.microsoft.com/office/drawing/2014/main" id="{EF147593-981C-ECAD-DC35-63278EAB44FF}"/>
              </a:ext>
            </a:extLst>
          </p:cNvPr>
          <p:cNvSpPr/>
          <p:nvPr/>
        </p:nvSpPr>
        <p:spPr>
          <a:xfrm>
            <a:off x="2593805" y="4528509"/>
            <a:ext cx="4080165" cy="353943"/>
          </a:xfrm>
          <a:prstGeom prst="rect">
            <a:avLst/>
          </a:prstGeom>
        </p:spPr>
        <p:txBody>
          <a:bodyPr wrap="square">
            <a:spAutoFit/>
          </a:bodyPr>
          <a:lstStyle/>
          <a:p>
            <a:r>
              <a:rPr lang="en-IE" sz="1700" dirty="0"/>
              <a:t>Draw a circle showing a horizontal radius.</a:t>
            </a:r>
          </a:p>
        </p:txBody>
      </p:sp>
      <p:sp>
        <p:nvSpPr>
          <p:cNvPr id="18" name="Rectangle 17">
            <a:extLst>
              <a:ext uri="{FF2B5EF4-FFF2-40B4-BE49-F238E27FC236}">
                <a16:creationId xmlns:a16="http://schemas.microsoft.com/office/drawing/2014/main" id="{2A1BA48D-8EDF-67CA-F476-F7E65F5BC6F5}"/>
              </a:ext>
            </a:extLst>
          </p:cNvPr>
          <p:cNvSpPr/>
          <p:nvPr/>
        </p:nvSpPr>
        <p:spPr>
          <a:xfrm>
            <a:off x="2593805" y="4984585"/>
            <a:ext cx="5186838" cy="353943"/>
          </a:xfrm>
          <a:prstGeom prst="rect">
            <a:avLst/>
          </a:prstGeom>
        </p:spPr>
        <p:txBody>
          <a:bodyPr wrap="square">
            <a:spAutoFit/>
          </a:bodyPr>
          <a:lstStyle/>
          <a:p>
            <a:r>
              <a:rPr lang="en-IE" sz="1700" dirty="0"/>
              <a:t>Draw the diameter which will give an angle of 180</a:t>
            </a:r>
            <a:r>
              <a:rPr lang="en-IE" sz="1700" baseline="42000" dirty="0"/>
              <a:t>o</a:t>
            </a:r>
            <a:r>
              <a:rPr lang="en-IE" sz="1700" dirty="0"/>
              <a:t>.</a:t>
            </a:r>
          </a:p>
        </p:txBody>
      </p:sp>
      <p:sp>
        <p:nvSpPr>
          <p:cNvPr id="19" name="Oval 18">
            <a:extLst>
              <a:ext uri="{FF2B5EF4-FFF2-40B4-BE49-F238E27FC236}">
                <a16:creationId xmlns:a16="http://schemas.microsoft.com/office/drawing/2014/main" id="{C4A35ABB-9F96-8D0C-E7EB-A6D2E9599898}"/>
              </a:ext>
            </a:extLst>
          </p:cNvPr>
          <p:cNvSpPr/>
          <p:nvPr/>
        </p:nvSpPr>
        <p:spPr bwMode="auto">
          <a:xfrm>
            <a:off x="3329307" y="2241363"/>
            <a:ext cx="45719" cy="45719"/>
          </a:xfrm>
          <a:prstGeom prst="ellipse">
            <a:avLst/>
          </a:prstGeom>
          <a:solidFill>
            <a:schemeClr val="tx1"/>
          </a:solidFill>
          <a:ln>
            <a:noFill/>
          </a:ln>
        </p:spPr>
        <p:txBody>
          <a:bodyPr rtlCol="0" anchor="ctr"/>
          <a:lstStyle/>
          <a:p>
            <a:pPr algn="ctr"/>
            <a:endParaRPr lang="en-IE">
              <a:noFill/>
            </a:endParaRPr>
          </a:p>
        </p:txBody>
      </p:sp>
      <p:sp>
        <p:nvSpPr>
          <p:cNvPr id="20" name="Oval 19">
            <a:extLst>
              <a:ext uri="{FF2B5EF4-FFF2-40B4-BE49-F238E27FC236}">
                <a16:creationId xmlns:a16="http://schemas.microsoft.com/office/drawing/2014/main" id="{1F945321-03B0-C1BB-910D-E7FEBC997AD7}"/>
              </a:ext>
            </a:extLst>
          </p:cNvPr>
          <p:cNvSpPr/>
          <p:nvPr/>
        </p:nvSpPr>
        <p:spPr bwMode="auto">
          <a:xfrm>
            <a:off x="3027311" y="2267720"/>
            <a:ext cx="45719" cy="45719"/>
          </a:xfrm>
          <a:prstGeom prst="ellipse">
            <a:avLst/>
          </a:prstGeom>
          <a:solidFill>
            <a:schemeClr val="tx1"/>
          </a:solidFill>
          <a:ln>
            <a:noFill/>
          </a:ln>
        </p:spPr>
        <p:txBody>
          <a:bodyPr rtlCol="0" anchor="ctr"/>
          <a:lstStyle/>
          <a:p>
            <a:pPr algn="ctr"/>
            <a:endParaRPr lang="en-IE">
              <a:noFill/>
            </a:endParaRPr>
          </a:p>
        </p:txBody>
      </p:sp>
      <p:grpSp>
        <p:nvGrpSpPr>
          <p:cNvPr id="21" name="Group 20">
            <a:extLst>
              <a:ext uri="{FF2B5EF4-FFF2-40B4-BE49-F238E27FC236}">
                <a16:creationId xmlns:a16="http://schemas.microsoft.com/office/drawing/2014/main" id="{EBB0AEA5-9E2E-7D13-3D2B-F2C3445E3E63}"/>
              </a:ext>
            </a:extLst>
          </p:cNvPr>
          <p:cNvGrpSpPr/>
          <p:nvPr/>
        </p:nvGrpSpPr>
        <p:grpSpPr>
          <a:xfrm>
            <a:off x="2136839" y="1808793"/>
            <a:ext cx="1061573" cy="502383"/>
            <a:chOff x="2902356" y="1574823"/>
            <a:chExt cx="1061573" cy="502383"/>
          </a:xfrm>
        </p:grpSpPr>
        <p:cxnSp>
          <p:nvCxnSpPr>
            <p:cNvPr id="22" name="Straight Arrow Connector 21">
              <a:extLst>
                <a:ext uri="{FF2B5EF4-FFF2-40B4-BE49-F238E27FC236}">
                  <a16:creationId xmlns:a16="http://schemas.microsoft.com/office/drawing/2014/main" id="{EAA65569-A883-7843-A8C3-CB682E17B587}"/>
                </a:ext>
              </a:extLst>
            </p:cNvPr>
            <p:cNvCxnSpPr/>
            <p:nvPr/>
          </p:nvCxnSpPr>
          <p:spPr>
            <a:xfrm>
              <a:off x="3776925" y="1826960"/>
              <a:ext cx="186556" cy="250246"/>
            </a:xfrm>
            <a:prstGeom prst="straightConnector1">
              <a:avLst/>
            </a:prstGeom>
            <a:ln w="952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 name="Rectangle 22">
              <a:extLst>
                <a:ext uri="{FF2B5EF4-FFF2-40B4-BE49-F238E27FC236}">
                  <a16:creationId xmlns:a16="http://schemas.microsoft.com/office/drawing/2014/main" id="{879F53BC-4572-9F13-3C7C-C2E8AEC0906D}"/>
                </a:ext>
              </a:extLst>
            </p:cNvPr>
            <p:cNvSpPr/>
            <p:nvPr/>
          </p:nvSpPr>
          <p:spPr>
            <a:xfrm>
              <a:off x="2902356" y="1574823"/>
              <a:ext cx="1061573" cy="307777"/>
            </a:xfrm>
            <a:prstGeom prst="rect">
              <a:avLst/>
            </a:prstGeom>
          </p:spPr>
          <p:txBody>
            <a:bodyPr wrap="none">
              <a:spAutoFit/>
            </a:bodyPr>
            <a:lstStyle/>
            <a:p>
              <a:r>
                <a:rPr lang="en-IE" sz="1400" dirty="0"/>
                <a:t>Table tennis</a:t>
              </a:r>
            </a:p>
          </p:txBody>
        </p:sp>
      </p:grpSp>
      <p:sp>
        <p:nvSpPr>
          <p:cNvPr id="24" name="Oval 23">
            <a:extLst>
              <a:ext uri="{FF2B5EF4-FFF2-40B4-BE49-F238E27FC236}">
                <a16:creationId xmlns:a16="http://schemas.microsoft.com/office/drawing/2014/main" id="{157B7B85-86AB-1FF0-55AD-FB3A6E1417DA}"/>
              </a:ext>
            </a:extLst>
          </p:cNvPr>
          <p:cNvSpPr/>
          <p:nvPr/>
        </p:nvSpPr>
        <p:spPr bwMode="auto">
          <a:xfrm>
            <a:off x="4825977" y="2238522"/>
            <a:ext cx="1939636" cy="1905000"/>
          </a:xfrm>
          <a:prstGeom prst="ellipse">
            <a:avLst/>
          </a:prstGeom>
          <a:solidFill>
            <a:schemeClr val="bg1"/>
          </a:solidFill>
          <a:ln w="22225">
            <a:solidFill>
              <a:schemeClr val="tx1"/>
            </a:solidFill>
          </a:ln>
        </p:spPr>
        <p:txBody>
          <a:bodyPr rtlCol="0" anchor="ctr"/>
          <a:lstStyle/>
          <a:p>
            <a:pPr algn="ctr"/>
            <a:endParaRPr lang="en-IE">
              <a:noFill/>
            </a:endParaRPr>
          </a:p>
        </p:txBody>
      </p:sp>
      <p:sp>
        <p:nvSpPr>
          <p:cNvPr id="25" name="Pie 57">
            <a:extLst>
              <a:ext uri="{FF2B5EF4-FFF2-40B4-BE49-F238E27FC236}">
                <a16:creationId xmlns:a16="http://schemas.microsoft.com/office/drawing/2014/main" id="{401E519B-D398-8451-025B-DB7153CC7FF1}"/>
              </a:ext>
            </a:extLst>
          </p:cNvPr>
          <p:cNvSpPr/>
          <p:nvPr/>
        </p:nvSpPr>
        <p:spPr bwMode="auto">
          <a:xfrm>
            <a:off x="4839299" y="2262933"/>
            <a:ext cx="1916776" cy="1904216"/>
          </a:xfrm>
          <a:prstGeom prst="pie">
            <a:avLst>
              <a:gd name="adj1" fmla="val 0"/>
              <a:gd name="adj2" fmla="val 10777080"/>
            </a:avLst>
          </a:prstGeom>
          <a:solidFill>
            <a:schemeClr val="tx2">
              <a:lumMod val="40000"/>
              <a:lumOff val="60000"/>
            </a:schemeClr>
          </a:solidFill>
          <a:ln w="22225">
            <a:solidFill>
              <a:schemeClr val="tx1"/>
            </a:solidFill>
          </a:ln>
        </p:spPr>
        <p:txBody>
          <a:bodyPr rtlCol="0" anchor="ctr"/>
          <a:lstStyle/>
          <a:p>
            <a:pPr algn="ctr"/>
            <a:endParaRPr lang="en-IE">
              <a:noFill/>
            </a:endParaRPr>
          </a:p>
        </p:txBody>
      </p:sp>
      <p:sp>
        <p:nvSpPr>
          <p:cNvPr id="26" name="Pie 61">
            <a:extLst>
              <a:ext uri="{FF2B5EF4-FFF2-40B4-BE49-F238E27FC236}">
                <a16:creationId xmlns:a16="http://schemas.microsoft.com/office/drawing/2014/main" id="{9081BB81-1DBC-5800-941E-A0345DB8E759}"/>
              </a:ext>
            </a:extLst>
          </p:cNvPr>
          <p:cNvSpPr/>
          <p:nvPr/>
        </p:nvSpPr>
        <p:spPr bwMode="auto">
          <a:xfrm rot="10800000">
            <a:off x="4844355" y="2256084"/>
            <a:ext cx="1916776" cy="1904216"/>
          </a:xfrm>
          <a:prstGeom prst="pie">
            <a:avLst>
              <a:gd name="adj1" fmla="val 5389402"/>
              <a:gd name="adj2" fmla="val 10777080"/>
            </a:avLst>
          </a:prstGeom>
          <a:solidFill>
            <a:srgbClr val="FF0000"/>
          </a:solidFill>
          <a:ln w="22225">
            <a:solidFill>
              <a:schemeClr val="tx1">
                <a:alpha val="18000"/>
              </a:schemeClr>
            </a:solidFill>
          </a:ln>
        </p:spPr>
        <p:txBody>
          <a:bodyPr rtlCol="0" anchor="ctr"/>
          <a:lstStyle/>
          <a:p>
            <a:pPr algn="ctr"/>
            <a:endParaRPr lang="en-IE">
              <a:noFill/>
            </a:endParaRPr>
          </a:p>
        </p:txBody>
      </p:sp>
      <p:sp>
        <p:nvSpPr>
          <p:cNvPr id="27" name="Pie 63">
            <a:extLst>
              <a:ext uri="{FF2B5EF4-FFF2-40B4-BE49-F238E27FC236}">
                <a16:creationId xmlns:a16="http://schemas.microsoft.com/office/drawing/2014/main" id="{D28F34B4-F2AA-EA0E-3C29-36296DEC58E1}"/>
              </a:ext>
            </a:extLst>
          </p:cNvPr>
          <p:cNvSpPr/>
          <p:nvPr/>
        </p:nvSpPr>
        <p:spPr bwMode="auto">
          <a:xfrm rot="5400000">
            <a:off x="4827963" y="2256944"/>
            <a:ext cx="1916776" cy="1904216"/>
          </a:xfrm>
          <a:prstGeom prst="pie">
            <a:avLst>
              <a:gd name="adj1" fmla="val 9682989"/>
              <a:gd name="adj2" fmla="val 10777080"/>
            </a:avLst>
          </a:prstGeom>
          <a:solidFill>
            <a:srgbClr val="92D050"/>
          </a:solidFill>
          <a:ln w="22225">
            <a:solidFill>
              <a:schemeClr val="tx1">
                <a:alpha val="18000"/>
              </a:schemeClr>
            </a:solidFill>
          </a:ln>
        </p:spPr>
        <p:txBody>
          <a:bodyPr rtlCol="0" anchor="ctr"/>
          <a:lstStyle/>
          <a:p>
            <a:pPr algn="ctr"/>
            <a:endParaRPr lang="en-IE">
              <a:noFill/>
            </a:endParaRPr>
          </a:p>
        </p:txBody>
      </p:sp>
      <p:sp>
        <p:nvSpPr>
          <p:cNvPr id="28" name="Pie 64">
            <a:extLst>
              <a:ext uri="{FF2B5EF4-FFF2-40B4-BE49-F238E27FC236}">
                <a16:creationId xmlns:a16="http://schemas.microsoft.com/office/drawing/2014/main" id="{6E6B6929-A763-A178-4F78-D2123637E578}"/>
              </a:ext>
            </a:extLst>
          </p:cNvPr>
          <p:cNvSpPr/>
          <p:nvPr/>
        </p:nvSpPr>
        <p:spPr bwMode="auto">
          <a:xfrm rot="4053193">
            <a:off x="4841354" y="2245464"/>
            <a:ext cx="1916776" cy="1904216"/>
          </a:xfrm>
          <a:prstGeom prst="pie">
            <a:avLst>
              <a:gd name="adj1" fmla="val 6693157"/>
              <a:gd name="adj2" fmla="val 11031147"/>
            </a:avLst>
          </a:prstGeom>
          <a:solidFill>
            <a:srgbClr val="FFFF00"/>
          </a:solidFill>
          <a:ln w="22225">
            <a:solidFill>
              <a:schemeClr val="tx1">
                <a:alpha val="18000"/>
              </a:schemeClr>
            </a:solidFill>
          </a:ln>
        </p:spPr>
        <p:txBody>
          <a:bodyPr rtlCol="0" anchor="ctr"/>
          <a:lstStyle/>
          <a:p>
            <a:pPr algn="ctr"/>
            <a:endParaRPr lang="en-IE">
              <a:noFill/>
            </a:endParaRPr>
          </a:p>
        </p:txBody>
      </p:sp>
      <p:sp>
        <p:nvSpPr>
          <p:cNvPr id="29" name="Rectangle 28">
            <a:extLst>
              <a:ext uri="{FF2B5EF4-FFF2-40B4-BE49-F238E27FC236}">
                <a16:creationId xmlns:a16="http://schemas.microsoft.com/office/drawing/2014/main" id="{E742BEAB-CE0C-55E4-F0CE-49E6D890EF70}"/>
              </a:ext>
            </a:extLst>
          </p:cNvPr>
          <p:cNvSpPr/>
          <p:nvPr/>
        </p:nvSpPr>
        <p:spPr>
          <a:xfrm>
            <a:off x="5377854" y="3474582"/>
            <a:ext cx="841449" cy="276999"/>
          </a:xfrm>
          <a:prstGeom prst="rect">
            <a:avLst/>
          </a:prstGeom>
        </p:spPr>
        <p:txBody>
          <a:bodyPr wrap="none">
            <a:spAutoFit/>
          </a:bodyPr>
          <a:lstStyle/>
          <a:p>
            <a:r>
              <a:rPr lang="en-IE" sz="1200" b="1" dirty="0"/>
              <a:t>Basketball</a:t>
            </a:r>
          </a:p>
        </p:txBody>
      </p:sp>
      <p:sp>
        <p:nvSpPr>
          <p:cNvPr id="30" name="Rectangle 29">
            <a:extLst>
              <a:ext uri="{FF2B5EF4-FFF2-40B4-BE49-F238E27FC236}">
                <a16:creationId xmlns:a16="http://schemas.microsoft.com/office/drawing/2014/main" id="{E62D04F2-4734-D49B-30E1-EE01A6103594}"/>
              </a:ext>
            </a:extLst>
          </p:cNvPr>
          <p:cNvSpPr/>
          <p:nvPr/>
        </p:nvSpPr>
        <p:spPr>
          <a:xfrm>
            <a:off x="5802742" y="2714330"/>
            <a:ext cx="893514" cy="276999"/>
          </a:xfrm>
          <a:prstGeom prst="rect">
            <a:avLst/>
          </a:prstGeom>
        </p:spPr>
        <p:txBody>
          <a:bodyPr wrap="none">
            <a:spAutoFit/>
          </a:bodyPr>
          <a:lstStyle/>
          <a:p>
            <a:r>
              <a:rPr lang="en-IE" sz="1200" b="1" dirty="0"/>
              <a:t>Badminton</a:t>
            </a:r>
          </a:p>
        </p:txBody>
      </p:sp>
      <p:sp>
        <p:nvSpPr>
          <p:cNvPr id="31" name="Rectangle 30">
            <a:extLst>
              <a:ext uri="{FF2B5EF4-FFF2-40B4-BE49-F238E27FC236}">
                <a16:creationId xmlns:a16="http://schemas.microsoft.com/office/drawing/2014/main" id="{F2FB83B8-6E8C-9C9A-39A9-C351672E9BE4}"/>
              </a:ext>
            </a:extLst>
          </p:cNvPr>
          <p:cNvSpPr/>
          <p:nvPr/>
        </p:nvSpPr>
        <p:spPr>
          <a:xfrm rot="4684975">
            <a:off x="5224173" y="2523441"/>
            <a:ext cx="966034" cy="276999"/>
          </a:xfrm>
          <a:prstGeom prst="rect">
            <a:avLst/>
          </a:prstGeom>
        </p:spPr>
        <p:txBody>
          <a:bodyPr wrap="none">
            <a:spAutoFit/>
          </a:bodyPr>
          <a:lstStyle/>
          <a:p>
            <a:r>
              <a:rPr lang="en-IE" sz="1200" b="1" dirty="0"/>
              <a:t>Table Tennis</a:t>
            </a:r>
          </a:p>
        </p:txBody>
      </p:sp>
      <p:sp>
        <p:nvSpPr>
          <p:cNvPr id="32" name="Rectangle 31">
            <a:extLst>
              <a:ext uri="{FF2B5EF4-FFF2-40B4-BE49-F238E27FC236}">
                <a16:creationId xmlns:a16="http://schemas.microsoft.com/office/drawing/2014/main" id="{F8400052-ECEB-D3E1-389C-D8B7143C04A7}"/>
              </a:ext>
            </a:extLst>
          </p:cNvPr>
          <p:cNvSpPr/>
          <p:nvPr/>
        </p:nvSpPr>
        <p:spPr>
          <a:xfrm>
            <a:off x="4968516" y="2773228"/>
            <a:ext cx="643125" cy="276999"/>
          </a:xfrm>
          <a:prstGeom prst="rect">
            <a:avLst/>
          </a:prstGeom>
        </p:spPr>
        <p:txBody>
          <a:bodyPr wrap="none">
            <a:spAutoFit/>
          </a:bodyPr>
          <a:lstStyle/>
          <a:p>
            <a:r>
              <a:rPr lang="en-IE" sz="1200" b="1" dirty="0"/>
              <a:t>Squash</a:t>
            </a:r>
          </a:p>
        </p:txBody>
      </p:sp>
      <p:sp>
        <p:nvSpPr>
          <p:cNvPr id="33" name="Rectangle 32">
            <a:extLst>
              <a:ext uri="{FF2B5EF4-FFF2-40B4-BE49-F238E27FC236}">
                <a16:creationId xmlns:a16="http://schemas.microsoft.com/office/drawing/2014/main" id="{80A1B840-C96F-CFF9-1581-75413759EC97}"/>
              </a:ext>
            </a:extLst>
          </p:cNvPr>
          <p:cNvSpPr/>
          <p:nvPr/>
        </p:nvSpPr>
        <p:spPr>
          <a:xfrm>
            <a:off x="6616005" y="3736427"/>
            <a:ext cx="2109745" cy="338554"/>
          </a:xfrm>
          <a:prstGeom prst="rect">
            <a:avLst/>
          </a:prstGeom>
        </p:spPr>
        <p:txBody>
          <a:bodyPr wrap="none">
            <a:spAutoFit/>
          </a:bodyPr>
          <a:lstStyle/>
          <a:p>
            <a:r>
              <a:rPr lang="en-IE" sz="1600" b="1" dirty="0"/>
              <a:t>Favourite Indoor Sport</a:t>
            </a:r>
            <a:endParaRPr lang="en-IE" sz="1600" dirty="0"/>
          </a:p>
        </p:txBody>
      </p:sp>
      <p:sp>
        <p:nvSpPr>
          <p:cNvPr id="34" name="TextBox 33">
            <a:extLst>
              <a:ext uri="{FF2B5EF4-FFF2-40B4-BE49-F238E27FC236}">
                <a16:creationId xmlns:a16="http://schemas.microsoft.com/office/drawing/2014/main" id="{63BBA4AB-35AA-FF9C-B0E4-C961759411BD}"/>
              </a:ext>
            </a:extLst>
          </p:cNvPr>
          <p:cNvSpPr txBox="1"/>
          <p:nvPr/>
        </p:nvSpPr>
        <p:spPr>
          <a:xfrm>
            <a:off x="2593805" y="5440661"/>
            <a:ext cx="3610860" cy="353943"/>
          </a:xfrm>
          <a:prstGeom prst="rect">
            <a:avLst/>
          </a:prstGeom>
          <a:noFill/>
        </p:spPr>
        <p:txBody>
          <a:bodyPr wrap="none" rtlCol="0">
            <a:spAutoFit/>
          </a:bodyPr>
          <a:lstStyle/>
          <a:p>
            <a:r>
              <a:rPr lang="en-IE" sz="1700" dirty="0"/>
              <a:t>With a protractor mark off a 90</a:t>
            </a:r>
            <a:r>
              <a:rPr lang="en-IE" sz="1700" baseline="42000" dirty="0"/>
              <a:t>o</a:t>
            </a:r>
            <a:r>
              <a:rPr lang="en-IE" sz="1700" dirty="0"/>
              <a:t> angle.</a:t>
            </a:r>
          </a:p>
        </p:txBody>
      </p:sp>
      <p:sp>
        <p:nvSpPr>
          <p:cNvPr id="35" name="Rectangle 34">
            <a:extLst>
              <a:ext uri="{FF2B5EF4-FFF2-40B4-BE49-F238E27FC236}">
                <a16:creationId xmlns:a16="http://schemas.microsoft.com/office/drawing/2014/main" id="{79269873-B0F9-568C-108C-39C73F309C16}"/>
              </a:ext>
            </a:extLst>
          </p:cNvPr>
          <p:cNvSpPr/>
          <p:nvPr/>
        </p:nvSpPr>
        <p:spPr>
          <a:xfrm>
            <a:off x="2593805" y="5896737"/>
            <a:ext cx="3610860" cy="353943"/>
          </a:xfrm>
          <a:prstGeom prst="rect">
            <a:avLst/>
          </a:prstGeom>
        </p:spPr>
        <p:txBody>
          <a:bodyPr wrap="none">
            <a:spAutoFit/>
          </a:bodyPr>
          <a:lstStyle/>
          <a:p>
            <a:r>
              <a:rPr lang="en-IE" sz="1700" dirty="0"/>
              <a:t>With a protractor mark off a 15</a:t>
            </a:r>
            <a:r>
              <a:rPr lang="en-IE" sz="1700" baseline="42000" dirty="0"/>
              <a:t>o</a:t>
            </a:r>
            <a:r>
              <a:rPr lang="en-IE" sz="1700" dirty="0"/>
              <a:t> angle.</a:t>
            </a:r>
          </a:p>
        </p:txBody>
      </p:sp>
      <p:sp>
        <p:nvSpPr>
          <p:cNvPr id="36" name="Rectangle 35">
            <a:extLst>
              <a:ext uri="{FF2B5EF4-FFF2-40B4-BE49-F238E27FC236}">
                <a16:creationId xmlns:a16="http://schemas.microsoft.com/office/drawing/2014/main" id="{947024D2-CFE7-74E9-B9D6-BDD2BF6E19BE}"/>
              </a:ext>
            </a:extLst>
          </p:cNvPr>
          <p:cNvSpPr/>
          <p:nvPr/>
        </p:nvSpPr>
        <p:spPr>
          <a:xfrm>
            <a:off x="2520757" y="2790262"/>
            <a:ext cx="707245" cy="307777"/>
          </a:xfrm>
          <a:prstGeom prst="rect">
            <a:avLst/>
          </a:prstGeom>
        </p:spPr>
        <p:txBody>
          <a:bodyPr wrap="none">
            <a:spAutoFit/>
          </a:bodyPr>
          <a:lstStyle/>
          <a:p>
            <a:r>
              <a:rPr lang="en-IE" sz="1400" dirty="0"/>
              <a:t>Squash</a:t>
            </a:r>
          </a:p>
        </p:txBody>
      </p:sp>
      <p:sp>
        <p:nvSpPr>
          <p:cNvPr id="37" name="Rectangle 36">
            <a:extLst>
              <a:ext uri="{FF2B5EF4-FFF2-40B4-BE49-F238E27FC236}">
                <a16:creationId xmlns:a16="http://schemas.microsoft.com/office/drawing/2014/main" id="{1F143667-733A-A33B-F6AA-20BB2BF5A1BE}"/>
              </a:ext>
            </a:extLst>
          </p:cNvPr>
          <p:cNvSpPr/>
          <p:nvPr/>
        </p:nvSpPr>
        <p:spPr>
          <a:xfrm>
            <a:off x="2937724" y="2989306"/>
            <a:ext cx="429926" cy="307777"/>
          </a:xfrm>
          <a:prstGeom prst="rect">
            <a:avLst/>
          </a:prstGeom>
        </p:spPr>
        <p:txBody>
          <a:bodyPr wrap="none">
            <a:spAutoFit/>
          </a:bodyPr>
          <a:lstStyle/>
          <a:p>
            <a:r>
              <a:rPr lang="en-IE" sz="1400" dirty="0"/>
              <a:t>75</a:t>
            </a:r>
            <a:r>
              <a:rPr lang="en-IE" sz="1400" baseline="42000" dirty="0"/>
              <a:t>o</a:t>
            </a:r>
            <a:endParaRPr lang="en-IE" sz="1400" dirty="0"/>
          </a:p>
        </p:txBody>
      </p:sp>
    </p:spTree>
    <p:extLst>
      <p:ext uri="{BB962C8B-B14F-4D97-AF65-F5344CB8AC3E}">
        <p14:creationId xmlns:p14="http://schemas.microsoft.com/office/powerpoint/2010/main" val="340022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1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left)">
                                      <p:cBhvr>
                                        <p:cTn id="52" dur="1000"/>
                                        <p:tgtEl>
                                          <p:spTgt spid="3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ppt_x"/>
                                          </p:val>
                                        </p:tav>
                                        <p:tav tm="100000">
                                          <p:val>
                                            <p:strVal val="#ppt_x"/>
                                          </p:val>
                                        </p:tav>
                                      </p:tavLst>
                                    </p:anim>
                                    <p:anim calcmode="lin" valueType="num">
                                      <p:cBhvr additive="base">
                                        <p:cTn id="5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nodeType="clickEffect">
                                  <p:stCondLst>
                                    <p:cond delay="0"/>
                                  </p:stCondLst>
                                  <p:childTnLst>
                                    <p:anim calcmode="lin" valueType="num">
                                      <p:cBhvr additive="base">
                                        <p:cTn id="68" dur="500"/>
                                        <p:tgtEl>
                                          <p:spTgt spid="4"/>
                                        </p:tgtEl>
                                        <p:attrNameLst>
                                          <p:attrName>ppt_x</p:attrName>
                                        </p:attrNameLst>
                                      </p:cBhvr>
                                      <p:tavLst>
                                        <p:tav tm="0">
                                          <p:val>
                                            <p:strVal val="ppt_x"/>
                                          </p:val>
                                        </p:tav>
                                        <p:tav tm="100000">
                                          <p:val>
                                            <p:strVal val="ppt_x"/>
                                          </p:val>
                                        </p:tav>
                                      </p:tavLst>
                                    </p:anim>
                                    <p:anim calcmode="lin" valueType="num">
                                      <p:cBhvr additive="base">
                                        <p:cTn id="69" dur="500"/>
                                        <p:tgtEl>
                                          <p:spTgt spid="4"/>
                                        </p:tgtEl>
                                        <p:attrNameLst>
                                          <p:attrName>ppt_y</p:attrName>
                                        </p:attrNameLst>
                                      </p:cBhvr>
                                      <p:tavLst>
                                        <p:tav tm="0">
                                          <p:val>
                                            <p:strVal val="ppt_y"/>
                                          </p:val>
                                        </p:tav>
                                        <p:tav tm="100000">
                                          <p:val>
                                            <p:strVal val="1+ppt_h/2"/>
                                          </p:val>
                                        </p:tav>
                                      </p:tavLst>
                                    </p:anim>
                                    <p:set>
                                      <p:cBhvr>
                                        <p:cTn id="70" dur="1" fill="hold">
                                          <p:stCondLst>
                                            <p:cond delay="499"/>
                                          </p:stCondLst>
                                        </p:cTn>
                                        <p:tgtEl>
                                          <p:spTgt spid="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down)">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wipe(left)">
                                      <p:cBhvr>
                                        <p:cTn id="90" dur="500"/>
                                        <p:tgtEl>
                                          <p:spTgt spid="1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1000"/>
                                        <p:tgtEl>
                                          <p:spTgt spid="35"/>
                                        </p:tgtEl>
                                      </p:cBhvr>
                                    </p:animEffec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5"/>
                                        </p:tgtEl>
                                        <p:attrNameLst>
                                          <p:attrName>style.visibility</p:attrName>
                                        </p:attrNameLst>
                                      </p:cBhvr>
                                      <p:to>
                                        <p:strVal val="visible"/>
                                      </p:to>
                                    </p:set>
                                    <p:anim calcmode="lin" valueType="num">
                                      <p:cBhvr additive="base">
                                        <p:cTn id="100" dur="500" fill="hold"/>
                                        <p:tgtEl>
                                          <p:spTgt spid="5"/>
                                        </p:tgtEl>
                                        <p:attrNameLst>
                                          <p:attrName>ppt_x</p:attrName>
                                        </p:attrNameLst>
                                      </p:cBhvr>
                                      <p:tavLst>
                                        <p:tav tm="0">
                                          <p:val>
                                            <p:strVal val="#ppt_x"/>
                                          </p:val>
                                        </p:tav>
                                        <p:tav tm="100000">
                                          <p:val>
                                            <p:strVal val="#ppt_x"/>
                                          </p:val>
                                        </p:tav>
                                      </p:tavLst>
                                    </p:anim>
                                    <p:anim calcmode="lin" valueType="num">
                                      <p:cBhvr additive="base">
                                        <p:cTn id="10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 calcmode="lin" valueType="num">
                                      <p:cBhvr additive="base">
                                        <p:cTn id="106" dur="500" fill="hold"/>
                                        <p:tgtEl>
                                          <p:spTgt spid="20"/>
                                        </p:tgtEl>
                                        <p:attrNameLst>
                                          <p:attrName>ppt_x</p:attrName>
                                        </p:attrNameLst>
                                      </p:cBhvr>
                                      <p:tavLst>
                                        <p:tav tm="0">
                                          <p:val>
                                            <p:strVal val="#ppt_x"/>
                                          </p:val>
                                        </p:tav>
                                        <p:tav tm="100000">
                                          <p:val>
                                            <p:strVal val="#ppt_x"/>
                                          </p:val>
                                        </p:tav>
                                      </p:tavLst>
                                    </p:anim>
                                    <p:anim calcmode="lin" valueType="num">
                                      <p:cBhvr additive="base">
                                        <p:cTn id="10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xit" presetSubtype="4" fill="hold" nodeType="clickEffect">
                                  <p:stCondLst>
                                    <p:cond delay="0"/>
                                  </p:stCondLst>
                                  <p:childTnLst>
                                    <p:anim calcmode="lin" valueType="num">
                                      <p:cBhvr additive="base">
                                        <p:cTn id="111" dur="500"/>
                                        <p:tgtEl>
                                          <p:spTgt spid="5"/>
                                        </p:tgtEl>
                                        <p:attrNameLst>
                                          <p:attrName>ppt_x</p:attrName>
                                        </p:attrNameLst>
                                      </p:cBhvr>
                                      <p:tavLst>
                                        <p:tav tm="0">
                                          <p:val>
                                            <p:strVal val="ppt_x"/>
                                          </p:val>
                                        </p:tav>
                                        <p:tav tm="100000">
                                          <p:val>
                                            <p:strVal val="ppt_x"/>
                                          </p:val>
                                        </p:tav>
                                      </p:tavLst>
                                    </p:anim>
                                    <p:anim calcmode="lin" valueType="num">
                                      <p:cBhvr additive="base">
                                        <p:cTn id="112" dur="500"/>
                                        <p:tgtEl>
                                          <p:spTgt spid="5"/>
                                        </p:tgtEl>
                                        <p:attrNameLst>
                                          <p:attrName>ppt_y</p:attrName>
                                        </p:attrNameLst>
                                      </p:cBhvr>
                                      <p:tavLst>
                                        <p:tav tm="0">
                                          <p:val>
                                            <p:strVal val="ppt_y"/>
                                          </p:val>
                                        </p:tav>
                                        <p:tav tm="100000">
                                          <p:val>
                                            <p:strVal val="1+ppt_h/2"/>
                                          </p:val>
                                        </p:tav>
                                      </p:tavLst>
                                    </p:anim>
                                    <p:set>
                                      <p:cBhvr>
                                        <p:cTn id="113" dur="1" fill="hold">
                                          <p:stCondLst>
                                            <p:cond delay="499"/>
                                          </p:stCondLst>
                                        </p:cTn>
                                        <p:tgtEl>
                                          <p:spTgt spid="5"/>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13"/>
                                        </p:tgtEl>
                                        <p:attrNameLst>
                                          <p:attrName>style.visibility</p:attrName>
                                        </p:attrNameLst>
                                      </p:cBhvr>
                                      <p:to>
                                        <p:strVal val="visible"/>
                                      </p:to>
                                    </p:set>
                                    <p:animEffect transition="in" filter="wipe(down)">
                                      <p:cBhvr>
                                        <p:cTn id="118" dur="500"/>
                                        <p:tgtEl>
                                          <p:spTgt spid="13"/>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grpId="1" nodeType="clickEffect">
                                  <p:stCondLst>
                                    <p:cond delay="0"/>
                                  </p:stCondLst>
                                  <p:childTnLst>
                                    <p:animEffect transition="out" filter="fade">
                                      <p:cBhvr>
                                        <p:cTn id="122" dur="500"/>
                                        <p:tgtEl>
                                          <p:spTgt spid="20"/>
                                        </p:tgtEl>
                                      </p:cBhvr>
                                    </p:animEffect>
                                    <p:set>
                                      <p:cBhvr>
                                        <p:cTn id="123" dur="1" fill="hold">
                                          <p:stCondLst>
                                            <p:cond delay="499"/>
                                          </p:stCondLst>
                                        </p:cTn>
                                        <p:tgtEl>
                                          <p:spTgt spid="20"/>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14"/>
                                        </p:tgtEl>
                                        <p:attrNameLst>
                                          <p:attrName>style.visibility</p:attrName>
                                        </p:attrNameLst>
                                      </p:cBhvr>
                                      <p:to>
                                        <p:strVal val="visible"/>
                                      </p:to>
                                    </p:set>
                                    <p:animEffect transition="in" filter="wipe(down)">
                                      <p:cBhvr>
                                        <p:cTn id="128" dur="500"/>
                                        <p:tgtEl>
                                          <p:spTgt spid="14"/>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21"/>
                                        </p:tgtEl>
                                        <p:attrNameLst>
                                          <p:attrName>style.visibility</p:attrName>
                                        </p:attrNameLst>
                                      </p:cBhvr>
                                      <p:to>
                                        <p:strVal val="visible"/>
                                      </p:to>
                                    </p:set>
                                    <p:animEffect transition="in" filter="wipe(left)">
                                      <p:cBhvr>
                                        <p:cTn id="133" dur="1000"/>
                                        <p:tgtEl>
                                          <p:spTgt spid="2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wipe(left)">
                                      <p:cBhvr>
                                        <p:cTn id="138" dur="500"/>
                                        <p:tgtEl>
                                          <p:spTgt spid="36"/>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4" fill="hold" grpId="0" nodeType="clickEffect">
                                  <p:stCondLst>
                                    <p:cond delay="0"/>
                                  </p:stCondLst>
                                  <p:childTnLst>
                                    <p:set>
                                      <p:cBhvr>
                                        <p:cTn id="142" dur="1" fill="hold">
                                          <p:stCondLst>
                                            <p:cond delay="0"/>
                                          </p:stCondLst>
                                        </p:cTn>
                                        <p:tgtEl>
                                          <p:spTgt spid="37"/>
                                        </p:tgtEl>
                                        <p:attrNameLst>
                                          <p:attrName>style.visibility</p:attrName>
                                        </p:attrNameLst>
                                      </p:cBhvr>
                                      <p:to>
                                        <p:strVal val="visible"/>
                                      </p:to>
                                    </p:set>
                                    <p:animEffect transition="in" filter="wipe(down)">
                                      <p:cBhvr>
                                        <p:cTn id="143" dur="500"/>
                                        <p:tgtEl>
                                          <p:spTgt spid="37"/>
                                        </p:tgtEl>
                                      </p:cBhvr>
                                    </p:animEffect>
                                  </p:childTnLst>
                                </p:cTn>
                              </p:par>
                            </p:childTnLst>
                          </p:cTn>
                        </p:par>
                      </p:childTnLst>
                    </p:cTn>
                  </p:par>
                  <p:par>
                    <p:cTn id="144" fill="hold">
                      <p:stCondLst>
                        <p:cond delay="indefinite"/>
                      </p:stCondLst>
                      <p:childTnLst>
                        <p:par>
                          <p:cTn id="145" fill="hold">
                            <p:stCondLst>
                              <p:cond delay="0"/>
                            </p:stCondLst>
                            <p:childTnLst>
                              <p:par>
                                <p:cTn id="146" presetID="16" presetClass="entr" presetSubtype="21" fill="hold" grpId="0" nodeType="clickEffect">
                                  <p:stCondLst>
                                    <p:cond delay="0"/>
                                  </p:stCondLst>
                                  <p:childTnLst>
                                    <p:set>
                                      <p:cBhvr>
                                        <p:cTn id="147" dur="1" fill="hold">
                                          <p:stCondLst>
                                            <p:cond delay="0"/>
                                          </p:stCondLst>
                                        </p:cTn>
                                        <p:tgtEl>
                                          <p:spTgt spid="24"/>
                                        </p:tgtEl>
                                        <p:attrNameLst>
                                          <p:attrName>style.visibility</p:attrName>
                                        </p:attrNameLst>
                                      </p:cBhvr>
                                      <p:to>
                                        <p:strVal val="visible"/>
                                      </p:to>
                                    </p:set>
                                    <p:animEffect transition="in" filter="barn(inVertical)">
                                      <p:cBhvr>
                                        <p:cTn id="148" dur="500"/>
                                        <p:tgtEl>
                                          <p:spTgt spid="24"/>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grpId="0" nodeType="click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wipe(left)">
                                      <p:cBhvr>
                                        <p:cTn id="153" dur="1000"/>
                                        <p:tgtEl>
                                          <p:spTgt spid="33"/>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grpId="0" nodeType="clickEffect">
                                  <p:stCondLst>
                                    <p:cond delay="0"/>
                                  </p:stCondLst>
                                  <p:childTnLst>
                                    <p:set>
                                      <p:cBhvr>
                                        <p:cTn id="157" dur="1" fill="hold">
                                          <p:stCondLst>
                                            <p:cond delay="0"/>
                                          </p:stCondLst>
                                        </p:cTn>
                                        <p:tgtEl>
                                          <p:spTgt spid="25"/>
                                        </p:tgtEl>
                                        <p:attrNameLst>
                                          <p:attrName>style.visibility</p:attrName>
                                        </p:attrNameLst>
                                      </p:cBhvr>
                                      <p:to>
                                        <p:strVal val="visible"/>
                                      </p:to>
                                    </p:set>
                                    <p:animEffect transition="in" filter="wipe(down)">
                                      <p:cBhvr>
                                        <p:cTn id="158" dur="1000"/>
                                        <p:tgtEl>
                                          <p:spTgt spid="25"/>
                                        </p:tgtEl>
                                      </p:cBhvr>
                                    </p:animEffect>
                                  </p:childTnLst>
                                </p:cTn>
                              </p:par>
                            </p:childTnLst>
                          </p:cTn>
                        </p:par>
                      </p:childTnLst>
                    </p:cTn>
                  </p:par>
                  <p:par>
                    <p:cTn id="159" fill="hold">
                      <p:stCondLst>
                        <p:cond delay="indefinite"/>
                      </p:stCondLst>
                      <p:childTnLst>
                        <p:par>
                          <p:cTn id="160" fill="hold">
                            <p:stCondLst>
                              <p:cond delay="0"/>
                            </p:stCondLst>
                            <p:childTnLst>
                              <p:par>
                                <p:cTn id="161" presetID="22" presetClass="entr" presetSubtype="4" fill="hold" grpId="0" nodeType="clickEffect">
                                  <p:stCondLst>
                                    <p:cond delay="0"/>
                                  </p:stCondLst>
                                  <p:childTnLst>
                                    <p:set>
                                      <p:cBhvr>
                                        <p:cTn id="162" dur="1" fill="hold">
                                          <p:stCondLst>
                                            <p:cond delay="0"/>
                                          </p:stCondLst>
                                        </p:cTn>
                                        <p:tgtEl>
                                          <p:spTgt spid="29"/>
                                        </p:tgtEl>
                                        <p:attrNameLst>
                                          <p:attrName>style.visibility</p:attrName>
                                        </p:attrNameLst>
                                      </p:cBhvr>
                                      <p:to>
                                        <p:strVal val="visible"/>
                                      </p:to>
                                    </p:set>
                                    <p:animEffect transition="in" filter="wipe(down)">
                                      <p:cBhvr>
                                        <p:cTn id="163" dur="1000"/>
                                        <p:tgtEl>
                                          <p:spTgt spid="29"/>
                                        </p:tgtEl>
                                      </p:cBhvr>
                                    </p:animEffect>
                                  </p:childTnLst>
                                </p:cTn>
                              </p:par>
                            </p:childTnLst>
                          </p:cTn>
                        </p:par>
                      </p:childTnLst>
                    </p:cTn>
                  </p:par>
                  <p:par>
                    <p:cTn id="164" fill="hold">
                      <p:stCondLst>
                        <p:cond delay="indefinite"/>
                      </p:stCondLst>
                      <p:childTnLst>
                        <p:par>
                          <p:cTn id="165" fill="hold">
                            <p:stCondLst>
                              <p:cond delay="0"/>
                            </p:stCondLst>
                            <p:childTnLst>
                              <p:par>
                                <p:cTn id="166" presetID="22" presetClass="entr" presetSubtype="4" fill="hold" grpId="0" nodeType="clickEffect">
                                  <p:stCondLst>
                                    <p:cond delay="0"/>
                                  </p:stCondLst>
                                  <p:childTnLst>
                                    <p:set>
                                      <p:cBhvr>
                                        <p:cTn id="167" dur="1" fill="hold">
                                          <p:stCondLst>
                                            <p:cond delay="0"/>
                                          </p:stCondLst>
                                        </p:cTn>
                                        <p:tgtEl>
                                          <p:spTgt spid="26"/>
                                        </p:tgtEl>
                                        <p:attrNameLst>
                                          <p:attrName>style.visibility</p:attrName>
                                        </p:attrNameLst>
                                      </p:cBhvr>
                                      <p:to>
                                        <p:strVal val="visible"/>
                                      </p:to>
                                    </p:set>
                                    <p:animEffect transition="in" filter="wipe(down)">
                                      <p:cBhvr>
                                        <p:cTn id="168" dur="1000"/>
                                        <p:tgtEl>
                                          <p:spTgt spid="26"/>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4" fill="hold" grpId="0" nodeType="clickEffect">
                                  <p:stCondLst>
                                    <p:cond delay="0"/>
                                  </p:stCondLst>
                                  <p:childTnLst>
                                    <p:set>
                                      <p:cBhvr>
                                        <p:cTn id="172" dur="1" fill="hold">
                                          <p:stCondLst>
                                            <p:cond delay="0"/>
                                          </p:stCondLst>
                                        </p:cTn>
                                        <p:tgtEl>
                                          <p:spTgt spid="30"/>
                                        </p:tgtEl>
                                        <p:attrNameLst>
                                          <p:attrName>style.visibility</p:attrName>
                                        </p:attrNameLst>
                                      </p:cBhvr>
                                      <p:to>
                                        <p:strVal val="visible"/>
                                      </p:to>
                                    </p:set>
                                    <p:animEffect transition="in" filter="wipe(down)">
                                      <p:cBhvr>
                                        <p:cTn id="173" dur="1000"/>
                                        <p:tgtEl>
                                          <p:spTgt spid="30"/>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4" fill="hold" grpId="0" nodeType="clickEffect">
                                  <p:stCondLst>
                                    <p:cond delay="0"/>
                                  </p:stCondLst>
                                  <p:childTnLst>
                                    <p:set>
                                      <p:cBhvr>
                                        <p:cTn id="177" dur="1" fill="hold">
                                          <p:stCondLst>
                                            <p:cond delay="0"/>
                                          </p:stCondLst>
                                        </p:cTn>
                                        <p:tgtEl>
                                          <p:spTgt spid="27"/>
                                        </p:tgtEl>
                                        <p:attrNameLst>
                                          <p:attrName>style.visibility</p:attrName>
                                        </p:attrNameLst>
                                      </p:cBhvr>
                                      <p:to>
                                        <p:strVal val="visible"/>
                                      </p:to>
                                    </p:set>
                                    <p:animEffect transition="in" filter="wipe(down)">
                                      <p:cBhvr>
                                        <p:cTn id="178" dur="1000"/>
                                        <p:tgtEl>
                                          <p:spTgt spid="27"/>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4" fill="hold" grpId="0" nodeType="clickEffect">
                                  <p:stCondLst>
                                    <p:cond delay="0"/>
                                  </p:stCondLst>
                                  <p:childTnLst>
                                    <p:set>
                                      <p:cBhvr>
                                        <p:cTn id="182" dur="1" fill="hold">
                                          <p:stCondLst>
                                            <p:cond delay="0"/>
                                          </p:stCondLst>
                                        </p:cTn>
                                        <p:tgtEl>
                                          <p:spTgt spid="31"/>
                                        </p:tgtEl>
                                        <p:attrNameLst>
                                          <p:attrName>style.visibility</p:attrName>
                                        </p:attrNameLst>
                                      </p:cBhvr>
                                      <p:to>
                                        <p:strVal val="visible"/>
                                      </p:to>
                                    </p:set>
                                    <p:animEffect transition="in" filter="wipe(down)">
                                      <p:cBhvr>
                                        <p:cTn id="183" dur="1000"/>
                                        <p:tgtEl>
                                          <p:spTgt spid="31"/>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grpId="0" nodeType="clickEffect">
                                  <p:stCondLst>
                                    <p:cond delay="0"/>
                                  </p:stCondLst>
                                  <p:childTnLst>
                                    <p:set>
                                      <p:cBhvr>
                                        <p:cTn id="187" dur="1" fill="hold">
                                          <p:stCondLst>
                                            <p:cond delay="0"/>
                                          </p:stCondLst>
                                        </p:cTn>
                                        <p:tgtEl>
                                          <p:spTgt spid="28"/>
                                        </p:tgtEl>
                                        <p:attrNameLst>
                                          <p:attrName>style.visibility</p:attrName>
                                        </p:attrNameLst>
                                      </p:cBhvr>
                                      <p:to>
                                        <p:strVal val="visible"/>
                                      </p:to>
                                    </p:set>
                                    <p:animEffect transition="in" filter="wipe(down)">
                                      <p:cBhvr>
                                        <p:cTn id="188" dur="1000"/>
                                        <p:tgtEl>
                                          <p:spTgt spid="28"/>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8" fill="hold" grpId="0" nodeType="clickEffect">
                                  <p:stCondLst>
                                    <p:cond delay="0"/>
                                  </p:stCondLst>
                                  <p:childTnLst>
                                    <p:set>
                                      <p:cBhvr>
                                        <p:cTn id="192" dur="1" fill="hold">
                                          <p:stCondLst>
                                            <p:cond delay="0"/>
                                          </p:stCondLst>
                                        </p:cTn>
                                        <p:tgtEl>
                                          <p:spTgt spid="32"/>
                                        </p:tgtEl>
                                        <p:attrNameLst>
                                          <p:attrName>style.visibility</p:attrName>
                                        </p:attrNameLst>
                                      </p:cBhvr>
                                      <p:to>
                                        <p:strVal val="visible"/>
                                      </p:to>
                                    </p:set>
                                    <p:animEffect transition="in" filter="wipe(left)">
                                      <p:cBhvr>
                                        <p:cTn id="19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1" grpId="0"/>
      <p:bldP spid="12" grpId="0"/>
      <p:bldP spid="14" grpId="0"/>
      <p:bldP spid="15" grpId="0"/>
      <p:bldP spid="16" grpId="0"/>
      <p:bldP spid="17" grpId="0"/>
      <p:bldP spid="18" grpId="0"/>
      <p:bldP spid="19" grpId="0" animBg="1"/>
      <p:bldP spid="19" grpId="1" animBg="1"/>
      <p:bldP spid="20" grpId="0" animBg="1"/>
      <p:bldP spid="20" grpId="1" animBg="1"/>
      <p:bldP spid="24" grpId="0" animBg="1"/>
      <p:bldP spid="25" grpId="0" animBg="1"/>
      <p:bldP spid="26" grpId="0" animBg="1"/>
      <p:bldP spid="27" grpId="0" animBg="1"/>
      <p:bldP spid="28" grpId="0" animBg="1"/>
      <p:bldP spid="29" grpId="0"/>
      <p:bldP spid="30" grpId="0"/>
      <p:bldP spid="31" grpId="0"/>
      <p:bldP spid="32"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170-7DF8-C6BE-2C4D-697E4244E378}"/>
              </a:ext>
            </a:extLst>
          </p:cNvPr>
          <p:cNvSpPr>
            <a:spLocks noGrp="1"/>
          </p:cNvSpPr>
          <p:nvPr>
            <p:ph type="title"/>
          </p:nvPr>
        </p:nvSpPr>
        <p:spPr/>
        <p:txBody>
          <a:bodyPr/>
          <a:lstStyle/>
          <a:p>
            <a:r>
              <a:rPr lang="en-US" dirty="0"/>
              <a:t>Stem and Leaf Plots</a:t>
            </a:r>
          </a:p>
        </p:txBody>
      </p:sp>
      <p:sp>
        <p:nvSpPr>
          <p:cNvPr id="3" name="Rectangle 2">
            <a:extLst>
              <a:ext uri="{FF2B5EF4-FFF2-40B4-BE49-F238E27FC236}">
                <a16:creationId xmlns:a16="http://schemas.microsoft.com/office/drawing/2014/main" id="{F8E9B215-0646-B1AC-6A0F-F10526F2F6A9}"/>
              </a:ext>
            </a:extLst>
          </p:cNvPr>
          <p:cNvSpPr/>
          <p:nvPr/>
        </p:nvSpPr>
        <p:spPr>
          <a:xfrm>
            <a:off x="841376" y="701143"/>
            <a:ext cx="7727272" cy="615553"/>
          </a:xfrm>
          <a:prstGeom prst="rect">
            <a:avLst/>
          </a:prstGeom>
        </p:spPr>
        <p:txBody>
          <a:bodyPr wrap="square">
            <a:spAutoFit/>
          </a:bodyPr>
          <a:lstStyle/>
          <a:p>
            <a:r>
              <a:rPr lang="en-IE" sz="1700" dirty="0"/>
              <a:t>A </a:t>
            </a:r>
            <a:r>
              <a:rPr lang="en-IE" sz="1700" b="1" dirty="0">
                <a:solidFill>
                  <a:srgbClr val="0070C0"/>
                </a:solidFill>
              </a:rPr>
              <a:t>stem and leaf plot </a:t>
            </a:r>
            <a:r>
              <a:rPr lang="en-IE" sz="1700" dirty="0"/>
              <a:t>represents numerical data by separating each piece of data into two parts: the stem and the leaf.</a:t>
            </a:r>
          </a:p>
        </p:txBody>
      </p:sp>
      <p:sp>
        <p:nvSpPr>
          <p:cNvPr id="4" name="TextBox 3">
            <a:extLst>
              <a:ext uri="{FF2B5EF4-FFF2-40B4-BE49-F238E27FC236}">
                <a16:creationId xmlns:a16="http://schemas.microsoft.com/office/drawing/2014/main" id="{60CC50B3-66E3-086F-A923-17CA8C8B2F63}"/>
              </a:ext>
            </a:extLst>
          </p:cNvPr>
          <p:cNvSpPr txBox="1">
            <a:spLocks noChangeArrowheads="1"/>
          </p:cNvSpPr>
          <p:nvPr/>
        </p:nvSpPr>
        <p:spPr bwMode="auto">
          <a:xfrm>
            <a:off x="841375" y="2048959"/>
            <a:ext cx="3534597" cy="353943"/>
          </a:xfrm>
          <a:prstGeom prst="rect">
            <a:avLst/>
          </a:prstGeom>
        </p:spPr>
        <p:txBody>
          <a:bodyPr wrap="square">
            <a:spAutoFit/>
          </a:bodyPr>
          <a:lstStyle>
            <a:defPPr>
              <a:defRPr lang="en-US"/>
            </a:defPPr>
          </a:lstStyle>
          <a:p>
            <a:r>
              <a:rPr lang="en-GB" altLang="en-US" sz="1700" dirty="0"/>
              <a:t>Arrange the data in order.</a:t>
            </a:r>
            <a:endParaRPr lang="en-US" altLang="en-US" sz="1700" dirty="0"/>
          </a:p>
        </p:txBody>
      </p:sp>
      <p:sp>
        <p:nvSpPr>
          <p:cNvPr id="5" name="TextBox 4">
            <a:extLst>
              <a:ext uri="{FF2B5EF4-FFF2-40B4-BE49-F238E27FC236}">
                <a16:creationId xmlns:a16="http://schemas.microsoft.com/office/drawing/2014/main" id="{D53C7ED7-9566-E719-AD57-5E256A636CE1}"/>
              </a:ext>
            </a:extLst>
          </p:cNvPr>
          <p:cNvSpPr txBox="1">
            <a:spLocks noChangeArrowheads="1"/>
          </p:cNvSpPr>
          <p:nvPr/>
        </p:nvSpPr>
        <p:spPr bwMode="auto">
          <a:xfrm>
            <a:off x="841375" y="2341037"/>
            <a:ext cx="7994400" cy="369332"/>
          </a:xfrm>
          <a:prstGeom prst="rect">
            <a:avLst/>
          </a:prstGeom>
        </p:spPr>
        <p:txBody>
          <a:bodyPr wrap="square">
            <a:spAutoFit/>
          </a:bodyPr>
          <a:lstStyle>
            <a:defPPr>
              <a:defRPr lang="en-US"/>
            </a:defPPr>
            <a:lvl1pPr>
              <a:defRPr b="1"/>
            </a:lvl1pPr>
          </a:lstStyle>
          <a:p>
            <a:r>
              <a:rPr lang="en-IE" b="0" dirty="0"/>
              <a:t>7, 13, 29, 37, 39, 43, 44, 52, 53, 55, 57, 57, 58, 61, 62, 65, 69, 73, 75, 79, 87, 91</a:t>
            </a:r>
            <a:endParaRPr lang="en-US" altLang="en-US" sz="1700" b="0" dirty="0"/>
          </a:p>
        </p:txBody>
      </p:sp>
      <p:sp>
        <p:nvSpPr>
          <p:cNvPr id="60" name="TextBox 59">
            <a:extLst>
              <a:ext uri="{FF2B5EF4-FFF2-40B4-BE49-F238E27FC236}">
                <a16:creationId xmlns:a16="http://schemas.microsoft.com/office/drawing/2014/main" id="{EE2B8196-5794-85BA-657B-8D5B7DF840CF}"/>
              </a:ext>
            </a:extLst>
          </p:cNvPr>
          <p:cNvSpPr txBox="1">
            <a:spLocks noChangeArrowheads="1"/>
          </p:cNvSpPr>
          <p:nvPr/>
        </p:nvSpPr>
        <p:spPr bwMode="auto">
          <a:xfrm>
            <a:off x="858640" y="1667303"/>
            <a:ext cx="7874394" cy="353943"/>
          </a:xfrm>
          <a:prstGeom prst="rect">
            <a:avLst/>
          </a:prstGeom>
        </p:spPr>
        <p:txBody>
          <a:bodyPr wrap="square">
            <a:spAutoFit/>
          </a:bodyPr>
          <a:lstStyle>
            <a:defPPr>
              <a:defRPr lang="en-US"/>
            </a:defPPr>
            <a:lvl1pPr>
              <a:defRPr b="1"/>
            </a:lvl1pPr>
          </a:lstStyle>
          <a:p>
            <a:r>
              <a:rPr lang="en-GB" altLang="en-US" sz="1700" dirty="0">
                <a:solidFill>
                  <a:srgbClr val="00B050"/>
                </a:solidFill>
              </a:rPr>
              <a:t>87, 57, 29, 79, 7, 55, 53, 65, 69, 62, 39, 43, 13, 91, 61, 57, 75, 44, 73, 58, 52, 37. </a:t>
            </a:r>
            <a:endParaRPr lang="en-US" altLang="en-US" sz="1700" dirty="0">
              <a:solidFill>
                <a:srgbClr val="00B050"/>
              </a:solidFill>
            </a:endParaRPr>
          </a:p>
        </p:txBody>
      </p:sp>
      <p:sp>
        <p:nvSpPr>
          <p:cNvPr id="61" name="Rectangle 60">
            <a:extLst>
              <a:ext uri="{FF2B5EF4-FFF2-40B4-BE49-F238E27FC236}">
                <a16:creationId xmlns:a16="http://schemas.microsoft.com/office/drawing/2014/main" id="{EB1F3B99-A015-C07D-7FFD-2F5045BF87D0}"/>
              </a:ext>
            </a:extLst>
          </p:cNvPr>
          <p:cNvSpPr/>
          <p:nvPr/>
        </p:nvSpPr>
        <p:spPr>
          <a:xfrm>
            <a:off x="841375" y="1360084"/>
            <a:ext cx="8964488" cy="353943"/>
          </a:xfrm>
          <a:prstGeom prst="rect">
            <a:avLst/>
          </a:prstGeom>
        </p:spPr>
        <p:txBody>
          <a:bodyPr wrap="square">
            <a:spAutoFit/>
          </a:bodyPr>
          <a:lstStyle/>
          <a:p>
            <a:r>
              <a:rPr lang="en-IE" sz="1700" b="1" dirty="0">
                <a:solidFill>
                  <a:srgbClr val="00B050"/>
                </a:solidFill>
              </a:rPr>
              <a:t>Here is a list of the number of emails received by 22 students during October: </a:t>
            </a:r>
          </a:p>
        </p:txBody>
      </p:sp>
      <p:pic>
        <p:nvPicPr>
          <p:cNvPr id="50" name="Picture 49">
            <a:extLst>
              <a:ext uri="{FF2B5EF4-FFF2-40B4-BE49-F238E27FC236}">
                <a16:creationId xmlns:a16="http://schemas.microsoft.com/office/drawing/2014/main" id="{033CCA46-917E-3628-E94E-F5CB0BB53D33}"/>
              </a:ext>
            </a:extLst>
          </p:cNvPr>
          <p:cNvPicPr>
            <a:picLocks noChangeAspect="1"/>
          </p:cNvPicPr>
          <p:nvPr/>
        </p:nvPicPr>
        <p:blipFill>
          <a:blip r:embed="rId2"/>
          <a:stretch>
            <a:fillRect/>
          </a:stretch>
        </p:blipFill>
        <p:spPr>
          <a:xfrm>
            <a:off x="2678140" y="2928429"/>
            <a:ext cx="3224213" cy="3558096"/>
          </a:xfrm>
          <a:prstGeom prst="rect">
            <a:avLst/>
          </a:prstGeom>
        </p:spPr>
      </p:pic>
      <p:sp>
        <p:nvSpPr>
          <p:cNvPr id="53" name="Rectangle 52">
            <a:extLst>
              <a:ext uri="{FF2B5EF4-FFF2-40B4-BE49-F238E27FC236}">
                <a16:creationId xmlns:a16="http://schemas.microsoft.com/office/drawing/2014/main" id="{43C7FF01-5391-0090-D31D-724CCAB96017}"/>
              </a:ext>
            </a:extLst>
          </p:cNvPr>
          <p:cNvSpPr/>
          <p:nvPr/>
        </p:nvSpPr>
        <p:spPr>
          <a:xfrm>
            <a:off x="3009900" y="3295650"/>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Rectangle 55">
            <a:extLst>
              <a:ext uri="{FF2B5EF4-FFF2-40B4-BE49-F238E27FC236}">
                <a16:creationId xmlns:a16="http://schemas.microsoft.com/office/drawing/2014/main" id="{6231ECE8-053F-88EB-BAB7-7600CE51929E}"/>
              </a:ext>
            </a:extLst>
          </p:cNvPr>
          <p:cNvSpPr/>
          <p:nvPr/>
        </p:nvSpPr>
        <p:spPr>
          <a:xfrm>
            <a:off x="3009900" y="3607814"/>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Rectangle 61">
            <a:extLst>
              <a:ext uri="{FF2B5EF4-FFF2-40B4-BE49-F238E27FC236}">
                <a16:creationId xmlns:a16="http://schemas.microsoft.com/office/drawing/2014/main" id="{FC621755-8582-3477-83A7-575F8D980EEE}"/>
              </a:ext>
            </a:extLst>
          </p:cNvPr>
          <p:cNvSpPr/>
          <p:nvPr/>
        </p:nvSpPr>
        <p:spPr>
          <a:xfrm>
            <a:off x="3019425" y="3931664"/>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3" name="Rectangle 62">
            <a:extLst>
              <a:ext uri="{FF2B5EF4-FFF2-40B4-BE49-F238E27FC236}">
                <a16:creationId xmlns:a16="http://schemas.microsoft.com/office/drawing/2014/main" id="{B598B93B-823E-996F-C4C8-8D443B33F5F9}"/>
              </a:ext>
            </a:extLst>
          </p:cNvPr>
          <p:cNvSpPr/>
          <p:nvPr/>
        </p:nvSpPr>
        <p:spPr>
          <a:xfrm>
            <a:off x="3038475" y="4255514"/>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Rectangle 63">
            <a:extLst>
              <a:ext uri="{FF2B5EF4-FFF2-40B4-BE49-F238E27FC236}">
                <a16:creationId xmlns:a16="http://schemas.microsoft.com/office/drawing/2014/main" id="{3FA8630B-313F-69B9-1BB7-6E86FE0E8A21}"/>
              </a:ext>
            </a:extLst>
          </p:cNvPr>
          <p:cNvSpPr/>
          <p:nvPr/>
        </p:nvSpPr>
        <p:spPr>
          <a:xfrm>
            <a:off x="3048000" y="4569839"/>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Rectangle 64">
            <a:extLst>
              <a:ext uri="{FF2B5EF4-FFF2-40B4-BE49-F238E27FC236}">
                <a16:creationId xmlns:a16="http://schemas.microsoft.com/office/drawing/2014/main" id="{A11BB8D5-5AC3-0769-B770-533C09A544A7}"/>
              </a:ext>
            </a:extLst>
          </p:cNvPr>
          <p:cNvSpPr/>
          <p:nvPr/>
        </p:nvSpPr>
        <p:spPr>
          <a:xfrm>
            <a:off x="3038475" y="4884164"/>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6" name="Rectangle 65">
            <a:extLst>
              <a:ext uri="{FF2B5EF4-FFF2-40B4-BE49-F238E27FC236}">
                <a16:creationId xmlns:a16="http://schemas.microsoft.com/office/drawing/2014/main" id="{A66B69E1-3843-0F63-5BA6-5F0D44D9C596}"/>
              </a:ext>
            </a:extLst>
          </p:cNvPr>
          <p:cNvSpPr/>
          <p:nvPr/>
        </p:nvSpPr>
        <p:spPr>
          <a:xfrm>
            <a:off x="3019425" y="5217111"/>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7" name="Rectangle 66">
            <a:extLst>
              <a:ext uri="{FF2B5EF4-FFF2-40B4-BE49-F238E27FC236}">
                <a16:creationId xmlns:a16="http://schemas.microsoft.com/office/drawing/2014/main" id="{AEB655DA-69E3-29B0-0C8C-38C0C5120F47}"/>
              </a:ext>
            </a:extLst>
          </p:cNvPr>
          <p:cNvSpPr/>
          <p:nvPr/>
        </p:nvSpPr>
        <p:spPr>
          <a:xfrm>
            <a:off x="3019425" y="5533855"/>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8" name="Rectangle 67">
            <a:extLst>
              <a:ext uri="{FF2B5EF4-FFF2-40B4-BE49-F238E27FC236}">
                <a16:creationId xmlns:a16="http://schemas.microsoft.com/office/drawing/2014/main" id="{50B0ECD4-D4FC-8E7F-85EB-C70CBB2B367E}"/>
              </a:ext>
            </a:extLst>
          </p:cNvPr>
          <p:cNvSpPr/>
          <p:nvPr/>
        </p:nvSpPr>
        <p:spPr>
          <a:xfrm>
            <a:off x="3019425" y="5849299"/>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Rectangle 68">
            <a:extLst>
              <a:ext uri="{FF2B5EF4-FFF2-40B4-BE49-F238E27FC236}">
                <a16:creationId xmlns:a16="http://schemas.microsoft.com/office/drawing/2014/main" id="{CAF1C0A7-C464-B236-6235-BB5B2071EB17}"/>
              </a:ext>
            </a:extLst>
          </p:cNvPr>
          <p:cNvSpPr/>
          <p:nvPr/>
        </p:nvSpPr>
        <p:spPr>
          <a:xfrm>
            <a:off x="3038475" y="6174113"/>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0" name="Rectangle 69">
            <a:extLst>
              <a:ext uri="{FF2B5EF4-FFF2-40B4-BE49-F238E27FC236}">
                <a16:creationId xmlns:a16="http://schemas.microsoft.com/office/drawing/2014/main" id="{46B346A8-4BD5-06E2-62F2-14EF3E8A5175}"/>
              </a:ext>
            </a:extLst>
          </p:cNvPr>
          <p:cNvSpPr/>
          <p:nvPr/>
        </p:nvSpPr>
        <p:spPr>
          <a:xfrm>
            <a:off x="3676650" y="3295650"/>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Rectangle 70">
            <a:extLst>
              <a:ext uri="{FF2B5EF4-FFF2-40B4-BE49-F238E27FC236}">
                <a16:creationId xmlns:a16="http://schemas.microsoft.com/office/drawing/2014/main" id="{7598355E-361B-51D4-CA49-38A3493C20DF}"/>
              </a:ext>
            </a:extLst>
          </p:cNvPr>
          <p:cNvSpPr/>
          <p:nvPr/>
        </p:nvSpPr>
        <p:spPr>
          <a:xfrm>
            <a:off x="3676650" y="3607814"/>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Rectangle 71">
            <a:extLst>
              <a:ext uri="{FF2B5EF4-FFF2-40B4-BE49-F238E27FC236}">
                <a16:creationId xmlns:a16="http://schemas.microsoft.com/office/drawing/2014/main" id="{3C5C3146-0248-CFF8-24E0-8BF1C2B42DD2}"/>
              </a:ext>
            </a:extLst>
          </p:cNvPr>
          <p:cNvSpPr/>
          <p:nvPr/>
        </p:nvSpPr>
        <p:spPr>
          <a:xfrm>
            <a:off x="3676650" y="3931664"/>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a:extLst>
              <a:ext uri="{FF2B5EF4-FFF2-40B4-BE49-F238E27FC236}">
                <a16:creationId xmlns:a16="http://schemas.microsoft.com/office/drawing/2014/main" id="{CC434816-D9D7-4E84-5662-F7A88174AC56}"/>
              </a:ext>
            </a:extLst>
          </p:cNvPr>
          <p:cNvSpPr/>
          <p:nvPr/>
        </p:nvSpPr>
        <p:spPr>
          <a:xfrm>
            <a:off x="3676650" y="4255514"/>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a:extLst>
              <a:ext uri="{FF2B5EF4-FFF2-40B4-BE49-F238E27FC236}">
                <a16:creationId xmlns:a16="http://schemas.microsoft.com/office/drawing/2014/main" id="{8E2825DD-F261-4109-43B3-925BDE65B640}"/>
              </a:ext>
            </a:extLst>
          </p:cNvPr>
          <p:cNvSpPr/>
          <p:nvPr/>
        </p:nvSpPr>
        <p:spPr>
          <a:xfrm>
            <a:off x="4057650" y="4255514"/>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5" name="Rectangle 74">
            <a:extLst>
              <a:ext uri="{FF2B5EF4-FFF2-40B4-BE49-F238E27FC236}">
                <a16:creationId xmlns:a16="http://schemas.microsoft.com/office/drawing/2014/main" id="{C3389296-5A3F-CFCB-70D2-6E30E7DE024D}"/>
              </a:ext>
            </a:extLst>
          </p:cNvPr>
          <p:cNvSpPr/>
          <p:nvPr/>
        </p:nvSpPr>
        <p:spPr>
          <a:xfrm>
            <a:off x="3676650" y="4569839"/>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Rectangle 75">
            <a:extLst>
              <a:ext uri="{FF2B5EF4-FFF2-40B4-BE49-F238E27FC236}">
                <a16:creationId xmlns:a16="http://schemas.microsoft.com/office/drawing/2014/main" id="{79EAD70E-E765-5111-D323-14DCC71E9113}"/>
              </a:ext>
            </a:extLst>
          </p:cNvPr>
          <p:cNvSpPr/>
          <p:nvPr/>
        </p:nvSpPr>
        <p:spPr>
          <a:xfrm>
            <a:off x="4057650" y="4569839"/>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7" name="Rectangle 76">
            <a:extLst>
              <a:ext uri="{FF2B5EF4-FFF2-40B4-BE49-F238E27FC236}">
                <a16:creationId xmlns:a16="http://schemas.microsoft.com/office/drawing/2014/main" id="{3E2F7A56-4E2C-423B-A7AE-8B1453356C38}"/>
              </a:ext>
            </a:extLst>
          </p:cNvPr>
          <p:cNvSpPr/>
          <p:nvPr/>
        </p:nvSpPr>
        <p:spPr>
          <a:xfrm>
            <a:off x="3676650" y="4893261"/>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8" name="Rectangle 77">
            <a:extLst>
              <a:ext uri="{FF2B5EF4-FFF2-40B4-BE49-F238E27FC236}">
                <a16:creationId xmlns:a16="http://schemas.microsoft.com/office/drawing/2014/main" id="{A7EF6FCA-4156-9B0C-3E9E-23F24DFCB612}"/>
              </a:ext>
            </a:extLst>
          </p:cNvPr>
          <p:cNvSpPr/>
          <p:nvPr/>
        </p:nvSpPr>
        <p:spPr>
          <a:xfrm>
            <a:off x="4057650" y="4893261"/>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9" name="Rectangle 78">
            <a:extLst>
              <a:ext uri="{FF2B5EF4-FFF2-40B4-BE49-F238E27FC236}">
                <a16:creationId xmlns:a16="http://schemas.microsoft.com/office/drawing/2014/main" id="{0141F9C8-B75D-6BD2-37EA-832685F03CB3}"/>
              </a:ext>
            </a:extLst>
          </p:cNvPr>
          <p:cNvSpPr/>
          <p:nvPr/>
        </p:nvSpPr>
        <p:spPr>
          <a:xfrm>
            <a:off x="4437076" y="4893689"/>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0" name="Rectangle 79">
            <a:extLst>
              <a:ext uri="{FF2B5EF4-FFF2-40B4-BE49-F238E27FC236}">
                <a16:creationId xmlns:a16="http://schemas.microsoft.com/office/drawing/2014/main" id="{9DA67A32-4487-592B-04A3-7381D4B5A21A}"/>
              </a:ext>
            </a:extLst>
          </p:cNvPr>
          <p:cNvSpPr/>
          <p:nvPr/>
        </p:nvSpPr>
        <p:spPr>
          <a:xfrm>
            <a:off x="4818076" y="4893689"/>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1" name="Rectangle 80">
            <a:extLst>
              <a:ext uri="{FF2B5EF4-FFF2-40B4-BE49-F238E27FC236}">
                <a16:creationId xmlns:a16="http://schemas.microsoft.com/office/drawing/2014/main" id="{59E4A956-1394-5D8B-ABE9-8493A1F0C235}"/>
              </a:ext>
            </a:extLst>
          </p:cNvPr>
          <p:cNvSpPr/>
          <p:nvPr/>
        </p:nvSpPr>
        <p:spPr>
          <a:xfrm>
            <a:off x="5197502" y="4893261"/>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2" name="Rectangle 81">
            <a:extLst>
              <a:ext uri="{FF2B5EF4-FFF2-40B4-BE49-F238E27FC236}">
                <a16:creationId xmlns:a16="http://schemas.microsoft.com/office/drawing/2014/main" id="{1877B495-40DF-885B-3BBF-82613D200AEB}"/>
              </a:ext>
            </a:extLst>
          </p:cNvPr>
          <p:cNvSpPr/>
          <p:nvPr/>
        </p:nvSpPr>
        <p:spPr>
          <a:xfrm>
            <a:off x="5578502" y="4893261"/>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3" name="Rectangle 82">
            <a:extLst>
              <a:ext uri="{FF2B5EF4-FFF2-40B4-BE49-F238E27FC236}">
                <a16:creationId xmlns:a16="http://schemas.microsoft.com/office/drawing/2014/main" id="{EDF4B195-2D9E-0C33-4D81-A7B3D0484782}"/>
              </a:ext>
            </a:extLst>
          </p:cNvPr>
          <p:cNvSpPr/>
          <p:nvPr/>
        </p:nvSpPr>
        <p:spPr>
          <a:xfrm>
            <a:off x="3686175" y="5226636"/>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4" name="Rectangle 83">
            <a:extLst>
              <a:ext uri="{FF2B5EF4-FFF2-40B4-BE49-F238E27FC236}">
                <a16:creationId xmlns:a16="http://schemas.microsoft.com/office/drawing/2014/main" id="{A226641E-4ED9-E55C-4284-27C9C39BE2A4}"/>
              </a:ext>
            </a:extLst>
          </p:cNvPr>
          <p:cNvSpPr/>
          <p:nvPr/>
        </p:nvSpPr>
        <p:spPr>
          <a:xfrm>
            <a:off x="4067175" y="5226636"/>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5" name="Rectangle 84">
            <a:extLst>
              <a:ext uri="{FF2B5EF4-FFF2-40B4-BE49-F238E27FC236}">
                <a16:creationId xmlns:a16="http://schemas.microsoft.com/office/drawing/2014/main" id="{4F7C828F-EA12-38A1-9D4E-BF6E37740A70}"/>
              </a:ext>
            </a:extLst>
          </p:cNvPr>
          <p:cNvSpPr/>
          <p:nvPr/>
        </p:nvSpPr>
        <p:spPr>
          <a:xfrm>
            <a:off x="4446601" y="5227064"/>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6" name="Rectangle 85">
            <a:extLst>
              <a:ext uri="{FF2B5EF4-FFF2-40B4-BE49-F238E27FC236}">
                <a16:creationId xmlns:a16="http://schemas.microsoft.com/office/drawing/2014/main" id="{2A8765CB-333C-9A41-BDE4-0C09B416C454}"/>
              </a:ext>
            </a:extLst>
          </p:cNvPr>
          <p:cNvSpPr/>
          <p:nvPr/>
        </p:nvSpPr>
        <p:spPr>
          <a:xfrm>
            <a:off x="4827601" y="5227064"/>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7" name="Rectangle 86">
            <a:extLst>
              <a:ext uri="{FF2B5EF4-FFF2-40B4-BE49-F238E27FC236}">
                <a16:creationId xmlns:a16="http://schemas.microsoft.com/office/drawing/2014/main" id="{DCC03960-7A15-59F7-32F8-D0E4A2CF2B9E}"/>
              </a:ext>
            </a:extLst>
          </p:cNvPr>
          <p:cNvSpPr/>
          <p:nvPr/>
        </p:nvSpPr>
        <p:spPr>
          <a:xfrm>
            <a:off x="3695700" y="5540961"/>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8" name="Rectangle 87">
            <a:extLst>
              <a:ext uri="{FF2B5EF4-FFF2-40B4-BE49-F238E27FC236}">
                <a16:creationId xmlns:a16="http://schemas.microsoft.com/office/drawing/2014/main" id="{C47A5381-3C3C-7A0B-B375-A8F8B5088226}"/>
              </a:ext>
            </a:extLst>
          </p:cNvPr>
          <p:cNvSpPr/>
          <p:nvPr/>
        </p:nvSpPr>
        <p:spPr>
          <a:xfrm>
            <a:off x="4076700" y="5540961"/>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a:extLst>
              <a:ext uri="{FF2B5EF4-FFF2-40B4-BE49-F238E27FC236}">
                <a16:creationId xmlns:a16="http://schemas.microsoft.com/office/drawing/2014/main" id="{E8EAEDC2-9742-CE40-0822-307B047F7663}"/>
              </a:ext>
            </a:extLst>
          </p:cNvPr>
          <p:cNvSpPr/>
          <p:nvPr/>
        </p:nvSpPr>
        <p:spPr>
          <a:xfrm>
            <a:off x="4456126" y="5541389"/>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0" name="Rectangle 89">
            <a:extLst>
              <a:ext uri="{FF2B5EF4-FFF2-40B4-BE49-F238E27FC236}">
                <a16:creationId xmlns:a16="http://schemas.microsoft.com/office/drawing/2014/main" id="{BA5A29A2-359E-50B3-AC0B-153E3AA00269}"/>
              </a:ext>
            </a:extLst>
          </p:cNvPr>
          <p:cNvSpPr/>
          <p:nvPr/>
        </p:nvSpPr>
        <p:spPr>
          <a:xfrm>
            <a:off x="3695700" y="5855286"/>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1" name="Rectangle 90">
            <a:extLst>
              <a:ext uri="{FF2B5EF4-FFF2-40B4-BE49-F238E27FC236}">
                <a16:creationId xmlns:a16="http://schemas.microsoft.com/office/drawing/2014/main" id="{65BA2632-3B63-1A5B-674E-AE36F7F68930}"/>
              </a:ext>
            </a:extLst>
          </p:cNvPr>
          <p:cNvSpPr/>
          <p:nvPr/>
        </p:nvSpPr>
        <p:spPr>
          <a:xfrm>
            <a:off x="3695700" y="6179136"/>
            <a:ext cx="257175" cy="266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2" name="TextBox 91">
            <a:extLst>
              <a:ext uri="{FF2B5EF4-FFF2-40B4-BE49-F238E27FC236}">
                <a16:creationId xmlns:a16="http://schemas.microsoft.com/office/drawing/2014/main" id="{6E59C7B2-145F-AC2C-3F5E-B1A6E08EA2EF}"/>
              </a:ext>
            </a:extLst>
          </p:cNvPr>
          <p:cNvSpPr txBox="1">
            <a:spLocks noChangeAspect="1" noChangeArrowheads="1"/>
          </p:cNvSpPr>
          <p:nvPr/>
        </p:nvSpPr>
        <p:spPr bwMode="auto">
          <a:xfrm>
            <a:off x="6054696" y="5939027"/>
            <a:ext cx="2138367" cy="353943"/>
          </a:xfrm>
          <a:prstGeom prst="rect">
            <a:avLst/>
          </a:prstGeom>
        </p:spPr>
        <p:txBody>
          <a:bodyPr wrap="square">
            <a:spAutoFit/>
          </a:bodyPr>
          <a:lstStyle>
            <a:defPPr>
              <a:defRPr lang="en-US"/>
            </a:defPPr>
            <a:lvl1pPr>
              <a:defRPr b="1"/>
            </a:lvl1pPr>
          </a:lstStyle>
          <a:p>
            <a:r>
              <a:rPr lang="en-GB" altLang="en-US" sz="1700" b="0" dirty="0"/>
              <a:t>Key:    3|7 = 37 emails</a:t>
            </a:r>
            <a:endParaRPr lang="en-US" altLang="en-US" sz="1700" b="0" dirty="0"/>
          </a:p>
        </p:txBody>
      </p:sp>
    </p:spTree>
    <p:extLst>
      <p:ext uri="{BB962C8B-B14F-4D97-AF65-F5344CB8AC3E}">
        <p14:creationId xmlns:p14="http://schemas.microsoft.com/office/powerpoint/2010/main" val="420552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fade">
                                      <p:cBhvr>
                                        <p:cTn id="12" dur="500"/>
                                        <p:tgtEl>
                                          <p:spTgt spid="6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fade">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53"/>
                                        </p:tgtEl>
                                      </p:cBhvr>
                                    </p:animEffect>
                                    <p:set>
                                      <p:cBhvr>
                                        <p:cTn id="35" dur="1" fill="hold">
                                          <p:stCondLst>
                                            <p:cond delay="499"/>
                                          </p:stCondLst>
                                        </p:cTn>
                                        <p:tgtEl>
                                          <p:spTgt spid="53"/>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56"/>
                                        </p:tgtEl>
                                      </p:cBhvr>
                                    </p:animEffect>
                                    <p:set>
                                      <p:cBhvr>
                                        <p:cTn id="38" dur="1" fill="hold">
                                          <p:stCondLst>
                                            <p:cond delay="499"/>
                                          </p:stCondLst>
                                        </p:cTn>
                                        <p:tgtEl>
                                          <p:spTgt spid="56"/>
                                        </p:tgtEl>
                                        <p:attrNameLst>
                                          <p:attrName>style.visibility</p:attrName>
                                        </p:attrNameLst>
                                      </p:cBhvr>
                                      <p:to>
                                        <p:strVal val="hidden"/>
                                      </p:to>
                                    </p:set>
                                  </p:childTnLst>
                                </p:cTn>
                              </p:par>
                              <p:par>
                                <p:cTn id="39" presetID="10" presetClass="exit" presetSubtype="0" fill="hold" grpId="0" nodeType="withEffect">
                                  <p:stCondLst>
                                    <p:cond delay="0"/>
                                  </p:stCondLst>
                                  <p:childTnLst>
                                    <p:animEffect transition="out" filter="fade">
                                      <p:cBhvr>
                                        <p:cTn id="40" dur="500"/>
                                        <p:tgtEl>
                                          <p:spTgt spid="62"/>
                                        </p:tgtEl>
                                      </p:cBhvr>
                                    </p:animEffect>
                                    <p:set>
                                      <p:cBhvr>
                                        <p:cTn id="41" dur="1" fill="hold">
                                          <p:stCondLst>
                                            <p:cond delay="499"/>
                                          </p:stCondLst>
                                        </p:cTn>
                                        <p:tgtEl>
                                          <p:spTgt spid="62"/>
                                        </p:tgtEl>
                                        <p:attrNameLst>
                                          <p:attrName>style.visibility</p:attrName>
                                        </p:attrNameLst>
                                      </p:cBhvr>
                                      <p:to>
                                        <p:strVal val="hidden"/>
                                      </p:to>
                                    </p:set>
                                  </p:childTnLst>
                                </p:cTn>
                              </p:par>
                              <p:par>
                                <p:cTn id="42" presetID="10" presetClass="exit" presetSubtype="0" fill="hold" grpId="0" nodeType="withEffect">
                                  <p:stCondLst>
                                    <p:cond delay="0"/>
                                  </p:stCondLst>
                                  <p:childTnLst>
                                    <p:animEffect transition="out" filter="fade">
                                      <p:cBhvr>
                                        <p:cTn id="43" dur="500"/>
                                        <p:tgtEl>
                                          <p:spTgt spid="63"/>
                                        </p:tgtEl>
                                      </p:cBhvr>
                                    </p:animEffect>
                                    <p:set>
                                      <p:cBhvr>
                                        <p:cTn id="44" dur="1" fill="hold">
                                          <p:stCondLst>
                                            <p:cond delay="499"/>
                                          </p:stCondLst>
                                        </p:cTn>
                                        <p:tgtEl>
                                          <p:spTgt spid="63"/>
                                        </p:tgtEl>
                                        <p:attrNameLst>
                                          <p:attrName>style.visibility</p:attrName>
                                        </p:attrNameLst>
                                      </p:cBhvr>
                                      <p:to>
                                        <p:strVal val="hidden"/>
                                      </p:to>
                                    </p:set>
                                  </p:childTnLst>
                                </p:cTn>
                              </p:par>
                              <p:par>
                                <p:cTn id="45" presetID="10" presetClass="exit" presetSubtype="0" fill="hold" grpId="0" nodeType="withEffect">
                                  <p:stCondLst>
                                    <p:cond delay="0"/>
                                  </p:stCondLst>
                                  <p:childTnLst>
                                    <p:animEffect transition="out" filter="fade">
                                      <p:cBhvr>
                                        <p:cTn id="46" dur="500"/>
                                        <p:tgtEl>
                                          <p:spTgt spid="64"/>
                                        </p:tgtEl>
                                      </p:cBhvr>
                                    </p:animEffect>
                                    <p:set>
                                      <p:cBhvr>
                                        <p:cTn id="47" dur="1" fill="hold">
                                          <p:stCondLst>
                                            <p:cond delay="499"/>
                                          </p:stCondLst>
                                        </p:cTn>
                                        <p:tgtEl>
                                          <p:spTgt spid="64"/>
                                        </p:tgtEl>
                                        <p:attrNameLst>
                                          <p:attrName>style.visibility</p:attrName>
                                        </p:attrNameLst>
                                      </p:cBhvr>
                                      <p:to>
                                        <p:strVal val="hidden"/>
                                      </p:to>
                                    </p:set>
                                  </p:childTnLst>
                                </p:cTn>
                              </p:par>
                              <p:par>
                                <p:cTn id="48" presetID="10" presetClass="exit" presetSubtype="0" fill="hold" grpId="0" nodeType="withEffect">
                                  <p:stCondLst>
                                    <p:cond delay="0"/>
                                  </p:stCondLst>
                                  <p:childTnLst>
                                    <p:animEffect transition="out" filter="fade">
                                      <p:cBhvr>
                                        <p:cTn id="49" dur="500"/>
                                        <p:tgtEl>
                                          <p:spTgt spid="65"/>
                                        </p:tgtEl>
                                      </p:cBhvr>
                                    </p:animEffect>
                                    <p:set>
                                      <p:cBhvr>
                                        <p:cTn id="50" dur="1" fill="hold">
                                          <p:stCondLst>
                                            <p:cond delay="499"/>
                                          </p:stCondLst>
                                        </p:cTn>
                                        <p:tgtEl>
                                          <p:spTgt spid="65"/>
                                        </p:tgtEl>
                                        <p:attrNameLst>
                                          <p:attrName>style.visibility</p:attrName>
                                        </p:attrNameLst>
                                      </p:cBhvr>
                                      <p:to>
                                        <p:strVal val="hidden"/>
                                      </p:to>
                                    </p:set>
                                  </p:childTnLst>
                                </p:cTn>
                              </p:par>
                              <p:par>
                                <p:cTn id="51" presetID="10" presetClass="exit" presetSubtype="0" fill="hold" grpId="0" nodeType="withEffect">
                                  <p:stCondLst>
                                    <p:cond delay="0"/>
                                  </p:stCondLst>
                                  <p:childTnLst>
                                    <p:animEffect transition="out" filter="fade">
                                      <p:cBhvr>
                                        <p:cTn id="52" dur="500"/>
                                        <p:tgtEl>
                                          <p:spTgt spid="66"/>
                                        </p:tgtEl>
                                      </p:cBhvr>
                                    </p:animEffect>
                                    <p:set>
                                      <p:cBhvr>
                                        <p:cTn id="53" dur="1" fill="hold">
                                          <p:stCondLst>
                                            <p:cond delay="499"/>
                                          </p:stCondLst>
                                        </p:cTn>
                                        <p:tgtEl>
                                          <p:spTgt spid="66"/>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67"/>
                                        </p:tgtEl>
                                      </p:cBhvr>
                                    </p:animEffect>
                                    <p:set>
                                      <p:cBhvr>
                                        <p:cTn id="56" dur="1" fill="hold">
                                          <p:stCondLst>
                                            <p:cond delay="499"/>
                                          </p:stCondLst>
                                        </p:cTn>
                                        <p:tgtEl>
                                          <p:spTgt spid="67"/>
                                        </p:tgtEl>
                                        <p:attrNameLst>
                                          <p:attrName>style.visibility</p:attrName>
                                        </p:attrNameLst>
                                      </p:cBhvr>
                                      <p:to>
                                        <p:strVal val="hidden"/>
                                      </p:to>
                                    </p:set>
                                  </p:childTnLst>
                                </p:cTn>
                              </p:par>
                              <p:par>
                                <p:cTn id="57" presetID="10" presetClass="exit" presetSubtype="0" fill="hold" grpId="0" nodeType="withEffect">
                                  <p:stCondLst>
                                    <p:cond delay="0"/>
                                  </p:stCondLst>
                                  <p:childTnLst>
                                    <p:animEffect transition="out" filter="fade">
                                      <p:cBhvr>
                                        <p:cTn id="58" dur="500"/>
                                        <p:tgtEl>
                                          <p:spTgt spid="68"/>
                                        </p:tgtEl>
                                      </p:cBhvr>
                                    </p:animEffect>
                                    <p:set>
                                      <p:cBhvr>
                                        <p:cTn id="59" dur="1" fill="hold">
                                          <p:stCondLst>
                                            <p:cond delay="499"/>
                                          </p:stCondLst>
                                        </p:cTn>
                                        <p:tgtEl>
                                          <p:spTgt spid="68"/>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500"/>
                                        <p:tgtEl>
                                          <p:spTgt spid="69"/>
                                        </p:tgtEl>
                                      </p:cBhvr>
                                    </p:animEffect>
                                    <p:set>
                                      <p:cBhvr>
                                        <p:cTn id="62" dur="1" fill="hold">
                                          <p:stCondLst>
                                            <p:cond delay="499"/>
                                          </p:stCondLst>
                                        </p:cTn>
                                        <p:tgtEl>
                                          <p:spTgt spid="6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70"/>
                                        </p:tgtEl>
                                      </p:cBhvr>
                                    </p:animEffect>
                                    <p:set>
                                      <p:cBhvr>
                                        <p:cTn id="67" dur="1" fill="hold">
                                          <p:stCondLst>
                                            <p:cond delay="499"/>
                                          </p:stCondLst>
                                        </p:cTn>
                                        <p:tgtEl>
                                          <p:spTgt spid="70"/>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500"/>
                                        <p:tgtEl>
                                          <p:spTgt spid="71"/>
                                        </p:tgtEl>
                                      </p:cBhvr>
                                    </p:animEffect>
                                    <p:set>
                                      <p:cBhvr>
                                        <p:cTn id="72" dur="1" fill="hold">
                                          <p:stCondLst>
                                            <p:cond delay="499"/>
                                          </p:stCondLst>
                                        </p:cTn>
                                        <p:tgtEl>
                                          <p:spTgt spid="7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72"/>
                                        </p:tgtEl>
                                      </p:cBhvr>
                                    </p:animEffect>
                                    <p:set>
                                      <p:cBhvr>
                                        <p:cTn id="77" dur="1" fill="hold">
                                          <p:stCondLst>
                                            <p:cond delay="499"/>
                                          </p:stCondLst>
                                        </p:cTn>
                                        <p:tgtEl>
                                          <p:spTgt spid="7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500"/>
                                        <p:tgtEl>
                                          <p:spTgt spid="73"/>
                                        </p:tgtEl>
                                      </p:cBhvr>
                                    </p:animEffect>
                                    <p:set>
                                      <p:cBhvr>
                                        <p:cTn id="82" dur="1" fill="hold">
                                          <p:stCondLst>
                                            <p:cond delay="499"/>
                                          </p:stCondLst>
                                        </p:cTn>
                                        <p:tgtEl>
                                          <p:spTgt spid="7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0" nodeType="clickEffect">
                                  <p:stCondLst>
                                    <p:cond delay="0"/>
                                  </p:stCondLst>
                                  <p:childTnLst>
                                    <p:animEffect transition="out" filter="fade">
                                      <p:cBhvr>
                                        <p:cTn id="86" dur="500"/>
                                        <p:tgtEl>
                                          <p:spTgt spid="74"/>
                                        </p:tgtEl>
                                      </p:cBhvr>
                                    </p:animEffect>
                                    <p:set>
                                      <p:cBhvr>
                                        <p:cTn id="87" dur="1" fill="hold">
                                          <p:stCondLst>
                                            <p:cond delay="499"/>
                                          </p:stCondLst>
                                        </p:cTn>
                                        <p:tgtEl>
                                          <p:spTgt spid="74"/>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75"/>
                                        </p:tgtEl>
                                      </p:cBhvr>
                                    </p:animEffect>
                                    <p:set>
                                      <p:cBhvr>
                                        <p:cTn id="92" dur="1" fill="hold">
                                          <p:stCondLst>
                                            <p:cond delay="499"/>
                                          </p:stCondLst>
                                        </p:cTn>
                                        <p:tgtEl>
                                          <p:spTgt spid="7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0" nodeType="clickEffect">
                                  <p:stCondLst>
                                    <p:cond delay="0"/>
                                  </p:stCondLst>
                                  <p:childTnLst>
                                    <p:animEffect transition="out" filter="fade">
                                      <p:cBhvr>
                                        <p:cTn id="96" dur="500"/>
                                        <p:tgtEl>
                                          <p:spTgt spid="76"/>
                                        </p:tgtEl>
                                      </p:cBhvr>
                                    </p:animEffect>
                                    <p:set>
                                      <p:cBhvr>
                                        <p:cTn id="97" dur="1" fill="hold">
                                          <p:stCondLst>
                                            <p:cond delay="499"/>
                                          </p:stCondLst>
                                        </p:cTn>
                                        <p:tgtEl>
                                          <p:spTgt spid="76"/>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0" nodeType="clickEffect">
                                  <p:stCondLst>
                                    <p:cond delay="0"/>
                                  </p:stCondLst>
                                  <p:childTnLst>
                                    <p:animEffect transition="out" filter="fade">
                                      <p:cBhvr>
                                        <p:cTn id="101" dur="500"/>
                                        <p:tgtEl>
                                          <p:spTgt spid="77"/>
                                        </p:tgtEl>
                                      </p:cBhvr>
                                    </p:animEffect>
                                    <p:set>
                                      <p:cBhvr>
                                        <p:cTn id="102" dur="1" fill="hold">
                                          <p:stCondLst>
                                            <p:cond delay="499"/>
                                          </p:stCondLst>
                                        </p:cTn>
                                        <p:tgtEl>
                                          <p:spTgt spid="7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0" nodeType="clickEffect">
                                  <p:stCondLst>
                                    <p:cond delay="0"/>
                                  </p:stCondLst>
                                  <p:childTnLst>
                                    <p:animEffect transition="out" filter="fade">
                                      <p:cBhvr>
                                        <p:cTn id="106" dur="500"/>
                                        <p:tgtEl>
                                          <p:spTgt spid="78"/>
                                        </p:tgtEl>
                                      </p:cBhvr>
                                    </p:animEffect>
                                    <p:set>
                                      <p:cBhvr>
                                        <p:cTn id="107" dur="1" fill="hold">
                                          <p:stCondLst>
                                            <p:cond delay="499"/>
                                          </p:stCondLst>
                                        </p:cTn>
                                        <p:tgtEl>
                                          <p:spTgt spid="7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grpId="0" nodeType="clickEffect">
                                  <p:stCondLst>
                                    <p:cond delay="0"/>
                                  </p:stCondLst>
                                  <p:childTnLst>
                                    <p:animEffect transition="out" filter="fade">
                                      <p:cBhvr>
                                        <p:cTn id="111" dur="500"/>
                                        <p:tgtEl>
                                          <p:spTgt spid="79"/>
                                        </p:tgtEl>
                                      </p:cBhvr>
                                    </p:animEffect>
                                    <p:set>
                                      <p:cBhvr>
                                        <p:cTn id="112" dur="1" fill="hold">
                                          <p:stCondLst>
                                            <p:cond delay="499"/>
                                          </p:stCondLst>
                                        </p:cTn>
                                        <p:tgtEl>
                                          <p:spTgt spid="79"/>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0" nodeType="clickEffect">
                                  <p:stCondLst>
                                    <p:cond delay="0"/>
                                  </p:stCondLst>
                                  <p:childTnLst>
                                    <p:animEffect transition="out" filter="fade">
                                      <p:cBhvr>
                                        <p:cTn id="116" dur="500"/>
                                        <p:tgtEl>
                                          <p:spTgt spid="80"/>
                                        </p:tgtEl>
                                      </p:cBhvr>
                                    </p:animEffect>
                                    <p:set>
                                      <p:cBhvr>
                                        <p:cTn id="117" dur="1" fill="hold">
                                          <p:stCondLst>
                                            <p:cond delay="499"/>
                                          </p:stCondLst>
                                        </p:cTn>
                                        <p:tgtEl>
                                          <p:spTgt spid="80"/>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grpId="0" nodeType="clickEffect">
                                  <p:stCondLst>
                                    <p:cond delay="0"/>
                                  </p:stCondLst>
                                  <p:childTnLst>
                                    <p:animEffect transition="out" filter="fade">
                                      <p:cBhvr>
                                        <p:cTn id="121" dur="500"/>
                                        <p:tgtEl>
                                          <p:spTgt spid="81"/>
                                        </p:tgtEl>
                                      </p:cBhvr>
                                    </p:animEffect>
                                    <p:set>
                                      <p:cBhvr>
                                        <p:cTn id="122" dur="1" fill="hold">
                                          <p:stCondLst>
                                            <p:cond delay="499"/>
                                          </p:stCondLst>
                                        </p:cTn>
                                        <p:tgtEl>
                                          <p:spTgt spid="81"/>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82"/>
                                        </p:tgtEl>
                                      </p:cBhvr>
                                    </p:animEffect>
                                    <p:set>
                                      <p:cBhvr>
                                        <p:cTn id="127" dur="1" fill="hold">
                                          <p:stCondLst>
                                            <p:cond delay="499"/>
                                          </p:stCondLst>
                                        </p:cTn>
                                        <p:tgtEl>
                                          <p:spTgt spid="82"/>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0" presetClass="exit" presetSubtype="0" fill="hold" grpId="0" nodeType="clickEffect">
                                  <p:stCondLst>
                                    <p:cond delay="0"/>
                                  </p:stCondLst>
                                  <p:childTnLst>
                                    <p:animEffect transition="out" filter="fade">
                                      <p:cBhvr>
                                        <p:cTn id="131" dur="500"/>
                                        <p:tgtEl>
                                          <p:spTgt spid="83"/>
                                        </p:tgtEl>
                                      </p:cBhvr>
                                    </p:animEffect>
                                    <p:set>
                                      <p:cBhvr>
                                        <p:cTn id="132" dur="1" fill="hold">
                                          <p:stCondLst>
                                            <p:cond delay="499"/>
                                          </p:stCondLst>
                                        </p:cTn>
                                        <p:tgtEl>
                                          <p:spTgt spid="83"/>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0" nodeType="clickEffect">
                                  <p:stCondLst>
                                    <p:cond delay="0"/>
                                  </p:stCondLst>
                                  <p:childTnLst>
                                    <p:animEffect transition="out" filter="fade">
                                      <p:cBhvr>
                                        <p:cTn id="136" dur="500"/>
                                        <p:tgtEl>
                                          <p:spTgt spid="84"/>
                                        </p:tgtEl>
                                      </p:cBhvr>
                                    </p:animEffect>
                                    <p:set>
                                      <p:cBhvr>
                                        <p:cTn id="137" dur="1" fill="hold">
                                          <p:stCondLst>
                                            <p:cond delay="499"/>
                                          </p:stCondLst>
                                        </p:cTn>
                                        <p:tgtEl>
                                          <p:spTgt spid="84"/>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0" nodeType="clickEffect">
                                  <p:stCondLst>
                                    <p:cond delay="0"/>
                                  </p:stCondLst>
                                  <p:childTnLst>
                                    <p:animEffect transition="out" filter="fade">
                                      <p:cBhvr>
                                        <p:cTn id="141" dur="500"/>
                                        <p:tgtEl>
                                          <p:spTgt spid="85"/>
                                        </p:tgtEl>
                                      </p:cBhvr>
                                    </p:animEffect>
                                    <p:set>
                                      <p:cBhvr>
                                        <p:cTn id="142" dur="1" fill="hold">
                                          <p:stCondLst>
                                            <p:cond delay="499"/>
                                          </p:stCondLst>
                                        </p:cTn>
                                        <p:tgtEl>
                                          <p:spTgt spid="85"/>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10" presetClass="exit" presetSubtype="0" fill="hold" grpId="0" nodeType="clickEffect">
                                  <p:stCondLst>
                                    <p:cond delay="0"/>
                                  </p:stCondLst>
                                  <p:childTnLst>
                                    <p:animEffect transition="out" filter="fade">
                                      <p:cBhvr>
                                        <p:cTn id="146" dur="500"/>
                                        <p:tgtEl>
                                          <p:spTgt spid="86"/>
                                        </p:tgtEl>
                                      </p:cBhvr>
                                    </p:animEffect>
                                    <p:set>
                                      <p:cBhvr>
                                        <p:cTn id="147" dur="1" fill="hold">
                                          <p:stCondLst>
                                            <p:cond delay="499"/>
                                          </p:stCondLst>
                                        </p:cTn>
                                        <p:tgtEl>
                                          <p:spTgt spid="86"/>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grpId="0" nodeType="clickEffect">
                                  <p:stCondLst>
                                    <p:cond delay="0"/>
                                  </p:stCondLst>
                                  <p:childTnLst>
                                    <p:animEffect transition="out" filter="fade">
                                      <p:cBhvr>
                                        <p:cTn id="151" dur="500"/>
                                        <p:tgtEl>
                                          <p:spTgt spid="87"/>
                                        </p:tgtEl>
                                      </p:cBhvr>
                                    </p:animEffect>
                                    <p:set>
                                      <p:cBhvr>
                                        <p:cTn id="152" dur="1" fill="hold">
                                          <p:stCondLst>
                                            <p:cond delay="499"/>
                                          </p:stCondLst>
                                        </p:cTn>
                                        <p:tgtEl>
                                          <p:spTgt spid="87"/>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10" presetClass="exit" presetSubtype="0" fill="hold" grpId="0" nodeType="clickEffect">
                                  <p:stCondLst>
                                    <p:cond delay="0"/>
                                  </p:stCondLst>
                                  <p:childTnLst>
                                    <p:animEffect transition="out" filter="fade">
                                      <p:cBhvr>
                                        <p:cTn id="156" dur="500"/>
                                        <p:tgtEl>
                                          <p:spTgt spid="88"/>
                                        </p:tgtEl>
                                      </p:cBhvr>
                                    </p:animEffect>
                                    <p:set>
                                      <p:cBhvr>
                                        <p:cTn id="157" dur="1" fill="hold">
                                          <p:stCondLst>
                                            <p:cond delay="499"/>
                                          </p:stCondLst>
                                        </p:cTn>
                                        <p:tgtEl>
                                          <p:spTgt spid="88"/>
                                        </p:tgtEl>
                                        <p:attrNameLst>
                                          <p:attrName>style.visibility</p:attrName>
                                        </p:attrNameLst>
                                      </p:cBhvr>
                                      <p:to>
                                        <p:strVal val="hidden"/>
                                      </p:to>
                                    </p:set>
                                  </p:childTnLst>
                                </p:cTn>
                              </p:par>
                            </p:childTnLst>
                          </p:cTn>
                        </p:par>
                      </p:childTnLst>
                    </p:cTn>
                  </p:par>
                  <p:par>
                    <p:cTn id="158" fill="hold">
                      <p:stCondLst>
                        <p:cond delay="indefinite"/>
                      </p:stCondLst>
                      <p:childTnLst>
                        <p:par>
                          <p:cTn id="159" fill="hold">
                            <p:stCondLst>
                              <p:cond delay="0"/>
                            </p:stCondLst>
                            <p:childTnLst>
                              <p:par>
                                <p:cTn id="160" presetID="10" presetClass="exit" presetSubtype="0" fill="hold" grpId="0" nodeType="clickEffect">
                                  <p:stCondLst>
                                    <p:cond delay="0"/>
                                  </p:stCondLst>
                                  <p:childTnLst>
                                    <p:animEffect transition="out" filter="fade">
                                      <p:cBhvr>
                                        <p:cTn id="161" dur="500"/>
                                        <p:tgtEl>
                                          <p:spTgt spid="89"/>
                                        </p:tgtEl>
                                      </p:cBhvr>
                                    </p:animEffect>
                                    <p:set>
                                      <p:cBhvr>
                                        <p:cTn id="162" dur="1" fill="hold">
                                          <p:stCondLst>
                                            <p:cond delay="499"/>
                                          </p:stCondLst>
                                        </p:cTn>
                                        <p:tgtEl>
                                          <p:spTgt spid="89"/>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0" nodeType="clickEffect">
                                  <p:stCondLst>
                                    <p:cond delay="0"/>
                                  </p:stCondLst>
                                  <p:childTnLst>
                                    <p:animEffect transition="out" filter="fade">
                                      <p:cBhvr>
                                        <p:cTn id="166" dur="500"/>
                                        <p:tgtEl>
                                          <p:spTgt spid="90"/>
                                        </p:tgtEl>
                                      </p:cBhvr>
                                    </p:animEffect>
                                    <p:set>
                                      <p:cBhvr>
                                        <p:cTn id="167" dur="1" fill="hold">
                                          <p:stCondLst>
                                            <p:cond delay="499"/>
                                          </p:stCondLst>
                                        </p:cTn>
                                        <p:tgtEl>
                                          <p:spTgt spid="90"/>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xit" presetSubtype="0" fill="hold" grpId="0" nodeType="clickEffect">
                                  <p:stCondLst>
                                    <p:cond delay="0"/>
                                  </p:stCondLst>
                                  <p:childTnLst>
                                    <p:animEffect transition="out" filter="fade">
                                      <p:cBhvr>
                                        <p:cTn id="171" dur="500"/>
                                        <p:tgtEl>
                                          <p:spTgt spid="91"/>
                                        </p:tgtEl>
                                      </p:cBhvr>
                                    </p:animEffect>
                                    <p:set>
                                      <p:cBhvr>
                                        <p:cTn id="172" dur="1" fill="hold">
                                          <p:stCondLst>
                                            <p:cond delay="499"/>
                                          </p:stCondLst>
                                        </p:cTn>
                                        <p:tgtEl>
                                          <p:spTgt spid="91"/>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22" presetClass="entr" presetSubtype="8" fill="hold" grpId="0" nodeType="clickEffect">
                                  <p:stCondLst>
                                    <p:cond delay="0"/>
                                  </p:stCondLst>
                                  <p:childTnLst>
                                    <p:set>
                                      <p:cBhvr>
                                        <p:cTn id="176" dur="1" fill="hold">
                                          <p:stCondLst>
                                            <p:cond delay="0"/>
                                          </p:stCondLst>
                                        </p:cTn>
                                        <p:tgtEl>
                                          <p:spTgt spid="92"/>
                                        </p:tgtEl>
                                        <p:attrNameLst>
                                          <p:attrName>style.visibility</p:attrName>
                                        </p:attrNameLst>
                                      </p:cBhvr>
                                      <p:to>
                                        <p:strVal val="visible"/>
                                      </p:to>
                                    </p:set>
                                    <p:animEffect transition="in" filter="wipe(left)">
                                      <p:cBhvr>
                                        <p:cTn id="177"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0" grpId="0"/>
      <p:bldP spid="61" grpId="0"/>
      <p:bldP spid="53" grpId="0" animBg="1"/>
      <p:bldP spid="56"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170-7DF8-C6BE-2C4D-697E4244E378}"/>
              </a:ext>
            </a:extLst>
          </p:cNvPr>
          <p:cNvSpPr>
            <a:spLocks noGrp="1"/>
          </p:cNvSpPr>
          <p:nvPr>
            <p:ph type="title"/>
          </p:nvPr>
        </p:nvSpPr>
        <p:spPr/>
        <p:txBody>
          <a:bodyPr/>
          <a:lstStyle/>
          <a:p>
            <a:r>
              <a:rPr lang="en-US" dirty="0"/>
              <a:t>Histograms</a:t>
            </a:r>
          </a:p>
        </p:txBody>
      </p:sp>
      <p:sp>
        <p:nvSpPr>
          <p:cNvPr id="3" name="Rectangle 2">
            <a:extLst>
              <a:ext uri="{FF2B5EF4-FFF2-40B4-BE49-F238E27FC236}">
                <a16:creationId xmlns:a16="http://schemas.microsoft.com/office/drawing/2014/main" id="{F8A1EC6C-EA7F-E5AC-FE29-09F05D419396}"/>
              </a:ext>
            </a:extLst>
          </p:cNvPr>
          <p:cNvSpPr/>
          <p:nvPr/>
        </p:nvSpPr>
        <p:spPr>
          <a:xfrm>
            <a:off x="664092" y="666879"/>
            <a:ext cx="8380602" cy="615553"/>
          </a:xfrm>
          <a:prstGeom prst="rect">
            <a:avLst/>
          </a:prstGeom>
        </p:spPr>
        <p:txBody>
          <a:bodyPr wrap="square">
            <a:spAutoFit/>
          </a:bodyPr>
          <a:lstStyle/>
          <a:p>
            <a:r>
              <a:rPr lang="en-IE" sz="1700" b="1" dirty="0">
                <a:solidFill>
                  <a:srgbClr val="0070C0"/>
                </a:solidFill>
              </a:rPr>
              <a:t>Histograms</a:t>
            </a:r>
            <a:r>
              <a:rPr lang="en-IE" sz="1700" dirty="0">
                <a:solidFill>
                  <a:srgbClr val="0070C0"/>
                </a:solidFill>
              </a:rPr>
              <a:t> </a:t>
            </a:r>
            <a:r>
              <a:rPr lang="en-IE" sz="1700" dirty="0"/>
              <a:t>are used to represent continuous data. Unlike a bar chart, there are no spaces between the bars on a histogram.</a:t>
            </a:r>
          </a:p>
        </p:txBody>
      </p:sp>
      <p:sp>
        <p:nvSpPr>
          <p:cNvPr id="5" name="Rectangle 4">
            <a:extLst>
              <a:ext uri="{FF2B5EF4-FFF2-40B4-BE49-F238E27FC236}">
                <a16:creationId xmlns:a16="http://schemas.microsoft.com/office/drawing/2014/main" id="{2966556D-72B7-21E3-18C1-4B32B1A962FD}"/>
              </a:ext>
            </a:extLst>
          </p:cNvPr>
          <p:cNvSpPr/>
          <p:nvPr/>
        </p:nvSpPr>
        <p:spPr>
          <a:xfrm>
            <a:off x="664092" y="1299845"/>
            <a:ext cx="6547110" cy="1138773"/>
          </a:xfrm>
          <a:prstGeom prst="rect">
            <a:avLst/>
          </a:prstGeom>
        </p:spPr>
        <p:txBody>
          <a:bodyPr wrap="square">
            <a:spAutoFit/>
          </a:bodyPr>
          <a:lstStyle/>
          <a:p>
            <a:r>
              <a:rPr lang="en-IE" sz="1700" b="1" dirty="0">
                <a:solidFill>
                  <a:srgbClr val="00B050"/>
                </a:solidFill>
              </a:rPr>
              <a:t>This frequency table shows the times (in minutes) spent by a group for people in a museum.</a:t>
            </a:r>
          </a:p>
          <a:p>
            <a:r>
              <a:rPr lang="en-IE" sz="1700" b="1" dirty="0">
                <a:solidFill>
                  <a:srgbClr val="00B050"/>
                </a:solidFill>
              </a:rPr>
              <a:t>Note: 10—20 means 10 or more but less than 20 and so on. </a:t>
            </a:r>
          </a:p>
          <a:p>
            <a:r>
              <a:rPr lang="en-IE" sz="1700" b="1" dirty="0">
                <a:solidFill>
                  <a:srgbClr val="00B050"/>
                </a:solidFill>
              </a:rPr>
              <a:t>Represent the data in a histogram.</a:t>
            </a:r>
          </a:p>
        </p:txBody>
      </p:sp>
      <p:pic>
        <p:nvPicPr>
          <p:cNvPr id="6" name="Picture 5">
            <a:extLst>
              <a:ext uri="{FF2B5EF4-FFF2-40B4-BE49-F238E27FC236}">
                <a16:creationId xmlns:a16="http://schemas.microsoft.com/office/drawing/2014/main" id="{F29772A6-B57F-2459-3146-7BE3C150F505}"/>
              </a:ext>
            </a:extLst>
          </p:cNvPr>
          <p:cNvPicPr>
            <a:picLocks noChangeAspect="1"/>
          </p:cNvPicPr>
          <p:nvPr/>
        </p:nvPicPr>
        <p:blipFill>
          <a:blip r:embed="rId2"/>
          <a:stretch>
            <a:fillRect/>
          </a:stretch>
        </p:blipFill>
        <p:spPr>
          <a:xfrm>
            <a:off x="7357993" y="1152280"/>
            <a:ext cx="1539910" cy="1433902"/>
          </a:xfrm>
          <a:prstGeom prst="rect">
            <a:avLst/>
          </a:prstGeom>
        </p:spPr>
      </p:pic>
      <p:pic>
        <p:nvPicPr>
          <p:cNvPr id="14" name="Picture 13">
            <a:extLst>
              <a:ext uri="{FF2B5EF4-FFF2-40B4-BE49-F238E27FC236}">
                <a16:creationId xmlns:a16="http://schemas.microsoft.com/office/drawing/2014/main" id="{554ABB00-323E-DFC4-B04D-A430B1482935}"/>
              </a:ext>
            </a:extLst>
          </p:cNvPr>
          <p:cNvPicPr>
            <a:picLocks noChangeAspect="1"/>
          </p:cNvPicPr>
          <p:nvPr/>
        </p:nvPicPr>
        <p:blipFill>
          <a:blip r:embed="rId3"/>
          <a:stretch>
            <a:fillRect/>
          </a:stretch>
        </p:blipFill>
        <p:spPr>
          <a:xfrm>
            <a:off x="2360238" y="2688819"/>
            <a:ext cx="4729695" cy="3502302"/>
          </a:xfrm>
          <a:prstGeom prst="rect">
            <a:avLst/>
          </a:prstGeom>
        </p:spPr>
      </p:pic>
      <p:cxnSp>
        <p:nvCxnSpPr>
          <p:cNvPr id="16" name="Straight Arrow Connector 15">
            <a:extLst>
              <a:ext uri="{FF2B5EF4-FFF2-40B4-BE49-F238E27FC236}">
                <a16:creationId xmlns:a16="http://schemas.microsoft.com/office/drawing/2014/main" id="{8175A9E2-F572-C00B-DF2F-D9ED3680E349}"/>
              </a:ext>
            </a:extLst>
          </p:cNvPr>
          <p:cNvCxnSpPr>
            <a:cxnSpLocks/>
          </p:cNvCxnSpPr>
          <p:nvPr/>
        </p:nvCxnSpPr>
        <p:spPr>
          <a:xfrm flipH="1" flipV="1">
            <a:off x="6159535" y="2891998"/>
            <a:ext cx="1370269" cy="49223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AA982BF-36E9-42B2-C896-38DAAFF3DF1A}"/>
              </a:ext>
            </a:extLst>
          </p:cNvPr>
          <p:cNvSpPr txBox="1"/>
          <p:nvPr/>
        </p:nvSpPr>
        <p:spPr>
          <a:xfrm>
            <a:off x="7604276" y="3262647"/>
            <a:ext cx="655949" cy="353943"/>
          </a:xfrm>
          <a:prstGeom prst="rect">
            <a:avLst/>
          </a:prstGeom>
          <a:noFill/>
        </p:spPr>
        <p:txBody>
          <a:bodyPr wrap="none" rtlCol="0">
            <a:spAutoFit/>
          </a:bodyPr>
          <a:lstStyle>
            <a:defPPr>
              <a:defRPr lang="en-US"/>
            </a:defPPr>
            <a:lvl1pPr>
              <a:defRPr b="1">
                <a:solidFill>
                  <a:srgbClr val="FF0000"/>
                </a:solidFill>
              </a:defRPr>
            </a:lvl1pPr>
          </a:lstStyle>
          <a:p>
            <a:r>
              <a:rPr lang="en-IE" sz="1700" dirty="0"/>
              <a:t>TITLE</a:t>
            </a:r>
          </a:p>
        </p:txBody>
      </p:sp>
    </p:spTree>
    <p:extLst>
      <p:ext uri="{BB962C8B-B14F-4D97-AF65-F5344CB8AC3E}">
        <p14:creationId xmlns:p14="http://schemas.microsoft.com/office/powerpoint/2010/main" val="352944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down)">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ipe(down)">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70170-7DF8-C6BE-2C4D-697E4244E378}"/>
              </a:ext>
            </a:extLst>
          </p:cNvPr>
          <p:cNvSpPr>
            <a:spLocks noGrp="1"/>
          </p:cNvSpPr>
          <p:nvPr>
            <p:ph type="title"/>
          </p:nvPr>
        </p:nvSpPr>
        <p:spPr/>
        <p:txBody>
          <a:bodyPr/>
          <a:lstStyle/>
          <a:p>
            <a:r>
              <a:rPr lang="en-US" dirty="0"/>
              <a:t>Histograms</a:t>
            </a:r>
          </a:p>
        </p:txBody>
      </p:sp>
      <p:sp>
        <p:nvSpPr>
          <p:cNvPr id="3" name="Rectangle 2">
            <a:extLst>
              <a:ext uri="{FF2B5EF4-FFF2-40B4-BE49-F238E27FC236}">
                <a16:creationId xmlns:a16="http://schemas.microsoft.com/office/drawing/2014/main" id="{F8A1EC6C-EA7F-E5AC-FE29-09F05D419396}"/>
              </a:ext>
            </a:extLst>
          </p:cNvPr>
          <p:cNvSpPr/>
          <p:nvPr/>
        </p:nvSpPr>
        <p:spPr>
          <a:xfrm>
            <a:off x="664092" y="666879"/>
            <a:ext cx="8380602" cy="615553"/>
          </a:xfrm>
          <a:prstGeom prst="rect">
            <a:avLst/>
          </a:prstGeom>
        </p:spPr>
        <p:txBody>
          <a:bodyPr wrap="square">
            <a:spAutoFit/>
          </a:bodyPr>
          <a:lstStyle/>
          <a:p>
            <a:r>
              <a:rPr lang="en-IE" sz="1700" b="1" dirty="0">
                <a:solidFill>
                  <a:srgbClr val="0070C0"/>
                </a:solidFill>
              </a:rPr>
              <a:t>Histograms</a:t>
            </a:r>
            <a:r>
              <a:rPr lang="en-IE" sz="1700" dirty="0">
                <a:solidFill>
                  <a:srgbClr val="0070C0"/>
                </a:solidFill>
              </a:rPr>
              <a:t> </a:t>
            </a:r>
            <a:r>
              <a:rPr lang="en-IE" sz="1700" dirty="0"/>
              <a:t>are used to represent continuous data. Unlike a bar chart, there are no spaces between the bars on a histogram.</a:t>
            </a:r>
          </a:p>
        </p:txBody>
      </p:sp>
      <p:sp>
        <p:nvSpPr>
          <p:cNvPr id="5" name="Rectangle 4">
            <a:extLst>
              <a:ext uri="{FF2B5EF4-FFF2-40B4-BE49-F238E27FC236}">
                <a16:creationId xmlns:a16="http://schemas.microsoft.com/office/drawing/2014/main" id="{2966556D-72B7-21E3-18C1-4B32B1A962FD}"/>
              </a:ext>
            </a:extLst>
          </p:cNvPr>
          <p:cNvSpPr/>
          <p:nvPr/>
        </p:nvSpPr>
        <p:spPr>
          <a:xfrm>
            <a:off x="664092" y="1299845"/>
            <a:ext cx="6547110" cy="1138773"/>
          </a:xfrm>
          <a:prstGeom prst="rect">
            <a:avLst/>
          </a:prstGeom>
        </p:spPr>
        <p:txBody>
          <a:bodyPr wrap="square">
            <a:spAutoFit/>
          </a:bodyPr>
          <a:lstStyle/>
          <a:p>
            <a:r>
              <a:rPr lang="en-IE" sz="1700" b="1" dirty="0">
                <a:solidFill>
                  <a:srgbClr val="00B050"/>
                </a:solidFill>
              </a:rPr>
              <a:t>This frequency table shows the times (in minutes) spent by a group for people in a museum.</a:t>
            </a:r>
          </a:p>
          <a:p>
            <a:r>
              <a:rPr lang="en-IE" sz="1700" b="1" dirty="0">
                <a:solidFill>
                  <a:srgbClr val="00B050"/>
                </a:solidFill>
              </a:rPr>
              <a:t>Note: 10—20 means 10 or more but less than 20 and so on. </a:t>
            </a:r>
          </a:p>
          <a:p>
            <a:r>
              <a:rPr lang="en-IE" sz="1700" b="1" dirty="0">
                <a:solidFill>
                  <a:srgbClr val="00B050"/>
                </a:solidFill>
              </a:rPr>
              <a:t>Represent the data in a histogram.</a:t>
            </a:r>
          </a:p>
        </p:txBody>
      </p:sp>
      <p:pic>
        <p:nvPicPr>
          <p:cNvPr id="6" name="Picture 5">
            <a:extLst>
              <a:ext uri="{FF2B5EF4-FFF2-40B4-BE49-F238E27FC236}">
                <a16:creationId xmlns:a16="http://schemas.microsoft.com/office/drawing/2014/main" id="{F29772A6-B57F-2459-3146-7BE3C150F505}"/>
              </a:ext>
            </a:extLst>
          </p:cNvPr>
          <p:cNvPicPr>
            <a:picLocks noChangeAspect="1"/>
          </p:cNvPicPr>
          <p:nvPr/>
        </p:nvPicPr>
        <p:blipFill>
          <a:blip r:embed="rId2"/>
          <a:stretch>
            <a:fillRect/>
          </a:stretch>
        </p:blipFill>
        <p:spPr>
          <a:xfrm>
            <a:off x="7357993" y="1152280"/>
            <a:ext cx="1539910" cy="1433902"/>
          </a:xfrm>
          <a:prstGeom prst="rect">
            <a:avLst/>
          </a:prstGeom>
        </p:spPr>
      </p:pic>
      <p:pic>
        <p:nvPicPr>
          <p:cNvPr id="14" name="Picture 13">
            <a:extLst>
              <a:ext uri="{FF2B5EF4-FFF2-40B4-BE49-F238E27FC236}">
                <a16:creationId xmlns:a16="http://schemas.microsoft.com/office/drawing/2014/main" id="{554ABB00-323E-DFC4-B04D-A430B1482935}"/>
              </a:ext>
            </a:extLst>
          </p:cNvPr>
          <p:cNvPicPr>
            <a:picLocks noChangeAspect="1"/>
          </p:cNvPicPr>
          <p:nvPr/>
        </p:nvPicPr>
        <p:blipFill>
          <a:blip r:embed="rId3"/>
          <a:stretch>
            <a:fillRect/>
          </a:stretch>
        </p:blipFill>
        <p:spPr>
          <a:xfrm>
            <a:off x="2360238" y="2688819"/>
            <a:ext cx="4729695" cy="3502302"/>
          </a:xfrm>
          <a:prstGeom prst="rect">
            <a:avLst/>
          </a:prstGeom>
        </p:spPr>
      </p:pic>
      <p:cxnSp>
        <p:nvCxnSpPr>
          <p:cNvPr id="21" name="Straight Arrow Connector 20">
            <a:extLst>
              <a:ext uri="{FF2B5EF4-FFF2-40B4-BE49-F238E27FC236}">
                <a16:creationId xmlns:a16="http://schemas.microsoft.com/office/drawing/2014/main" id="{D507D9D0-551B-24A2-6BAA-95427BD2799B}"/>
              </a:ext>
            </a:extLst>
          </p:cNvPr>
          <p:cNvCxnSpPr>
            <a:cxnSpLocks/>
          </p:cNvCxnSpPr>
          <p:nvPr/>
        </p:nvCxnSpPr>
        <p:spPr>
          <a:xfrm>
            <a:off x="1479148" y="3003763"/>
            <a:ext cx="1149838" cy="296348"/>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5AFAE78-3744-C286-FCAF-7ED1721D129E}"/>
              </a:ext>
            </a:extLst>
          </p:cNvPr>
          <p:cNvSpPr txBox="1"/>
          <p:nvPr/>
        </p:nvSpPr>
        <p:spPr>
          <a:xfrm>
            <a:off x="195943" y="2636066"/>
            <a:ext cx="1149839" cy="877163"/>
          </a:xfrm>
          <a:prstGeom prst="rect">
            <a:avLst/>
          </a:prstGeom>
          <a:noFill/>
        </p:spPr>
        <p:txBody>
          <a:bodyPr wrap="square" rtlCol="0">
            <a:spAutoFit/>
          </a:bodyPr>
          <a:lstStyle>
            <a:defPPr>
              <a:defRPr lang="en-US"/>
            </a:defPPr>
            <a:lvl1pPr>
              <a:defRPr b="1">
                <a:solidFill>
                  <a:srgbClr val="FF0000"/>
                </a:solidFill>
              </a:defRPr>
            </a:lvl1pPr>
          </a:lstStyle>
          <a:p>
            <a:r>
              <a:rPr lang="en-IE" sz="1700" dirty="0"/>
              <a:t>Labelled vertical axis</a:t>
            </a:r>
          </a:p>
        </p:txBody>
      </p:sp>
      <p:cxnSp>
        <p:nvCxnSpPr>
          <p:cNvPr id="11" name="Straight Connector 10">
            <a:extLst>
              <a:ext uri="{FF2B5EF4-FFF2-40B4-BE49-F238E27FC236}">
                <a16:creationId xmlns:a16="http://schemas.microsoft.com/office/drawing/2014/main" id="{35CEE165-BB27-6030-D506-343F1378037F}"/>
              </a:ext>
            </a:extLst>
          </p:cNvPr>
          <p:cNvCxnSpPr>
            <a:cxnSpLocks/>
          </p:cNvCxnSpPr>
          <p:nvPr/>
        </p:nvCxnSpPr>
        <p:spPr>
          <a:xfrm>
            <a:off x="3080026" y="3079102"/>
            <a:ext cx="0" cy="24790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67B16DF-472F-4DC4-187F-BFB8E90C2F64}"/>
              </a:ext>
            </a:extLst>
          </p:cNvPr>
          <p:cNvCxnSpPr>
            <a:cxnSpLocks/>
          </p:cNvCxnSpPr>
          <p:nvPr/>
        </p:nvCxnSpPr>
        <p:spPr>
          <a:xfrm flipH="1">
            <a:off x="6447453" y="4917671"/>
            <a:ext cx="1080359" cy="540737"/>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02F00C3-DF6D-207E-9E26-68EB5C460373}"/>
              </a:ext>
            </a:extLst>
          </p:cNvPr>
          <p:cNvSpPr txBox="1"/>
          <p:nvPr/>
        </p:nvSpPr>
        <p:spPr>
          <a:xfrm>
            <a:off x="7527812" y="4426025"/>
            <a:ext cx="1686701" cy="615553"/>
          </a:xfrm>
          <a:prstGeom prst="rect">
            <a:avLst/>
          </a:prstGeom>
          <a:noFill/>
        </p:spPr>
        <p:txBody>
          <a:bodyPr wrap="square" rtlCol="0">
            <a:spAutoFit/>
          </a:bodyPr>
          <a:lstStyle>
            <a:defPPr>
              <a:defRPr lang="en-US"/>
            </a:defPPr>
            <a:lvl1pPr>
              <a:defRPr b="1">
                <a:solidFill>
                  <a:srgbClr val="FF0000"/>
                </a:solidFill>
              </a:defRPr>
            </a:lvl1pPr>
          </a:lstStyle>
          <a:p>
            <a:r>
              <a:rPr lang="en-IE" sz="1700" dirty="0"/>
              <a:t>Labelled horizontal axis</a:t>
            </a:r>
          </a:p>
        </p:txBody>
      </p:sp>
      <p:cxnSp>
        <p:nvCxnSpPr>
          <p:cNvPr id="32" name="Straight Connector 31">
            <a:extLst>
              <a:ext uri="{FF2B5EF4-FFF2-40B4-BE49-F238E27FC236}">
                <a16:creationId xmlns:a16="http://schemas.microsoft.com/office/drawing/2014/main" id="{885D6EE9-E741-1B33-D358-A8B8752C6D17}"/>
              </a:ext>
            </a:extLst>
          </p:cNvPr>
          <p:cNvCxnSpPr>
            <a:cxnSpLocks/>
          </p:cNvCxnSpPr>
          <p:nvPr/>
        </p:nvCxnSpPr>
        <p:spPr>
          <a:xfrm flipH="1">
            <a:off x="3057792" y="5558155"/>
            <a:ext cx="376288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BEF7046-59D8-BC33-A744-DA4A7F59C1A7}"/>
              </a:ext>
            </a:extLst>
          </p:cNvPr>
          <p:cNvSpPr/>
          <p:nvPr/>
        </p:nvSpPr>
        <p:spPr>
          <a:xfrm>
            <a:off x="2360238" y="3429000"/>
            <a:ext cx="438946" cy="17681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6FE01B38-72BA-DB72-7AF7-4041AD5ECD78}"/>
              </a:ext>
            </a:extLst>
          </p:cNvPr>
          <p:cNvSpPr/>
          <p:nvPr/>
        </p:nvSpPr>
        <p:spPr>
          <a:xfrm rot="5400000">
            <a:off x="4719762" y="5127577"/>
            <a:ext cx="438946" cy="176815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22398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1" grpId="0"/>
      <p:bldP spid="33" grpId="0" animBg="1"/>
      <p:bldP spid="35" grpId="0" animBg="1"/>
    </p:bldLst>
  </p:timing>
</p:sld>
</file>

<file path=ppt/theme/theme1.xml><?xml version="1.0" encoding="utf-8"?>
<a:theme xmlns:a="http://schemas.openxmlformats.org/drawingml/2006/main" name="Office Theme">
  <a:themeElements>
    <a:clrScheme name="Active Maths">
      <a:dk1>
        <a:srgbClr val="000000"/>
      </a:dk1>
      <a:lt1>
        <a:srgbClr val="FFFFFF"/>
      </a:lt1>
      <a:dk2>
        <a:srgbClr val="44546A"/>
      </a:dk2>
      <a:lt2>
        <a:srgbClr val="E7E6E6"/>
      </a:lt2>
      <a:accent1>
        <a:srgbClr val="00B1C2"/>
      </a:accent1>
      <a:accent2>
        <a:srgbClr val="F05A4E"/>
      </a:accent2>
      <a:accent3>
        <a:srgbClr val="8972B3"/>
      </a:accent3>
      <a:accent4>
        <a:srgbClr val="0088CF"/>
      </a:accent4>
      <a:accent5>
        <a:srgbClr val="D076AF"/>
      </a:accent5>
      <a:accent6>
        <a:srgbClr val="00A99C"/>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4420954D554C4382A7C244952E75C5" ma:contentTypeVersion="10" ma:contentTypeDescription="Create a new document." ma:contentTypeScope="" ma:versionID="1e24f87c148dd4b085b3ccc5ff4254c7">
  <xsd:schema xmlns:xsd="http://www.w3.org/2001/XMLSchema" xmlns:xs="http://www.w3.org/2001/XMLSchema" xmlns:p="http://schemas.microsoft.com/office/2006/metadata/properties" xmlns:ns2="83c02c0b-7596-4dd8-9c06-98042a37c63c" xmlns:ns3="2a9a8ee9-997f-4a61-ba77-6ad4077986f7" targetNamespace="http://schemas.microsoft.com/office/2006/metadata/properties" ma:root="true" ma:fieldsID="476982e602ee7f851d5914d3961fd03b" ns2:_="" ns3:_="">
    <xsd:import namespace="83c02c0b-7596-4dd8-9c06-98042a37c63c"/>
    <xsd:import namespace="2a9a8ee9-997f-4a61-ba77-6ad4077986f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c02c0b-7596-4dd8-9c06-98042a37c6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a9a8ee9-997f-4a61-ba77-6ad4077986f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D3F9BA9-319B-433B-86AA-CED37C822752}"/>
</file>

<file path=customXml/itemProps2.xml><?xml version="1.0" encoding="utf-8"?>
<ds:datastoreItem xmlns:ds="http://schemas.openxmlformats.org/officeDocument/2006/customXml" ds:itemID="{BC836D97-7D98-4B66-B4A7-1A28EEBAFF29}"/>
</file>

<file path=customXml/itemProps3.xml><?xml version="1.0" encoding="utf-8"?>
<ds:datastoreItem xmlns:ds="http://schemas.openxmlformats.org/officeDocument/2006/customXml" ds:itemID="{4C0458A1-3CA7-4C6E-A075-BB35411890BD}"/>
</file>

<file path=docProps/app.xml><?xml version="1.0" encoding="utf-8"?>
<Properties xmlns="http://schemas.openxmlformats.org/officeDocument/2006/extended-properties" xmlns:vt="http://schemas.openxmlformats.org/officeDocument/2006/docPropsVTypes">
  <TotalTime>0</TotalTime>
  <Words>1539</Words>
  <Application>Microsoft Office PowerPoint</Application>
  <PresentationFormat>On-screen Show (4:3)</PresentationFormat>
  <Paragraphs>155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 Math</vt:lpstr>
      <vt:lpstr>Office Theme</vt:lpstr>
      <vt:lpstr>Chapter 19: Statistics II</vt:lpstr>
      <vt:lpstr>Line Plots</vt:lpstr>
      <vt:lpstr>Bar Charts</vt:lpstr>
      <vt:lpstr>Bar Charts</vt:lpstr>
      <vt:lpstr>Pie Charts</vt:lpstr>
      <vt:lpstr>Pie Charts</vt:lpstr>
      <vt:lpstr>Stem and Leaf Plots</vt:lpstr>
      <vt:lpstr>Histograms</vt:lpstr>
      <vt:lpstr>Histograms</vt:lpstr>
      <vt:lpstr>Histograms</vt:lpstr>
      <vt:lpstr>Histograms</vt:lpstr>
      <vt:lpstr>Histograms</vt:lpstr>
      <vt:lpstr>Trend Graphs</vt:lpstr>
      <vt:lpstr>Trend Graphs</vt:lpstr>
      <vt:lpstr>Choosing a Suitable Chart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O'Keeffe</dc:creator>
  <cp:lastModifiedBy>Conor Walker</cp:lastModifiedBy>
  <cp:revision>60</cp:revision>
  <dcterms:created xsi:type="dcterms:W3CDTF">2022-12-20T12:43:25Z</dcterms:created>
  <dcterms:modified xsi:type="dcterms:W3CDTF">2024-04-07T17:55:28Z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0x010100254420954D554C4382A7C244952E75C5</vt:lpwstr>
  </property>
</Properties>
</file>