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4" r:id="rId1"/>
  </p:sldMasterIdLst>
  <p:notesMasterIdLst>
    <p:notesMasterId r:id="rId9"/>
  </p:notesMasterIdLst>
  <p:sldIdLst>
    <p:sldId id="318" r:id="rId2"/>
    <p:sldId id="400" r:id="rId3"/>
    <p:sldId id="401" r:id="rId4"/>
    <p:sldId id="402" r:id="rId5"/>
    <p:sldId id="403" r:id="rId6"/>
    <p:sldId id="404" r:id="rId7"/>
    <p:sldId id="405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499A"/>
    <a:srgbClr val="60509E"/>
    <a:srgbClr val="6A4184"/>
    <a:srgbClr val="16568F"/>
    <a:srgbClr val="007C6B"/>
    <a:srgbClr val="B933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3AC828-7FC4-4556-9BE4-667214691543}" v="145" dt="2024-04-07T18:15:28.705"/>
  </p1510:revLst>
</p1510:revInfo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–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–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991"/>
    <p:restoredTop sz="96250"/>
  </p:normalViewPr>
  <p:slideViewPr>
    <p:cSldViewPr snapToGrid="0">
      <p:cViewPr varScale="1">
        <p:scale>
          <a:sx n="82" d="100"/>
          <a:sy n="82" d="100"/>
        </p:scale>
        <p:origin x="1872" y="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7" d="100"/>
          <a:sy n="97" d="100"/>
        </p:scale>
        <p:origin x="3120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nor Walker" userId="9e745111-8e3a-4b36-beec-6898a7e39431" providerId="ADAL" clId="{2C3AC828-7FC4-4556-9BE4-667214691543}"/>
    <pc:docChg chg="undo custSel addSld delSld modSld">
      <pc:chgData name="Conor Walker" userId="9e745111-8e3a-4b36-beec-6898a7e39431" providerId="ADAL" clId="{2C3AC828-7FC4-4556-9BE4-667214691543}" dt="2024-04-07T18:15:43.167" v="321" actId="1038"/>
      <pc:docMkLst>
        <pc:docMk/>
      </pc:docMkLst>
      <pc:sldChg chg="modSp mod">
        <pc:chgData name="Conor Walker" userId="9e745111-8e3a-4b36-beec-6898a7e39431" providerId="ADAL" clId="{2C3AC828-7FC4-4556-9BE4-667214691543}" dt="2024-04-06T09:24:17.066" v="47" actId="20577"/>
        <pc:sldMkLst>
          <pc:docMk/>
          <pc:sldMk cId="2171952444" sldId="318"/>
        </pc:sldMkLst>
        <pc:spChg chg="mod">
          <ac:chgData name="Conor Walker" userId="9e745111-8e3a-4b36-beec-6898a7e39431" providerId="ADAL" clId="{2C3AC828-7FC4-4556-9BE4-667214691543}" dt="2024-04-06T09:24:17.066" v="47" actId="20577"/>
          <ac:spMkLst>
            <pc:docMk/>
            <pc:sldMk cId="2171952444" sldId="318"/>
            <ac:spMk id="2" creationId="{9EA11AD4-2D4C-5DA1-B44C-83392D662656}"/>
          </ac:spMkLst>
        </pc:spChg>
      </pc:sldChg>
      <pc:sldChg chg="del">
        <pc:chgData name="Conor Walker" userId="9e745111-8e3a-4b36-beec-6898a7e39431" providerId="ADAL" clId="{2C3AC828-7FC4-4556-9BE4-667214691543}" dt="2024-04-06T09:27:23.041" v="60" actId="2696"/>
        <pc:sldMkLst>
          <pc:docMk/>
          <pc:sldMk cId="1940009894" sldId="334"/>
        </pc:sldMkLst>
      </pc:sldChg>
      <pc:sldChg chg="del">
        <pc:chgData name="Conor Walker" userId="9e745111-8e3a-4b36-beec-6898a7e39431" providerId="ADAL" clId="{2C3AC828-7FC4-4556-9BE4-667214691543}" dt="2024-04-06T09:27:23.041" v="60" actId="2696"/>
        <pc:sldMkLst>
          <pc:docMk/>
          <pc:sldMk cId="3968519138" sldId="335"/>
        </pc:sldMkLst>
      </pc:sldChg>
      <pc:sldChg chg="del">
        <pc:chgData name="Conor Walker" userId="9e745111-8e3a-4b36-beec-6898a7e39431" providerId="ADAL" clId="{2C3AC828-7FC4-4556-9BE4-667214691543}" dt="2024-04-06T09:27:23.041" v="60" actId="2696"/>
        <pc:sldMkLst>
          <pc:docMk/>
          <pc:sldMk cId="933964691" sldId="336"/>
        </pc:sldMkLst>
      </pc:sldChg>
      <pc:sldChg chg="del">
        <pc:chgData name="Conor Walker" userId="9e745111-8e3a-4b36-beec-6898a7e39431" providerId="ADAL" clId="{2C3AC828-7FC4-4556-9BE4-667214691543}" dt="2024-04-06T09:27:23.041" v="60" actId="2696"/>
        <pc:sldMkLst>
          <pc:docMk/>
          <pc:sldMk cId="3095659590" sldId="337"/>
        </pc:sldMkLst>
      </pc:sldChg>
      <pc:sldChg chg="del">
        <pc:chgData name="Conor Walker" userId="9e745111-8e3a-4b36-beec-6898a7e39431" providerId="ADAL" clId="{2C3AC828-7FC4-4556-9BE4-667214691543}" dt="2024-04-06T09:27:23.041" v="60" actId="2696"/>
        <pc:sldMkLst>
          <pc:docMk/>
          <pc:sldMk cId="1250489275" sldId="338"/>
        </pc:sldMkLst>
      </pc:sldChg>
      <pc:sldChg chg="del">
        <pc:chgData name="Conor Walker" userId="9e745111-8e3a-4b36-beec-6898a7e39431" providerId="ADAL" clId="{2C3AC828-7FC4-4556-9BE4-667214691543}" dt="2024-04-06T09:27:23.041" v="60" actId="2696"/>
        <pc:sldMkLst>
          <pc:docMk/>
          <pc:sldMk cId="2473638732" sldId="339"/>
        </pc:sldMkLst>
      </pc:sldChg>
      <pc:sldChg chg="del">
        <pc:chgData name="Conor Walker" userId="9e745111-8e3a-4b36-beec-6898a7e39431" providerId="ADAL" clId="{2C3AC828-7FC4-4556-9BE4-667214691543}" dt="2024-04-06T09:27:23.041" v="60" actId="2696"/>
        <pc:sldMkLst>
          <pc:docMk/>
          <pc:sldMk cId="3427342523" sldId="340"/>
        </pc:sldMkLst>
      </pc:sldChg>
      <pc:sldChg chg="del">
        <pc:chgData name="Conor Walker" userId="9e745111-8e3a-4b36-beec-6898a7e39431" providerId="ADAL" clId="{2C3AC828-7FC4-4556-9BE4-667214691543}" dt="2024-04-06T09:27:23.041" v="60" actId="2696"/>
        <pc:sldMkLst>
          <pc:docMk/>
          <pc:sldMk cId="544672364" sldId="341"/>
        </pc:sldMkLst>
      </pc:sldChg>
      <pc:sldChg chg="del">
        <pc:chgData name="Conor Walker" userId="9e745111-8e3a-4b36-beec-6898a7e39431" providerId="ADAL" clId="{2C3AC828-7FC4-4556-9BE4-667214691543}" dt="2024-04-06T09:27:23.041" v="60" actId="2696"/>
        <pc:sldMkLst>
          <pc:docMk/>
          <pc:sldMk cId="312345705" sldId="342"/>
        </pc:sldMkLst>
      </pc:sldChg>
      <pc:sldChg chg="del">
        <pc:chgData name="Conor Walker" userId="9e745111-8e3a-4b36-beec-6898a7e39431" providerId="ADAL" clId="{2C3AC828-7FC4-4556-9BE4-667214691543}" dt="2024-04-06T09:24:27.342" v="48" actId="2696"/>
        <pc:sldMkLst>
          <pc:docMk/>
          <pc:sldMk cId="2823498688" sldId="361"/>
        </pc:sldMkLst>
      </pc:sldChg>
      <pc:sldChg chg="del">
        <pc:chgData name="Conor Walker" userId="9e745111-8e3a-4b36-beec-6898a7e39431" providerId="ADAL" clId="{2C3AC828-7FC4-4556-9BE4-667214691543}" dt="2024-04-06T09:27:23.041" v="60" actId="2696"/>
        <pc:sldMkLst>
          <pc:docMk/>
          <pc:sldMk cId="2855012162" sldId="362"/>
        </pc:sldMkLst>
      </pc:sldChg>
      <pc:sldChg chg="del">
        <pc:chgData name="Conor Walker" userId="9e745111-8e3a-4b36-beec-6898a7e39431" providerId="ADAL" clId="{2C3AC828-7FC4-4556-9BE4-667214691543}" dt="2024-04-06T09:27:23.041" v="60" actId="2696"/>
        <pc:sldMkLst>
          <pc:docMk/>
          <pc:sldMk cId="3610359847" sldId="367"/>
        </pc:sldMkLst>
      </pc:sldChg>
      <pc:sldChg chg="del">
        <pc:chgData name="Conor Walker" userId="9e745111-8e3a-4b36-beec-6898a7e39431" providerId="ADAL" clId="{2C3AC828-7FC4-4556-9BE4-667214691543}" dt="2024-04-06T09:27:23.041" v="60" actId="2696"/>
        <pc:sldMkLst>
          <pc:docMk/>
          <pc:sldMk cId="1565439839" sldId="369"/>
        </pc:sldMkLst>
      </pc:sldChg>
      <pc:sldChg chg="del">
        <pc:chgData name="Conor Walker" userId="9e745111-8e3a-4b36-beec-6898a7e39431" providerId="ADAL" clId="{2C3AC828-7FC4-4556-9BE4-667214691543}" dt="2024-04-06T09:27:23.041" v="60" actId="2696"/>
        <pc:sldMkLst>
          <pc:docMk/>
          <pc:sldMk cId="324727236" sldId="370"/>
        </pc:sldMkLst>
      </pc:sldChg>
      <pc:sldChg chg="del">
        <pc:chgData name="Conor Walker" userId="9e745111-8e3a-4b36-beec-6898a7e39431" providerId="ADAL" clId="{2C3AC828-7FC4-4556-9BE4-667214691543}" dt="2024-04-06T09:27:23.041" v="60" actId="2696"/>
        <pc:sldMkLst>
          <pc:docMk/>
          <pc:sldMk cId="1779234876" sldId="371"/>
        </pc:sldMkLst>
      </pc:sldChg>
      <pc:sldChg chg="del">
        <pc:chgData name="Conor Walker" userId="9e745111-8e3a-4b36-beec-6898a7e39431" providerId="ADAL" clId="{2C3AC828-7FC4-4556-9BE4-667214691543}" dt="2024-04-06T09:27:23.041" v="60" actId="2696"/>
        <pc:sldMkLst>
          <pc:docMk/>
          <pc:sldMk cId="3783851722" sldId="372"/>
        </pc:sldMkLst>
      </pc:sldChg>
      <pc:sldChg chg="del">
        <pc:chgData name="Conor Walker" userId="9e745111-8e3a-4b36-beec-6898a7e39431" providerId="ADAL" clId="{2C3AC828-7FC4-4556-9BE4-667214691543}" dt="2024-04-06T09:27:23.041" v="60" actId="2696"/>
        <pc:sldMkLst>
          <pc:docMk/>
          <pc:sldMk cId="1974461441" sldId="373"/>
        </pc:sldMkLst>
      </pc:sldChg>
      <pc:sldChg chg="del">
        <pc:chgData name="Conor Walker" userId="9e745111-8e3a-4b36-beec-6898a7e39431" providerId="ADAL" clId="{2C3AC828-7FC4-4556-9BE4-667214691543}" dt="2024-04-06T09:27:23.041" v="60" actId="2696"/>
        <pc:sldMkLst>
          <pc:docMk/>
          <pc:sldMk cId="2936632604" sldId="374"/>
        </pc:sldMkLst>
      </pc:sldChg>
      <pc:sldChg chg="del">
        <pc:chgData name="Conor Walker" userId="9e745111-8e3a-4b36-beec-6898a7e39431" providerId="ADAL" clId="{2C3AC828-7FC4-4556-9BE4-667214691543}" dt="2024-04-06T09:27:23.041" v="60" actId="2696"/>
        <pc:sldMkLst>
          <pc:docMk/>
          <pc:sldMk cId="617842298" sldId="375"/>
        </pc:sldMkLst>
      </pc:sldChg>
      <pc:sldChg chg="del">
        <pc:chgData name="Conor Walker" userId="9e745111-8e3a-4b36-beec-6898a7e39431" providerId="ADAL" clId="{2C3AC828-7FC4-4556-9BE4-667214691543}" dt="2024-04-06T09:27:23.041" v="60" actId="2696"/>
        <pc:sldMkLst>
          <pc:docMk/>
          <pc:sldMk cId="1843726560" sldId="376"/>
        </pc:sldMkLst>
      </pc:sldChg>
      <pc:sldChg chg="del">
        <pc:chgData name="Conor Walker" userId="9e745111-8e3a-4b36-beec-6898a7e39431" providerId="ADAL" clId="{2C3AC828-7FC4-4556-9BE4-667214691543}" dt="2024-04-06T09:27:23.041" v="60" actId="2696"/>
        <pc:sldMkLst>
          <pc:docMk/>
          <pc:sldMk cId="910845622" sldId="377"/>
        </pc:sldMkLst>
      </pc:sldChg>
      <pc:sldChg chg="del">
        <pc:chgData name="Conor Walker" userId="9e745111-8e3a-4b36-beec-6898a7e39431" providerId="ADAL" clId="{2C3AC828-7FC4-4556-9BE4-667214691543}" dt="2024-04-06T09:27:23.041" v="60" actId="2696"/>
        <pc:sldMkLst>
          <pc:docMk/>
          <pc:sldMk cId="1601928745" sldId="378"/>
        </pc:sldMkLst>
      </pc:sldChg>
      <pc:sldChg chg="del">
        <pc:chgData name="Conor Walker" userId="9e745111-8e3a-4b36-beec-6898a7e39431" providerId="ADAL" clId="{2C3AC828-7FC4-4556-9BE4-667214691543}" dt="2024-04-06T09:27:23.041" v="60" actId="2696"/>
        <pc:sldMkLst>
          <pc:docMk/>
          <pc:sldMk cId="166166363" sldId="381"/>
        </pc:sldMkLst>
      </pc:sldChg>
      <pc:sldChg chg="del">
        <pc:chgData name="Conor Walker" userId="9e745111-8e3a-4b36-beec-6898a7e39431" providerId="ADAL" clId="{2C3AC828-7FC4-4556-9BE4-667214691543}" dt="2024-04-06T09:27:23.041" v="60" actId="2696"/>
        <pc:sldMkLst>
          <pc:docMk/>
          <pc:sldMk cId="4234690411" sldId="382"/>
        </pc:sldMkLst>
      </pc:sldChg>
      <pc:sldChg chg="del">
        <pc:chgData name="Conor Walker" userId="9e745111-8e3a-4b36-beec-6898a7e39431" providerId="ADAL" clId="{2C3AC828-7FC4-4556-9BE4-667214691543}" dt="2024-04-06T09:27:23.041" v="60" actId="2696"/>
        <pc:sldMkLst>
          <pc:docMk/>
          <pc:sldMk cId="410761296" sldId="383"/>
        </pc:sldMkLst>
      </pc:sldChg>
      <pc:sldChg chg="del">
        <pc:chgData name="Conor Walker" userId="9e745111-8e3a-4b36-beec-6898a7e39431" providerId="ADAL" clId="{2C3AC828-7FC4-4556-9BE4-667214691543}" dt="2024-04-06T09:27:23.041" v="60" actId="2696"/>
        <pc:sldMkLst>
          <pc:docMk/>
          <pc:sldMk cId="3293086121" sldId="384"/>
        </pc:sldMkLst>
      </pc:sldChg>
      <pc:sldChg chg="del">
        <pc:chgData name="Conor Walker" userId="9e745111-8e3a-4b36-beec-6898a7e39431" providerId="ADAL" clId="{2C3AC828-7FC4-4556-9BE4-667214691543}" dt="2024-04-06T09:27:23.041" v="60" actId="2696"/>
        <pc:sldMkLst>
          <pc:docMk/>
          <pc:sldMk cId="1406296155" sldId="385"/>
        </pc:sldMkLst>
      </pc:sldChg>
      <pc:sldChg chg="del">
        <pc:chgData name="Conor Walker" userId="9e745111-8e3a-4b36-beec-6898a7e39431" providerId="ADAL" clId="{2C3AC828-7FC4-4556-9BE4-667214691543}" dt="2024-04-06T09:27:23.041" v="60" actId="2696"/>
        <pc:sldMkLst>
          <pc:docMk/>
          <pc:sldMk cId="2077971288" sldId="386"/>
        </pc:sldMkLst>
      </pc:sldChg>
      <pc:sldChg chg="del">
        <pc:chgData name="Conor Walker" userId="9e745111-8e3a-4b36-beec-6898a7e39431" providerId="ADAL" clId="{2C3AC828-7FC4-4556-9BE4-667214691543}" dt="2024-04-06T09:27:23.041" v="60" actId="2696"/>
        <pc:sldMkLst>
          <pc:docMk/>
          <pc:sldMk cId="1344480390" sldId="387"/>
        </pc:sldMkLst>
      </pc:sldChg>
      <pc:sldChg chg="del">
        <pc:chgData name="Conor Walker" userId="9e745111-8e3a-4b36-beec-6898a7e39431" providerId="ADAL" clId="{2C3AC828-7FC4-4556-9BE4-667214691543}" dt="2024-04-06T09:27:23.041" v="60" actId="2696"/>
        <pc:sldMkLst>
          <pc:docMk/>
          <pc:sldMk cId="790147980" sldId="388"/>
        </pc:sldMkLst>
      </pc:sldChg>
      <pc:sldChg chg="del">
        <pc:chgData name="Conor Walker" userId="9e745111-8e3a-4b36-beec-6898a7e39431" providerId="ADAL" clId="{2C3AC828-7FC4-4556-9BE4-667214691543}" dt="2024-04-06T09:27:23.041" v="60" actId="2696"/>
        <pc:sldMkLst>
          <pc:docMk/>
          <pc:sldMk cId="93770159" sldId="389"/>
        </pc:sldMkLst>
      </pc:sldChg>
      <pc:sldChg chg="del">
        <pc:chgData name="Conor Walker" userId="9e745111-8e3a-4b36-beec-6898a7e39431" providerId="ADAL" clId="{2C3AC828-7FC4-4556-9BE4-667214691543}" dt="2024-04-06T09:27:23.041" v="60" actId="2696"/>
        <pc:sldMkLst>
          <pc:docMk/>
          <pc:sldMk cId="1695630742" sldId="390"/>
        </pc:sldMkLst>
      </pc:sldChg>
      <pc:sldChg chg="del">
        <pc:chgData name="Conor Walker" userId="9e745111-8e3a-4b36-beec-6898a7e39431" providerId="ADAL" clId="{2C3AC828-7FC4-4556-9BE4-667214691543}" dt="2024-04-06T09:24:27.342" v="48" actId="2696"/>
        <pc:sldMkLst>
          <pc:docMk/>
          <pc:sldMk cId="2252382410" sldId="391"/>
        </pc:sldMkLst>
      </pc:sldChg>
      <pc:sldChg chg="del">
        <pc:chgData name="Conor Walker" userId="9e745111-8e3a-4b36-beec-6898a7e39431" providerId="ADAL" clId="{2C3AC828-7FC4-4556-9BE4-667214691543}" dt="2024-04-06T09:24:27.342" v="48" actId="2696"/>
        <pc:sldMkLst>
          <pc:docMk/>
          <pc:sldMk cId="583954124" sldId="392"/>
        </pc:sldMkLst>
      </pc:sldChg>
      <pc:sldChg chg="del">
        <pc:chgData name="Conor Walker" userId="9e745111-8e3a-4b36-beec-6898a7e39431" providerId="ADAL" clId="{2C3AC828-7FC4-4556-9BE4-667214691543}" dt="2024-04-06T09:24:27.342" v="48" actId="2696"/>
        <pc:sldMkLst>
          <pc:docMk/>
          <pc:sldMk cId="3271031474" sldId="393"/>
        </pc:sldMkLst>
      </pc:sldChg>
      <pc:sldChg chg="del">
        <pc:chgData name="Conor Walker" userId="9e745111-8e3a-4b36-beec-6898a7e39431" providerId="ADAL" clId="{2C3AC828-7FC4-4556-9BE4-667214691543}" dt="2024-04-06T09:24:27.342" v="48" actId="2696"/>
        <pc:sldMkLst>
          <pc:docMk/>
          <pc:sldMk cId="3400227031" sldId="394"/>
        </pc:sldMkLst>
      </pc:sldChg>
      <pc:sldChg chg="del">
        <pc:chgData name="Conor Walker" userId="9e745111-8e3a-4b36-beec-6898a7e39431" providerId="ADAL" clId="{2C3AC828-7FC4-4556-9BE4-667214691543}" dt="2024-04-06T09:24:27.342" v="48" actId="2696"/>
        <pc:sldMkLst>
          <pc:docMk/>
          <pc:sldMk cId="1489632003" sldId="395"/>
        </pc:sldMkLst>
      </pc:sldChg>
      <pc:sldChg chg="del">
        <pc:chgData name="Conor Walker" userId="9e745111-8e3a-4b36-beec-6898a7e39431" providerId="ADAL" clId="{2C3AC828-7FC4-4556-9BE4-667214691543}" dt="2024-04-06T09:24:27.342" v="48" actId="2696"/>
        <pc:sldMkLst>
          <pc:docMk/>
          <pc:sldMk cId="3529442589" sldId="396"/>
        </pc:sldMkLst>
      </pc:sldChg>
      <pc:sldChg chg="del">
        <pc:chgData name="Conor Walker" userId="9e745111-8e3a-4b36-beec-6898a7e39431" providerId="ADAL" clId="{2C3AC828-7FC4-4556-9BE4-667214691543}" dt="2024-04-06T09:24:27.342" v="48" actId="2696"/>
        <pc:sldMkLst>
          <pc:docMk/>
          <pc:sldMk cId="1928132468" sldId="397"/>
        </pc:sldMkLst>
      </pc:sldChg>
      <pc:sldChg chg="del">
        <pc:chgData name="Conor Walker" userId="9e745111-8e3a-4b36-beec-6898a7e39431" providerId="ADAL" clId="{2C3AC828-7FC4-4556-9BE4-667214691543}" dt="2024-04-06T09:24:27.342" v="48" actId="2696"/>
        <pc:sldMkLst>
          <pc:docMk/>
          <pc:sldMk cId="2572509440" sldId="398"/>
        </pc:sldMkLst>
      </pc:sldChg>
      <pc:sldChg chg="del">
        <pc:chgData name="Conor Walker" userId="9e745111-8e3a-4b36-beec-6898a7e39431" providerId="ADAL" clId="{2C3AC828-7FC4-4556-9BE4-667214691543}" dt="2024-04-06T09:24:27.342" v="48" actId="2696"/>
        <pc:sldMkLst>
          <pc:docMk/>
          <pc:sldMk cId="1864754894" sldId="399"/>
        </pc:sldMkLst>
      </pc:sldChg>
      <pc:sldChg chg="addSp modSp mod modAnim">
        <pc:chgData name="Conor Walker" userId="9e745111-8e3a-4b36-beec-6898a7e39431" providerId="ADAL" clId="{2C3AC828-7FC4-4556-9BE4-667214691543}" dt="2024-04-06T09:28:10.301" v="84" actId="20577"/>
        <pc:sldMkLst>
          <pc:docMk/>
          <pc:sldMk cId="1518637307" sldId="400"/>
        </pc:sldMkLst>
        <pc:spChg chg="mod">
          <ac:chgData name="Conor Walker" userId="9e745111-8e3a-4b36-beec-6898a7e39431" providerId="ADAL" clId="{2C3AC828-7FC4-4556-9BE4-667214691543}" dt="2024-04-06T09:28:10.301" v="84" actId="20577"/>
          <ac:spMkLst>
            <pc:docMk/>
            <pc:sldMk cId="1518637307" sldId="400"/>
            <ac:spMk id="2" creationId="{05370170-7DF8-C6BE-2C4D-697E4244E378}"/>
          </ac:spMkLst>
        </pc:spChg>
        <pc:spChg chg="add mod">
          <ac:chgData name="Conor Walker" userId="9e745111-8e3a-4b36-beec-6898a7e39431" providerId="ADAL" clId="{2C3AC828-7FC4-4556-9BE4-667214691543}" dt="2024-04-06T09:24:40.577" v="49"/>
          <ac:spMkLst>
            <pc:docMk/>
            <pc:sldMk cId="1518637307" sldId="400"/>
            <ac:spMk id="3" creationId="{71A23495-22A9-8012-29BB-77869A461DA0}"/>
          </ac:spMkLst>
        </pc:spChg>
        <pc:spChg chg="add mod">
          <ac:chgData name="Conor Walker" userId="9e745111-8e3a-4b36-beec-6898a7e39431" providerId="ADAL" clId="{2C3AC828-7FC4-4556-9BE4-667214691543}" dt="2024-04-06T09:24:40.577" v="49"/>
          <ac:spMkLst>
            <pc:docMk/>
            <pc:sldMk cId="1518637307" sldId="400"/>
            <ac:spMk id="6" creationId="{0C867D62-C631-0749-1F3A-EC18247B55B3}"/>
          </ac:spMkLst>
        </pc:spChg>
        <pc:spChg chg="add mod">
          <ac:chgData name="Conor Walker" userId="9e745111-8e3a-4b36-beec-6898a7e39431" providerId="ADAL" clId="{2C3AC828-7FC4-4556-9BE4-667214691543}" dt="2024-04-06T09:24:40.577" v="49"/>
          <ac:spMkLst>
            <pc:docMk/>
            <pc:sldMk cId="1518637307" sldId="400"/>
            <ac:spMk id="7" creationId="{D3221313-A553-3A0E-B62C-F5F549E5F90D}"/>
          </ac:spMkLst>
        </pc:spChg>
        <pc:spChg chg="add mod">
          <ac:chgData name="Conor Walker" userId="9e745111-8e3a-4b36-beec-6898a7e39431" providerId="ADAL" clId="{2C3AC828-7FC4-4556-9BE4-667214691543}" dt="2024-04-06T09:24:40.577" v="49"/>
          <ac:spMkLst>
            <pc:docMk/>
            <pc:sldMk cId="1518637307" sldId="400"/>
            <ac:spMk id="8" creationId="{99FAE702-854D-97B6-6796-49BBC387192D}"/>
          </ac:spMkLst>
        </pc:spChg>
        <pc:spChg chg="mod">
          <ac:chgData name="Conor Walker" userId="9e745111-8e3a-4b36-beec-6898a7e39431" providerId="ADAL" clId="{2C3AC828-7FC4-4556-9BE4-667214691543}" dt="2024-04-06T09:24:40.577" v="49"/>
          <ac:spMkLst>
            <pc:docMk/>
            <pc:sldMk cId="1518637307" sldId="400"/>
            <ac:spMk id="11" creationId="{C82B6E90-5DFA-9EC1-7246-6C7FBD4ED156}"/>
          </ac:spMkLst>
        </pc:spChg>
        <pc:spChg chg="mod">
          <ac:chgData name="Conor Walker" userId="9e745111-8e3a-4b36-beec-6898a7e39431" providerId="ADAL" clId="{2C3AC828-7FC4-4556-9BE4-667214691543}" dt="2024-04-06T09:24:40.577" v="49"/>
          <ac:spMkLst>
            <pc:docMk/>
            <pc:sldMk cId="1518637307" sldId="400"/>
            <ac:spMk id="12" creationId="{A90D8C43-8898-5706-F177-011D3A66FB50}"/>
          </ac:spMkLst>
        </pc:spChg>
        <pc:spChg chg="mod">
          <ac:chgData name="Conor Walker" userId="9e745111-8e3a-4b36-beec-6898a7e39431" providerId="ADAL" clId="{2C3AC828-7FC4-4556-9BE4-667214691543}" dt="2024-04-06T09:24:40.577" v="49"/>
          <ac:spMkLst>
            <pc:docMk/>
            <pc:sldMk cId="1518637307" sldId="400"/>
            <ac:spMk id="13" creationId="{6D1D57FA-04D8-FB19-9658-7C1953A42B50}"/>
          </ac:spMkLst>
        </pc:spChg>
        <pc:spChg chg="mod">
          <ac:chgData name="Conor Walker" userId="9e745111-8e3a-4b36-beec-6898a7e39431" providerId="ADAL" clId="{2C3AC828-7FC4-4556-9BE4-667214691543}" dt="2024-04-06T09:24:40.577" v="49"/>
          <ac:spMkLst>
            <pc:docMk/>
            <pc:sldMk cId="1518637307" sldId="400"/>
            <ac:spMk id="14" creationId="{DA96B08B-DFB0-B116-6D4D-5ED6FEAAFC97}"/>
          </ac:spMkLst>
        </pc:spChg>
        <pc:spChg chg="mod">
          <ac:chgData name="Conor Walker" userId="9e745111-8e3a-4b36-beec-6898a7e39431" providerId="ADAL" clId="{2C3AC828-7FC4-4556-9BE4-667214691543}" dt="2024-04-06T09:24:40.577" v="49"/>
          <ac:spMkLst>
            <pc:docMk/>
            <pc:sldMk cId="1518637307" sldId="400"/>
            <ac:spMk id="15" creationId="{6FC13921-3B53-5906-1555-C4367799DAE6}"/>
          </ac:spMkLst>
        </pc:spChg>
        <pc:spChg chg="mod">
          <ac:chgData name="Conor Walker" userId="9e745111-8e3a-4b36-beec-6898a7e39431" providerId="ADAL" clId="{2C3AC828-7FC4-4556-9BE4-667214691543}" dt="2024-04-06T09:24:40.577" v="49"/>
          <ac:spMkLst>
            <pc:docMk/>
            <pc:sldMk cId="1518637307" sldId="400"/>
            <ac:spMk id="16" creationId="{61A7A273-42BE-03C1-B93D-4F663AACB448}"/>
          </ac:spMkLst>
        </pc:spChg>
        <pc:spChg chg="mod">
          <ac:chgData name="Conor Walker" userId="9e745111-8e3a-4b36-beec-6898a7e39431" providerId="ADAL" clId="{2C3AC828-7FC4-4556-9BE4-667214691543}" dt="2024-04-06T09:24:40.577" v="49"/>
          <ac:spMkLst>
            <pc:docMk/>
            <pc:sldMk cId="1518637307" sldId="400"/>
            <ac:spMk id="17" creationId="{A1E515D1-71C0-1CD5-688A-B1ED6BBA4ADA}"/>
          </ac:spMkLst>
        </pc:spChg>
        <pc:spChg chg="mod">
          <ac:chgData name="Conor Walker" userId="9e745111-8e3a-4b36-beec-6898a7e39431" providerId="ADAL" clId="{2C3AC828-7FC4-4556-9BE4-667214691543}" dt="2024-04-06T09:24:40.577" v="49"/>
          <ac:spMkLst>
            <pc:docMk/>
            <pc:sldMk cId="1518637307" sldId="400"/>
            <ac:spMk id="18" creationId="{C380A0D4-6F8C-C414-9673-79B23C83D295}"/>
          </ac:spMkLst>
        </pc:spChg>
        <pc:spChg chg="mod">
          <ac:chgData name="Conor Walker" userId="9e745111-8e3a-4b36-beec-6898a7e39431" providerId="ADAL" clId="{2C3AC828-7FC4-4556-9BE4-667214691543}" dt="2024-04-06T09:24:40.577" v="49"/>
          <ac:spMkLst>
            <pc:docMk/>
            <pc:sldMk cId="1518637307" sldId="400"/>
            <ac:spMk id="30" creationId="{F7FBBE29-6692-7DD9-7AAC-4F6E1798837B}"/>
          </ac:spMkLst>
        </pc:spChg>
        <pc:spChg chg="mod">
          <ac:chgData name="Conor Walker" userId="9e745111-8e3a-4b36-beec-6898a7e39431" providerId="ADAL" clId="{2C3AC828-7FC4-4556-9BE4-667214691543}" dt="2024-04-06T09:24:40.577" v="49"/>
          <ac:spMkLst>
            <pc:docMk/>
            <pc:sldMk cId="1518637307" sldId="400"/>
            <ac:spMk id="31" creationId="{DA846AA0-A956-F161-5E97-BD57D7EA7C83}"/>
          </ac:spMkLst>
        </pc:spChg>
        <pc:spChg chg="add mod">
          <ac:chgData name="Conor Walker" userId="9e745111-8e3a-4b36-beec-6898a7e39431" providerId="ADAL" clId="{2C3AC828-7FC4-4556-9BE4-667214691543}" dt="2024-04-06T09:24:40.577" v="49"/>
          <ac:spMkLst>
            <pc:docMk/>
            <pc:sldMk cId="1518637307" sldId="400"/>
            <ac:spMk id="32" creationId="{BB214580-5011-BD5D-D79C-D20C93A4D59A}"/>
          </ac:spMkLst>
        </pc:spChg>
        <pc:spChg chg="add mod">
          <ac:chgData name="Conor Walker" userId="9e745111-8e3a-4b36-beec-6898a7e39431" providerId="ADAL" clId="{2C3AC828-7FC4-4556-9BE4-667214691543}" dt="2024-04-06T09:24:40.577" v="49"/>
          <ac:spMkLst>
            <pc:docMk/>
            <pc:sldMk cId="1518637307" sldId="400"/>
            <ac:spMk id="33" creationId="{999FA23E-4F88-356F-ACF5-386044D8F538}"/>
          </ac:spMkLst>
        </pc:spChg>
        <pc:spChg chg="add mod">
          <ac:chgData name="Conor Walker" userId="9e745111-8e3a-4b36-beec-6898a7e39431" providerId="ADAL" clId="{2C3AC828-7FC4-4556-9BE4-667214691543}" dt="2024-04-06T09:24:40.577" v="49"/>
          <ac:spMkLst>
            <pc:docMk/>
            <pc:sldMk cId="1518637307" sldId="400"/>
            <ac:spMk id="34" creationId="{FFF27442-B0B8-AB71-901A-D4DF6C368B13}"/>
          </ac:spMkLst>
        </pc:spChg>
        <pc:spChg chg="add mod">
          <ac:chgData name="Conor Walker" userId="9e745111-8e3a-4b36-beec-6898a7e39431" providerId="ADAL" clId="{2C3AC828-7FC4-4556-9BE4-667214691543}" dt="2024-04-06T09:24:40.577" v="49"/>
          <ac:spMkLst>
            <pc:docMk/>
            <pc:sldMk cId="1518637307" sldId="400"/>
            <ac:spMk id="35" creationId="{777672D7-78F8-F1E4-ADF1-86FA9DD8A7F6}"/>
          </ac:spMkLst>
        </pc:spChg>
        <pc:spChg chg="add mod">
          <ac:chgData name="Conor Walker" userId="9e745111-8e3a-4b36-beec-6898a7e39431" providerId="ADAL" clId="{2C3AC828-7FC4-4556-9BE4-667214691543}" dt="2024-04-06T09:24:40.577" v="49"/>
          <ac:spMkLst>
            <pc:docMk/>
            <pc:sldMk cId="1518637307" sldId="400"/>
            <ac:spMk id="36" creationId="{860AAD16-8FD3-553A-5344-0F013D020939}"/>
          </ac:spMkLst>
        </pc:spChg>
        <pc:spChg chg="add mod">
          <ac:chgData name="Conor Walker" userId="9e745111-8e3a-4b36-beec-6898a7e39431" providerId="ADAL" clId="{2C3AC828-7FC4-4556-9BE4-667214691543}" dt="2024-04-06T09:24:40.577" v="49"/>
          <ac:spMkLst>
            <pc:docMk/>
            <pc:sldMk cId="1518637307" sldId="400"/>
            <ac:spMk id="37" creationId="{07F17A6A-2785-6534-5045-B76F33043AA0}"/>
          </ac:spMkLst>
        </pc:spChg>
        <pc:spChg chg="add mod">
          <ac:chgData name="Conor Walker" userId="9e745111-8e3a-4b36-beec-6898a7e39431" providerId="ADAL" clId="{2C3AC828-7FC4-4556-9BE4-667214691543}" dt="2024-04-06T09:24:40.577" v="49"/>
          <ac:spMkLst>
            <pc:docMk/>
            <pc:sldMk cId="1518637307" sldId="400"/>
            <ac:spMk id="38" creationId="{A810EBD1-DFB2-9968-5B51-6CD624E43766}"/>
          </ac:spMkLst>
        </pc:spChg>
        <pc:spChg chg="add mod">
          <ac:chgData name="Conor Walker" userId="9e745111-8e3a-4b36-beec-6898a7e39431" providerId="ADAL" clId="{2C3AC828-7FC4-4556-9BE4-667214691543}" dt="2024-04-06T09:24:40.577" v="49"/>
          <ac:spMkLst>
            <pc:docMk/>
            <pc:sldMk cId="1518637307" sldId="400"/>
            <ac:spMk id="39" creationId="{7827C158-FADA-6A95-E267-A1B19E717322}"/>
          </ac:spMkLst>
        </pc:spChg>
        <pc:spChg chg="add mod">
          <ac:chgData name="Conor Walker" userId="9e745111-8e3a-4b36-beec-6898a7e39431" providerId="ADAL" clId="{2C3AC828-7FC4-4556-9BE4-667214691543}" dt="2024-04-06T09:24:40.577" v="49"/>
          <ac:spMkLst>
            <pc:docMk/>
            <pc:sldMk cId="1518637307" sldId="400"/>
            <ac:spMk id="40" creationId="{F9DA3E49-9250-7758-6161-1B9F026B6D0D}"/>
          </ac:spMkLst>
        </pc:spChg>
        <pc:grpChg chg="add mod">
          <ac:chgData name="Conor Walker" userId="9e745111-8e3a-4b36-beec-6898a7e39431" providerId="ADAL" clId="{2C3AC828-7FC4-4556-9BE4-667214691543}" dt="2024-04-06T09:24:40.577" v="49"/>
          <ac:grpSpMkLst>
            <pc:docMk/>
            <pc:sldMk cId="1518637307" sldId="400"/>
            <ac:grpSpMk id="9" creationId="{EBE1EBDC-6CDA-42F2-FAC1-BDA77F6E6225}"/>
          </ac:grpSpMkLst>
        </pc:grpChg>
        <pc:grpChg chg="mod">
          <ac:chgData name="Conor Walker" userId="9e745111-8e3a-4b36-beec-6898a7e39431" providerId="ADAL" clId="{2C3AC828-7FC4-4556-9BE4-667214691543}" dt="2024-04-06T09:24:40.577" v="49"/>
          <ac:grpSpMkLst>
            <pc:docMk/>
            <pc:sldMk cId="1518637307" sldId="400"/>
            <ac:grpSpMk id="10" creationId="{8B7FBA1F-D25F-C48E-0981-409741BBEAFC}"/>
          </ac:grpSpMkLst>
        </pc:grpChg>
        <pc:grpChg chg="mod">
          <ac:chgData name="Conor Walker" userId="9e745111-8e3a-4b36-beec-6898a7e39431" providerId="ADAL" clId="{2C3AC828-7FC4-4556-9BE4-667214691543}" dt="2024-04-06T09:24:40.577" v="49"/>
          <ac:grpSpMkLst>
            <pc:docMk/>
            <pc:sldMk cId="1518637307" sldId="400"/>
            <ac:grpSpMk id="19" creationId="{B8CF6984-5E9C-43CF-8DC2-AC57BB987AE7}"/>
          </ac:grpSpMkLst>
        </pc:grpChg>
        <pc:grpChg chg="add mod">
          <ac:chgData name="Conor Walker" userId="9e745111-8e3a-4b36-beec-6898a7e39431" providerId="ADAL" clId="{2C3AC828-7FC4-4556-9BE4-667214691543}" dt="2024-04-06T09:24:40.577" v="49"/>
          <ac:grpSpMkLst>
            <pc:docMk/>
            <pc:sldMk cId="1518637307" sldId="400"/>
            <ac:grpSpMk id="29" creationId="{773F21D8-9419-7D7F-5B30-1A861ED8EE35}"/>
          </ac:grpSpMkLst>
        </pc:grpChg>
        <pc:picChg chg="add mod">
          <ac:chgData name="Conor Walker" userId="9e745111-8e3a-4b36-beec-6898a7e39431" providerId="ADAL" clId="{2C3AC828-7FC4-4556-9BE4-667214691543}" dt="2024-04-06T09:24:40.577" v="49"/>
          <ac:picMkLst>
            <pc:docMk/>
            <pc:sldMk cId="1518637307" sldId="400"/>
            <ac:picMk id="4" creationId="{63E0CE99-844D-3BE0-12AA-734726E205F1}"/>
          </ac:picMkLst>
        </pc:picChg>
        <pc:picChg chg="add mod">
          <ac:chgData name="Conor Walker" userId="9e745111-8e3a-4b36-beec-6898a7e39431" providerId="ADAL" clId="{2C3AC828-7FC4-4556-9BE4-667214691543}" dt="2024-04-06T09:24:40.577" v="49"/>
          <ac:picMkLst>
            <pc:docMk/>
            <pc:sldMk cId="1518637307" sldId="400"/>
            <ac:picMk id="5" creationId="{9946E800-4DFC-2C50-C5EB-FC10D5029F9E}"/>
          </ac:picMkLst>
        </pc:picChg>
        <pc:cxnChg chg="mod">
          <ac:chgData name="Conor Walker" userId="9e745111-8e3a-4b36-beec-6898a7e39431" providerId="ADAL" clId="{2C3AC828-7FC4-4556-9BE4-667214691543}" dt="2024-04-06T09:24:40.577" v="49"/>
          <ac:cxnSpMkLst>
            <pc:docMk/>
            <pc:sldMk cId="1518637307" sldId="400"/>
            <ac:cxnSpMk id="20" creationId="{BB23D721-75B7-6CE5-BD1D-9D90F02C009D}"/>
          </ac:cxnSpMkLst>
        </pc:cxnChg>
        <pc:cxnChg chg="mod">
          <ac:chgData name="Conor Walker" userId="9e745111-8e3a-4b36-beec-6898a7e39431" providerId="ADAL" clId="{2C3AC828-7FC4-4556-9BE4-667214691543}" dt="2024-04-06T09:24:40.577" v="49"/>
          <ac:cxnSpMkLst>
            <pc:docMk/>
            <pc:sldMk cId="1518637307" sldId="400"/>
            <ac:cxnSpMk id="21" creationId="{BDB6BDE0-5E51-8D42-CDA5-73B31D11A39C}"/>
          </ac:cxnSpMkLst>
        </pc:cxnChg>
        <pc:cxnChg chg="mod">
          <ac:chgData name="Conor Walker" userId="9e745111-8e3a-4b36-beec-6898a7e39431" providerId="ADAL" clId="{2C3AC828-7FC4-4556-9BE4-667214691543}" dt="2024-04-06T09:24:40.577" v="49"/>
          <ac:cxnSpMkLst>
            <pc:docMk/>
            <pc:sldMk cId="1518637307" sldId="400"/>
            <ac:cxnSpMk id="22" creationId="{88B79A49-1B4E-A6B7-D552-F6279CFA08EE}"/>
          </ac:cxnSpMkLst>
        </pc:cxnChg>
        <pc:cxnChg chg="mod">
          <ac:chgData name="Conor Walker" userId="9e745111-8e3a-4b36-beec-6898a7e39431" providerId="ADAL" clId="{2C3AC828-7FC4-4556-9BE4-667214691543}" dt="2024-04-06T09:24:40.577" v="49"/>
          <ac:cxnSpMkLst>
            <pc:docMk/>
            <pc:sldMk cId="1518637307" sldId="400"/>
            <ac:cxnSpMk id="23" creationId="{8DFF9362-DC52-A31E-7F71-126E224A39C2}"/>
          </ac:cxnSpMkLst>
        </pc:cxnChg>
        <pc:cxnChg chg="mod">
          <ac:chgData name="Conor Walker" userId="9e745111-8e3a-4b36-beec-6898a7e39431" providerId="ADAL" clId="{2C3AC828-7FC4-4556-9BE4-667214691543}" dt="2024-04-06T09:24:40.577" v="49"/>
          <ac:cxnSpMkLst>
            <pc:docMk/>
            <pc:sldMk cId="1518637307" sldId="400"/>
            <ac:cxnSpMk id="24" creationId="{611F0FA8-B816-E4F9-EA98-C4B118876448}"/>
          </ac:cxnSpMkLst>
        </pc:cxnChg>
        <pc:cxnChg chg="mod">
          <ac:chgData name="Conor Walker" userId="9e745111-8e3a-4b36-beec-6898a7e39431" providerId="ADAL" clId="{2C3AC828-7FC4-4556-9BE4-667214691543}" dt="2024-04-06T09:24:40.577" v="49"/>
          <ac:cxnSpMkLst>
            <pc:docMk/>
            <pc:sldMk cId="1518637307" sldId="400"/>
            <ac:cxnSpMk id="25" creationId="{BC8268F2-99FF-5241-817E-45E61EE12C5D}"/>
          </ac:cxnSpMkLst>
        </pc:cxnChg>
        <pc:cxnChg chg="mod">
          <ac:chgData name="Conor Walker" userId="9e745111-8e3a-4b36-beec-6898a7e39431" providerId="ADAL" clId="{2C3AC828-7FC4-4556-9BE4-667214691543}" dt="2024-04-06T09:24:40.577" v="49"/>
          <ac:cxnSpMkLst>
            <pc:docMk/>
            <pc:sldMk cId="1518637307" sldId="400"/>
            <ac:cxnSpMk id="26" creationId="{4A20C8E2-1FBC-EAAA-9E8F-2BFF5E5AF319}"/>
          </ac:cxnSpMkLst>
        </pc:cxnChg>
        <pc:cxnChg chg="mod">
          <ac:chgData name="Conor Walker" userId="9e745111-8e3a-4b36-beec-6898a7e39431" providerId="ADAL" clId="{2C3AC828-7FC4-4556-9BE4-667214691543}" dt="2024-04-06T09:24:40.577" v="49"/>
          <ac:cxnSpMkLst>
            <pc:docMk/>
            <pc:sldMk cId="1518637307" sldId="400"/>
            <ac:cxnSpMk id="27" creationId="{8F652DA1-50B8-F6AB-8EA3-9612ED19C0C8}"/>
          </ac:cxnSpMkLst>
        </pc:cxnChg>
        <pc:cxnChg chg="mod">
          <ac:chgData name="Conor Walker" userId="9e745111-8e3a-4b36-beec-6898a7e39431" providerId="ADAL" clId="{2C3AC828-7FC4-4556-9BE4-667214691543}" dt="2024-04-06T09:24:40.577" v="49"/>
          <ac:cxnSpMkLst>
            <pc:docMk/>
            <pc:sldMk cId="1518637307" sldId="400"/>
            <ac:cxnSpMk id="28" creationId="{FC203783-31F1-F971-6303-FF8EF7F01915}"/>
          </ac:cxnSpMkLst>
        </pc:cxnChg>
      </pc:sldChg>
      <pc:sldChg chg="addSp modSp mod modAnim">
        <pc:chgData name="Conor Walker" userId="9e745111-8e3a-4b36-beec-6898a7e39431" providerId="ADAL" clId="{2C3AC828-7FC4-4556-9BE4-667214691543}" dt="2024-04-07T18:15:43.167" v="321" actId="1038"/>
        <pc:sldMkLst>
          <pc:docMk/>
          <pc:sldMk cId="1791156926" sldId="401"/>
        </pc:sldMkLst>
        <pc:spChg chg="mod">
          <ac:chgData name="Conor Walker" userId="9e745111-8e3a-4b36-beec-6898a7e39431" providerId="ADAL" clId="{2C3AC828-7FC4-4556-9BE4-667214691543}" dt="2024-04-06T09:28:17.387" v="98" actId="20577"/>
          <ac:spMkLst>
            <pc:docMk/>
            <pc:sldMk cId="1791156926" sldId="401"/>
            <ac:spMk id="2" creationId="{05370170-7DF8-C6BE-2C4D-697E4244E378}"/>
          </ac:spMkLst>
        </pc:spChg>
        <pc:spChg chg="add mod">
          <ac:chgData name="Conor Walker" userId="9e745111-8e3a-4b36-beec-6898a7e39431" providerId="ADAL" clId="{2C3AC828-7FC4-4556-9BE4-667214691543}" dt="2024-04-06T12:23:40.235" v="174" actId="114"/>
          <ac:spMkLst>
            <pc:docMk/>
            <pc:sldMk cId="1791156926" sldId="401"/>
            <ac:spMk id="3" creationId="{A5B7D775-FB97-1114-3B83-13A089FF2EC7}"/>
          </ac:spMkLst>
        </pc:spChg>
        <pc:spChg chg="add mod">
          <ac:chgData name="Conor Walker" userId="9e745111-8e3a-4b36-beec-6898a7e39431" providerId="ADAL" clId="{2C3AC828-7FC4-4556-9BE4-667214691543}" dt="2024-04-07T18:15:33.887" v="313" actId="1038"/>
          <ac:spMkLst>
            <pc:docMk/>
            <pc:sldMk cId="1791156926" sldId="401"/>
            <ac:spMk id="4" creationId="{DEB5C576-98F5-31D1-45D3-FE860CAD00F2}"/>
          </ac:spMkLst>
        </pc:spChg>
        <pc:spChg chg="add mod">
          <ac:chgData name="Conor Walker" userId="9e745111-8e3a-4b36-beec-6898a7e39431" providerId="ADAL" clId="{2C3AC828-7FC4-4556-9BE4-667214691543}" dt="2024-04-07T17:57:58.095" v="289" actId="20577"/>
          <ac:spMkLst>
            <pc:docMk/>
            <pc:sldMk cId="1791156926" sldId="401"/>
            <ac:spMk id="5" creationId="{EF5DDAA8-744B-D9AD-1B12-795EB9B90EAC}"/>
          </ac:spMkLst>
        </pc:spChg>
        <pc:spChg chg="add mod">
          <ac:chgData name="Conor Walker" userId="9e745111-8e3a-4b36-beec-6898a7e39431" providerId="ADAL" clId="{2C3AC828-7FC4-4556-9BE4-667214691543}" dt="2024-04-06T12:25:41.317" v="178" actId="114"/>
          <ac:spMkLst>
            <pc:docMk/>
            <pc:sldMk cId="1791156926" sldId="401"/>
            <ac:spMk id="7" creationId="{89B14B48-5F38-B885-E184-22F65C6B3974}"/>
          </ac:spMkLst>
        </pc:spChg>
        <pc:spChg chg="add mod">
          <ac:chgData name="Conor Walker" userId="9e745111-8e3a-4b36-beec-6898a7e39431" providerId="ADAL" clId="{2C3AC828-7FC4-4556-9BE4-667214691543}" dt="2024-04-07T18:15:38.960" v="317" actId="1038"/>
          <ac:spMkLst>
            <pc:docMk/>
            <pc:sldMk cId="1791156926" sldId="401"/>
            <ac:spMk id="8" creationId="{2D67DC66-FD2F-29C7-90AB-4997B66E3528}"/>
          </ac:spMkLst>
        </pc:spChg>
        <pc:spChg chg="add mod">
          <ac:chgData name="Conor Walker" userId="9e745111-8e3a-4b36-beec-6898a7e39431" providerId="ADAL" clId="{2C3AC828-7FC4-4556-9BE4-667214691543}" dt="2024-04-07T17:58:25.482" v="295" actId="20577"/>
          <ac:spMkLst>
            <pc:docMk/>
            <pc:sldMk cId="1791156926" sldId="401"/>
            <ac:spMk id="9" creationId="{558BD512-B17C-7397-D79C-1601961E970E}"/>
          </ac:spMkLst>
        </pc:spChg>
        <pc:spChg chg="add mod">
          <ac:chgData name="Conor Walker" userId="9e745111-8e3a-4b36-beec-6898a7e39431" providerId="ADAL" clId="{2C3AC828-7FC4-4556-9BE4-667214691543}" dt="2024-04-06T12:25:44.575" v="179" actId="114"/>
          <ac:spMkLst>
            <pc:docMk/>
            <pc:sldMk cId="1791156926" sldId="401"/>
            <ac:spMk id="11" creationId="{FC730227-F729-CF93-446C-98CCD94EB03F}"/>
          </ac:spMkLst>
        </pc:spChg>
        <pc:spChg chg="add mod">
          <ac:chgData name="Conor Walker" userId="9e745111-8e3a-4b36-beec-6898a7e39431" providerId="ADAL" clId="{2C3AC828-7FC4-4556-9BE4-667214691543}" dt="2024-04-07T18:15:43.167" v="321" actId="1038"/>
          <ac:spMkLst>
            <pc:docMk/>
            <pc:sldMk cId="1791156926" sldId="401"/>
            <ac:spMk id="12" creationId="{15F0975C-C3BA-3DF8-EB25-39ABAB521578}"/>
          </ac:spMkLst>
        </pc:spChg>
        <pc:spChg chg="add mod">
          <ac:chgData name="Conor Walker" userId="9e745111-8e3a-4b36-beec-6898a7e39431" providerId="ADAL" clId="{2C3AC828-7FC4-4556-9BE4-667214691543}" dt="2024-04-06T09:25:10.622" v="50"/>
          <ac:spMkLst>
            <pc:docMk/>
            <pc:sldMk cId="1791156926" sldId="401"/>
            <ac:spMk id="14" creationId="{6E4CC82A-8929-B650-34D9-7E5F1A8A4584}"/>
          </ac:spMkLst>
        </pc:spChg>
        <pc:spChg chg="add mod">
          <ac:chgData name="Conor Walker" userId="9e745111-8e3a-4b36-beec-6898a7e39431" providerId="ADAL" clId="{2C3AC828-7FC4-4556-9BE4-667214691543}" dt="2024-04-07T17:58:34.581" v="296"/>
          <ac:spMkLst>
            <pc:docMk/>
            <pc:sldMk cId="1791156926" sldId="401"/>
            <ac:spMk id="15" creationId="{7CF9A832-1666-7328-443B-9597E7CA1B95}"/>
          </ac:spMkLst>
        </pc:spChg>
        <pc:spChg chg="add mod">
          <ac:chgData name="Conor Walker" userId="9e745111-8e3a-4b36-beec-6898a7e39431" providerId="ADAL" clId="{2C3AC828-7FC4-4556-9BE4-667214691543}" dt="2024-04-06T09:25:10.622" v="50"/>
          <ac:spMkLst>
            <pc:docMk/>
            <pc:sldMk cId="1791156926" sldId="401"/>
            <ac:spMk id="16" creationId="{CC7DEF51-E49C-5850-45ED-EA14DDF63F34}"/>
          </ac:spMkLst>
        </pc:spChg>
        <pc:spChg chg="add mod">
          <ac:chgData name="Conor Walker" userId="9e745111-8e3a-4b36-beec-6898a7e39431" providerId="ADAL" clId="{2C3AC828-7FC4-4556-9BE4-667214691543}" dt="2024-04-07T17:58:51.658" v="298"/>
          <ac:spMkLst>
            <pc:docMk/>
            <pc:sldMk cId="1791156926" sldId="401"/>
            <ac:spMk id="17" creationId="{E0252B80-8765-CD4F-4296-22930D948A63}"/>
          </ac:spMkLst>
        </pc:spChg>
        <pc:spChg chg="add mod">
          <ac:chgData name="Conor Walker" userId="9e745111-8e3a-4b36-beec-6898a7e39431" providerId="ADAL" clId="{2C3AC828-7FC4-4556-9BE4-667214691543}" dt="2024-04-06T09:25:10.622" v="50"/>
          <ac:spMkLst>
            <pc:docMk/>
            <pc:sldMk cId="1791156926" sldId="401"/>
            <ac:spMk id="18" creationId="{8589539B-9D03-ACB3-7944-B6BDAB34D05B}"/>
          </ac:spMkLst>
        </pc:spChg>
        <pc:spChg chg="add mod">
          <ac:chgData name="Conor Walker" userId="9e745111-8e3a-4b36-beec-6898a7e39431" providerId="ADAL" clId="{2C3AC828-7FC4-4556-9BE4-667214691543}" dt="2024-04-07T17:59:07.515" v="302"/>
          <ac:spMkLst>
            <pc:docMk/>
            <pc:sldMk cId="1791156926" sldId="401"/>
            <ac:spMk id="19" creationId="{0243C401-28F4-0426-E7DF-6121561083D4}"/>
          </ac:spMkLst>
        </pc:spChg>
        <pc:picChg chg="add mod">
          <ac:chgData name="Conor Walker" userId="9e745111-8e3a-4b36-beec-6898a7e39431" providerId="ADAL" clId="{2C3AC828-7FC4-4556-9BE4-667214691543}" dt="2024-04-06T09:25:10.622" v="50"/>
          <ac:picMkLst>
            <pc:docMk/>
            <pc:sldMk cId="1791156926" sldId="401"/>
            <ac:picMk id="6" creationId="{7C583251-377E-6852-FFF0-E0EBAB759F39}"/>
          </ac:picMkLst>
        </pc:picChg>
        <pc:picChg chg="add mod">
          <ac:chgData name="Conor Walker" userId="9e745111-8e3a-4b36-beec-6898a7e39431" providerId="ADAL" clId="{2C3AC828-7FC4-4556-9BE4-667214691543}" dt="2024-04-06T09:25:10.622" v="50"/>
          <ac:picMkLst>
            <pc:docMk/>
            <pc:sldMk cId="1791156926" sldId="401"/>
            <ac:picMk id="10" creationId="{F75301F4-EAFB-0BF0-176C-5F42C4740452}"/>
          </ac:picMkLst>
        </pc:picChg>
        <pc:picChg chg="add mod">
          <ac:chgData name="Conor Walker" userId="9e745111-8e3a-4b36-beec-6898a7e39431" providerId="ADAL" clId="{2C3AC828-7FC4-4556-9BE4-667214691543}" dt="2024-04-06T09:25:10.622" v="50"/>
          <ac:picMkLst>
            <pc:docMk/>
            <pc:sldMk cId="1791156926" sldId="401"/>
            <ac:picMk id="13" creationId="{E409FC0F-6863-8A60-9A92-ABA40F5FB68E}"/>
          </ac:picMkLst>
        </pc:picChg>
      </pc:sldChg>
      <pc:sldChg chg="addSp delSp modSp mod delAnim modAnim">
        <pc:chgData name="Conor Walker" userId="9e745111-8e3a-4b36-beec-6898a7e39431" providerId="ADAL" clId="{2C3AC828-7FC4-4556-9BE4-667214691543}" dt="2024-04-06T12:36:28.054" v="251"/>
        <pc:sldMkLst>
          <pc:docMk/>
          <pc:sldMk cId="3401170343" sldId="402"/>
        </pc:sldMkLst>
        <pc:spChg chg="mod">
          <ac:chgData name="Conor Walker" userId="9e745111-8e3a-4b36-beec-6898a7e39431" providerId="ADAL" clId="{2C3AC828-7FC4-4556-9BE4-667214691543}" dt="2024-04-06T09:28:31.673" v="119" actId="20577"/>
          <ac:spMkLst>
            <pc:docMk/>
            <pc:sldMk cId="3401170343" sldId="402"/>
            <ac:spMk id="2" creationId="{05370170-7DF8-C6BE-2C4D-697E4244E378}"/>
          </ac:spMkLst>
        </pc:spChg>
        <pc:spChg chg="mod">
          <ac:chgData name="Conor Walker" userId="9e745111-8e3a-4b36-beec-6898a7e39431" providerId="ADAL" clId="{2C3AC828-7FC4-4556-9BE4-667214691543}" dt="2024-04-06T12:36:28.054" v="251"/>
          <ac:spMkLst>
            <pc:docMk/>
            <pc:sldMk cId="3401170343" sldId="402"/>
            <ac:spMk id="4" creationId="{975237FB-7B94-ABAB-23B4-1D945F8853FE}"/>
          </ac:spMkLst>
        </pc:spChg>
        <pc:spChg chg="mod">
          <ac:chgData name="Conor Walker" userId="9e745111-8e3a-4b36-beec-6898a7e39431" providerId="ADAL" clId="{2C3AC828-7FC4-4556-9BE4-667214691543}" dt="2024-04-06T12:28:01.149" v="202"/>
          <ac:spMkLst>
            <pc:docMk/>
            <pc:sldMk cId="3401170343" sldId="402"/>
            <ac:spMk id="5" creationId="{8FCDD5AD-F5A2-808E-9FF4-136D54E40335}"/>
          </ac:spMkLst>
        </pc:spChg>
        <pc:spChg chg="mod">
          <ac:chgData name="Conor Walker" userId="9e745111-8e3a-4b36-beec-6898a7e39431" providerId="ADAL" clId="{2C3AC828-7FC4-4556-9BE4-667214691543}" dt="2024-04-06T09:25:20.693" v="51"/>
          <ac:spMkLst>
            <pc:docMk/>
            <pc:sldMk cId="3401170343" sldId="402"/>
            <ac:spMk id="8" creationId="{2B93EF67-0E89-C353-C8F9-5ACA51F9CC42}"/>
          </ac:spMkLst>
        </pc:spChg>
        <pc:spChg chg="mod">
          <ac:chgData name="Conor Walker" userId="9e745111-8e3a-4b36-beec-6898a7e39431" providerId="ADAL" clId="{2C3AC828-7FC4-4556-9BE4-667214691543}" dt="2024-04-06T09:25:20.693" v="51"/>
          <ac:spMkLst>
            <pc:docMk/>
            <pc:sldMk cId="3401170343" sldId="402"/>
            <ac:spMk id="9" creationId="{1DE8704F-885D-5FE4-F38C-724E1A3FC48A}"/>
          </ac:spMkLst>
        </pc:spChg>
        <pc:spChg chg="mod">
          <ac:chgData name="Conor Walker" userId="9e745111-8e3a-4b36-beec-6898a7e39431" providerId="ADAL" clId="{2C3AC828-7FC4-4556-9BE4-667214691543}" dt="2024-04-06T09:25:20.693" v="51"/>
          <ac:spMkLst>
            <pc:docMk/>
            <pc:sldMk cId="3401170343" sldId="402"/>
            <ac:spMk id="10" creationId="{F34F2219-5C5C-B967-7E93-8E6779E9506F}"/>
          </ac:spMkLst>
        </pc:spChg>
        <pc:spChg chg="mod">
          <ac:chgData name="Conor Walker" userId="9e745111-8e3a-4b36-beec-6898a7e39431" providerId="ADAL" clId="{2C3AC828-7FC4-4556-9BE4-667214691543}" dt="2024-04-06T09:25:20.693" v="51"/>
          <ac:spMkLst>
            <pc:docMk/>
            <pc:sldMk cId="3401170343" sldId="402"/>
            <ac:spMk id="11" creationId="{7EB3E501-72C8-C5D4-1102-188BC59BAAB5}"/>
          </ac:spMkLst>
        </pc:spChg>
        <pc:spChg chg="mod">
          <ac:chgData name="Conor Walker" userId="9e745111-8e3a-4b36-beec-6898a7e39431" providerId="ADAL" clId="{2C3AC828-7FC4-4556-9BE4-667214691543}" dt="2024-04-06T09:25:20.693" v="51"/>
          <ac:spMkLst>
            <pc:docMk/>
            <pc:sldMk cId="3401170343" sldId="402"/>
            <ac:spMk id="12" creationId="{C8735AD6-71CD-B686-E33D-ABFAA07CDA3A}"/>
          </ac:spMkLst>
        </pc:spChg>
        <pc:spChg chg="mod">
          <ac:chgData name="Conor Walker" userId="9e745111-8e3a-4b36-beec-6898a7e39431" providerId="ADAL" clId="{2C3AC828-7FC4-4556-9BE4-667214691543}" dt="2024-04-06T09:25:20.693" v="51"/>
          <ac:spMkLst>
            <pc:docMk/>
            <pc:sldMk cId="3401170343" sldId="402"/>
            <ac:spMk id="13" creationId="{B47D5E94-8165-0712-068A-8D3BE745A17A}"/>
          </ac:spMkLst>
        </pc:spChg>
        <pc:spChg chg="mod">
          <ac:chgData name="Conor Walker" userId="9e745111-8e3a-4b36-beec-6898a7e39431" providerId="ADAL" clId="{2C3AC828-7FC4-4556-9BE4-667214691543}" dt="2024-04-06T09:25:20.693" v="51"/>
          <ac:spMkLst>
            <pc:docMk/>
            <pc:sldMk cId="3401170343" sldId="402"/>
            <ac:spMk id="14" creationId="{7B569E0B-DB60-9B42-DBA2-B6BD0D30A137}"/>
          </ac:spMkLst>
        </pc:spChg>
        <pc:spChg chg="mod">
          <ac:chgData name="Conor Walker" userId="9e745111-8e3a-4b36-beec-6898a7e39431" providerId="ADAL" clId="{2C3AC828-7FC4-4556-9BE4-667214691543}" dt="2024-04-06T09:25:20.693" v="51"/>
          <ac:spMkLst>
            <pc:docMk/>
            <pc:sldMk cId="3401170343" sldId="402"/>
            <ac:spMk id="15" creationId="{0D50D5A2-7075-A189-1D9F-28E6242A88E9}"/>
          </ac:spMkLst>
        </pc:spChg>
        <pc:spChg chg="mod">
          <ac:chgData name="Conor Walker" userId="9e745111-8e3a-4b36-beec-6898a7e39431" providerId="ADAL" clId="{2C3AC828-7FC4-4556-9BE4-667214691543}" dt="2024-04-06T09:25:20.693" v="51"/>
          <ac:spMkLst>
            <pc:docMk/>
            <pc:sldMk cId="3401170343" sldId="402"/>
            <ac:spMk id="27" creationId="{C1FE9683-D924-D638-B398-A0D3C99BC8EE}"/>
          </ac:spMkLst>
        </pc:spChg>
        <pc:spChg chg="mod">
          <ac:chgData name="Conor Walker" userId="9e745111-8e3a-4b36-beec-6898a7e39431" providerId="ADAL" clId="{2C3AC828-7FC4-4556-9BE4-667214691543}" dt="2024-04-06T09:25:20.693" v="51"/>
          <ac:spMkLst>
            <pc:docMk/>
            <pc:sldMk cId="3401170343" sldId="402"/>
            <ac:spMk id="28" creationId="{25CBB501-500B-278F-FEAD-A200821CE93A}"/>
          </ac:spMkLst>
        </pc:spChg>
        <pc:spChg chg="mod">
          <ac:chgData name="Conor Walker" userId="9e745111-8e3a-4b36-beec-6898a7e39431" providerId="ADAL" clId="{2C3AC828-7FC4-4556-9BE4-667214691543}" dt="2024-04-06T09:25:20.693" v="51"/>
          <ac:spMkLst>
            <pc:docMk/>
            <pc:sldMk cId="3401170343" sldId="402"/>
            <ac:spMk id="29" creationId="{72D2408D-34B9-589F-B90A-D06A6F99EA8A}"/>
          </ac:spMkLst>
        </pc:spChg>
        <pc:spChg chg="mod">
          <ac:chgData name="Conor Walker" userId="9e745111-8e3a-4b36-beec-6898a7e39431" providerId="ADAL" clId="{2C3AC828-7FC4-4556-9BE4-667214691543}" dt="2024-04-06T09:25:20.693" v="51"/>
          <ac:spMkLst>
            <pc:docMk/>
            <pc:sldMk cId="3401170343" sldId="402"/>
            <ac:spMk id="30" creationId="{8B6EFE0C-937A-D032-457B-AE018250AAF0}"/>
          </ac:spMkLst>
        </pc:spChg>
        <pc:spChg chg="mod">
          <ac:chgData name="Conor Walker" userId="9e745111-8e3a-4b36-beec-6898a7e39431" providerId="ADAL" clId="{2C3AC828-7FC4-4556-9BE4-667214691543}" dt="2024-04-06T09:25:20.693" v="51"/>
          <ac:spMkLst>
            <pc:docMk/>
            <pc:sldMk cId="3401170343" sldId="402"/>
            <ac:spMk id="31" creationId="{E7C88473-2AB4-5C7F-DA81-F39FD3AB4D43}"/>
          </ac:spMkLst>
        </pc:spChg>
        <pc:spChg chg="mod">
          <ac:chgData name="Conor Walker" userId="9e745111-8e3a-4b36-beec-6898a7e39431" providerId="ADAL" clId="{2C3AC828-7FC4-4556-9BE4-667214691543}" dt="2024-04-06T09:25:20.693" v="51"/>
          <ac:spMkLst>
            <pc:docMk/>
            <pc:sldMk cId="3401170343" sldId="402"/>
            <ac:spMk id="32" creationId="{BEC14A5B-684F-FFB1-3C6A-20DA9DFF50BE}"/>
          </ac:spMkLst>
        </pc:spChg>
        <pc:spChg chg="mod">
          <ac:chgData name="Conor Walker" userId="9e745111-8e3a-4b36-beec-6898a7e39431" providerId="ADAL" clId="{2C3AC828-7FC4-4556-9BE4-667214691543}" dt="2024-04-06T09:25:20.693" v="51"/>
          <ac:spMkLst>
            <pc:docMk/>
            <pc:sldMk cId="3401170343" sldId="402"/>
            <ac:spMk id="35" creationId="{AE17F21A-988C-7B2E-2D29-0A3A6AEA8E6F}"/>
          </ac:spMkLst>
        </pc:spChg>
        <pc:spChg chg="mod">
          <ac:chgData name="Conor Walker" userId="9e745111-8e3a-4b36-beec-6898a7e39431" providerId="ADAL" clId="{2C3AC828-7FC4-4556-9BE4-667214691543}" dt="2024-04-06T09:25:20.693" v="51"/>
          <ac:spMkLst>
            <pc:docMk/>
            <pc:sldMk cId="3401170343" sldId="402"/>
            <ac:spMk id="36" creationId="{0013565C-AE82-DC99-6CCD-C433DE8AD6FF}"/>
          </ac:spMkLst>
        </pc:spChg>
        <pc:spChg chg="mod">
          <ac:chgData name="Conor Walker" userId="9e745111-8e3a-4b36-beec-6898a7e39431" providerId="ADAL" clId="{2C3AC828-7FC4-4556-9BE4-667214691543}" dt="2024-04-06T09:25:20.693" v="51"/>
          <ac:spMkLst>
            <pc:docMk/>
            <pc:sldMk cId="3401170343" sldId="402"/>
            <ac:spMk id="37" creationId="{CABEF1BA-7B90-75EB-5FA6-B1522B28D52F}"/>
          </ac:spMkLst>
        </pc:spChg>
        <pc:spChg chg="mod">
          <ac:chgData name="Conor Walker" userId="9e745111-8e3a-4b36-beec-6898a7e39431" providerId="ADAL" clId="{2C3AC828-7FC4-4556-9BE4-667214691543}" dt="2024-04-06T09:25:20.693" v="51"/>
          <ac:spMkLst>
            <pc:docMk/>
            <pc:sldMk cId="3401170343" sldId="402"/>
            <ac:spMk id="38" creationId="{6EC70ACF-AE80-0109-47D9-826A68B99ABE}"/>
          </ac:spMkLst>
        </pc:spChg>
        <pc:spChg chg="mod">
          <ac:chgData name="Conor Walker" userId="9e745111-8e3a-4b36-beec-6898a7e39431" providerId="ADAL" clId="{2C3AC828-7FC4-4556-9BE4-667214691543}" dt="2024-04-06T09:25:20.693" v="51"/>
          <ac:spMkLst>
            <pc:docMk/>
            <pc:sldMk cId="3401170343" sldId="402"/>
            <ac:spMk id="39" creationId="{732CBB83-9D5A-94C1-0890-877971BF4C6B}"/>
          </ac:spMkLst>
        </pc:spChg>
        <pc:spChg chg="mod">
          <ac:chgData name="Conor Walker" userId="9e745111-8e3a-4b36-beec-6898a7e39431" providerId="ADAL" clId="{2C3AC828-7FC4-4556-9BE4-667214691543}" dt="2024-04-06T09:25:20.693" v="51"/>
          <ac:spMkLst>
            <pc:docMk/>
            <pc:sldMk cId="3401170343" sldId="402"/>
            <ac:spMk id="40" creationId="{9B3BDF32-7A51-F904-571F-876236CC1A93}"/>
          </ac:spMkLst>
        </pc:spChg>
        <pc:spChg chg="mod">
          <ac:chgData name="Conor Walker" userId="9e745111-8e3a-4b36-beec-6898a7e39431" providerId="ADAL" clId="{2C3AC828-7FC4-4556-9BE4-667214691543}" dt="2024-04-06T09:25:20.693" v="51"/>
          <ac:spMkLst>
            <pc:docMk/>
            <pc:sldMk cId="3401170343" sldId="402"/>
            <ac:spMk id="41" creationId="{7CAA0F9D-4002-BF6D-AF26-73B4E18DB386}"/>
          </ac:spMkLst>
        </pc:spChg>
        <pc:spChg chg="mod">
          <ac:chgData name="Conor Walker" userId="9e745111-8e3a-4b36-beec-6898a7e39431" providerId="ADAL" clId="{2C3AC828-7FC4-4556-9BE4-667214691543}" dt="2024-04-06T09:25:20.693" v="51"/>
          <ac:spMkLst>
            <pc:docMk/>
            <pc:sldMk cId="3401170343" sldId="402"/>
            <ac:spMk id="42" creationId="{20285A15-0539-369B-14FE-70351A9B9027}"/>
          </ac:spMkLst>
        </pc:spChg>
        <pc:spChg chg="mod">
          <ac:chgData name="Conor Walker" userId="9e745111-8e3a-4b36-beec-6898a7e39431" providerId="ADAL" clId="{2C3AC828-7FC4-4556-9BE4-667214691543}" dt="2024-04-06T09:25:20.693" v="51"/>
          <ac:spMkLst>
            <pc:docMk/>
            <pc:sldMk cId="3401170343" sldId="402"/>
            <ac:spMk id="54" creationId="{89C5B0BF-EA99-94D6-A784-10BB99A1D98E}"/>
          </ac:spMkLst>
        </pc:spChg>
        <pc:spChg chg="mod">
          <ac:chgData name="Conor Walker" userId="9e745111-8e3a-4b36-beec-6898a7e39431" providerId="ADAL" clId="{2C3AC828-7FC4-4556-9BE4-667214691543}" dt="2024-04-06T09:25:20.693" v="51"/>
          <ac:spMkLst>
            <pc:docMk/>
            <pc:sldMk cId="3401170343" sldId="402"/>
            <ac:spMk id="55" creationId="{4BC4E1F1-50B0-59C6-AFFF-E4C3C61A7ADB}"/>
          </ac:spMkLst>
        </pc:spChg>
        <pc:spChg chg="mod">
          <ac:chgData name="Conor Walker" userId="9e745111-8e3a-4b36-beec-6898a7e39431" providerId="ADAL" clId="{2C3AC828-7FC4-4556-9BE4-667214691543}" dt="2024-04-06T09:25:20.693" v="51"/>
          <ac:spMkLst>
            <pc:docMk/>
            <pc:sldMk cId="3401170343" sldId="402"/>
            <ac:spMk id="56" creationId="{A40160E6-0550-D469-965A-7758E55C55F6}"/>
          </ac:spMkLst>
        </pc:spChg>
        <pc:spChg chg="mod">
          <ac:chgData name="Conor Walker" userId="9e745111-8e3a-4b36-beec-6898a7e39431" providerId="ADAL" clId="{2C3AC828-7FC4-4556-9BE4-667214691543}" dt="2024-04-06T09:25:20.693" v="51"/>
          <ac:spMkLst>
            <pc:docMk/>
            <pc:sldMk cId="3401170343" sldId="402"/>
            <ac:spMk id="59" creationId="{173779BE-061E-111B-B26F-0265EE064DC8}"/>
          </ac:spMkLst>
        </pc:spChg>
        <pc:spChg chg="mod">
          <ac:chgData name="Conor Walker" userId="9e745111-8e3a-4b36-beec-6898a7e39431" providerId="ADAL" clId="{2C3AC828-7FC4-4556-9BE4-667214691543}" dt="2024-04-06T09:25:20.693" v="51"/>
          <ac:spMkLst>
            <pc:docMk/>
            <pc:sldMk cId="3401170343" sldId="402"/>
            <ac:spMk id="60" creationId="{94806FCB-0969-10DA-D0E6-EB077D48D5E7}"/>
          </ac:spMkLst>
        </pc:spChg>
        <pc:spChg chg="mod">
          <ac:chgData name="Conor Walker" userId="9e745111-8e3a-4b36-beec-6898a7e39431" providerId="ADAL" clId="{2C3AC828-7FC4-4556-9BE4-667214691543}" dt="2024-04-06T09:25:20.693" v="51"/>
          <ac:spMkLst>
            <pc:docMk/>
            <pc:sldMk cId="3401170343" sldId="402"/>
            <ac:spMk id="61" creationId="{A8B6F083-6262-40BD-6614-27C6D30FE191}"/>
          </ac:spMkLst>
        </pc:spChg>
        <pc:spChg chg="mod">
          <ac:chgData name="Conor Walker" userId="9e745111-8e3a-4b36-beec-6898a7e39431" providerId="ADAL" clId="{2C3AC828-7FC4-4556-9BE4-667214691543}" dt="2024-04-06T09:25:20.693" v="51"/>
          <ac:spMkLst>
            <pc:docMk/>
            <pc:sldMk cId="3401170343" sldId="402"/>
            <ac:spMk id="62" creationId="{5772C74E-D642-8F32-56FF-0C38DE9D0363}"/>
          </ac:spMkLst>
        </pc:spChg>
        <pc:spChg chg="mod">
          <ac:chgData name="Conor Walker" userId="9e745111-8e3a-4b36-beec-6898a7e39431" providerId="ADAL" clId="{2C3AC828-7FC4-4556-9BE4-667214691543}" dt="2024-04-06T09:25:20.693" v="51"/>
          <ac:spMkLst>
            <pc:docMk/>
            <pc:sldMk cId="3401170343" sldId="402"/>
            <ac:spMk id="63" creationId="{B3DCDDA8-D00E-7E9B-CD30-92C887CBD8FB}"/>
          </ac:spMkLst>
        </pc:spChg>
        <pc:spChg chg="mod">
          <ac:chgData name="Conor Walker" userId="9e745111-8e3a-4b36-beec-6898a7e39431" providerId="ADAL" clId="{2C3AC828-7FC4-4556-9BE4-667214691543}" dt="2024-04-06T09:25:20.693" v="51"/>
          <ac:spMkLst>
            <pc:docMk/>
            <pc:sldMk cId="3401170343" sldId="402"/>
            <ac:spMk id="64" creationId="{BD8F01C5-6EF2-54C3-DCAC-C80AFD4818B8}"/>
          </ac:spMkLst>
        </pc:spChg>
        <pc:spChg chg="mod">
          <ac:chgData name="Conor Walker" userId="9e745111-8e3a-4b36-beec-6898a7e39431" providerId="ADAL" clId="{2C3AC828-7FC4-4556-9BE4-667214691543}" dt="2024-04-06T09:25:20.693" v="51"/>
          <ac:spMkLst>
            <pc:docMk/>
            <pc:sldMk cId="3401170343" sldId="402"/>
            <ac:spMk id="65" creationId="{F7F349CE-130B-3116-0C5B-338FEC1C1227}"/>
          </ac:spMkLst>
        </pc:spChg>
        <pc:spChg chg="mod">
          <ac:chgData name="Conor Walker" userId="9e745111-8e3a-4b36-beec-6898a7e39431" providerId="ADAL" clId="{2C3AC828-7FC4-4556-9BE4-667214691543}" dt="2024-04-06T09:25:20.693" v="51"/>
          <ac:spMkLst>
            <pc:docMk/>
            <pc:sldMk cId="3401170343" sldId="402"/>
            <ac:spMk id="66" creationId="{DF91F84D-6A63-539E-DAD4-7A3720BFCA6F}"/>
          </ac:spMkLst>
        </pc:spChg>
        <pc:spChg chg="mod">
          <ac:chgData name="Conor Walker" userId="9e745111-8e3a-4b36-beec-6898a7e39431" providerId="ADAL" clId="{2C3AC828-7FC4-4556-9BE4-667214691543}" dt="2024-04-06T09:25:20.693" v="51"/>
          <ac:spMkLst>
            <pc:docMk/>
            <pc:sldMk cId="3401170343" sldId="402"/>
            <ac:spMk id="79" creationId="{53CEBD0C-069C-A4EA-2727-FB96DC009B67}"/>
          </ac:spMkLst>
        </pc:spChg>
        <pc:spChg chg="add mod">
          <ac:chgData name="Conor Walker" userId="9e745111-8e3a-4b36-beec-6898a7e39431" providerId="ADAL" clId="{2C3AC828-7FC4-4556-9BE4-667214691543}" dt="2024-04-06T09:25:20.693" v="51"/>
          <ac:spMkLst>
            <pc:docMk/>
            <pc:sldMk cId="3401170343" sldId="402"/>
            <ac:spMk id="80" creationId="{6BDE43FA-FEA4-E039-F46C-413ED17E144A}"/>
          </ac:spMkLst>
        </pc:spChg>
        <pc:spChg chg="add mod">
          <ac:chgData name="Conor Walker" userId="9e745111-8e3a-4b36-beec-6898a7e39431" providerId="ADAL" clId="{2C3AC828-7FC4-4556-9BE4-667214691543}" dt="2024-04-06T09:25:20.693" v="51"/>
          <ac:spMkLst>
            <pc:docMk/>
            <pc:sldMk cId="3401170343" sldId="402"/>
            <ac:spMk id="81" creationId="{ADEDDFA8-C8EE-C5E2-D3F9-C394F9FDE382}"/>
          </ac:spMkLst>
        </pc:spChg>
        <pc:spChg chg="add mod">
          <ac:chgData name="Conor Walker" userId="9e745111-8e3a-4b36-beec-6898a7e39431" providerId="ADAL" clId="{2C3AC828-7FC4-4556-9BE4-667214691543}" dt="2024-04-06T09:25:20.693" v="51"/>
          <ac:spMkLst>
            <pc:docMk/>
            <pc:sldMk cId="3401170343" sldId="402"/>
            <ac:spMk id="82" creationId="{5A9004A3-E71D-ABBF-81AE-6E6E4EA8A9F4}"/>
          </ac:spMkLst>
        </pc:spChg>
        <pc:spChg chg="add del mod">
          <ac:chgData name="Conor Walker" userId="9e745111-8e3a-4b36-beec-6898a7e39431" providerId="ADAL" clId="{2C3AC828-7FC4-4556-9BE4-667214691543}" dt="2024-04-06T12:27:23.068" v="194" actId="478"/>
          <ac:spMkLst>
            <pc:docMk/>
            <pc:sldMk cId="3401170343" sldId="402"/>
            <ac:spMk id="83" creationId="{6ABEAB0B-4A4D-793B-CCEC-58A3E212B240}"/>
          </ac:spMkLst>
        </pc:spChg>
        <pc:spChg chg="add del mod">
          <ac:chgData name="Conor Walker" userId="9e745111-8e3a-4b36-beec-6898a7e39431" providerId="ADAL" clId="{2C3AC828-7FC4-4556-9BE4-667214691543}" dt="2024-04-06T12:27:32.935" v="197" actId="478"/>
          <ac:spMkLst>
            <pc:docMk/>
            <pc:sldMk cId="3401170343" sldId="402"/>
            <ac:spMk id="84" creationId="{5BE5202D-8995-37DA-C0EC-D66655AD3885}"/>
          </ac:spMkLst>
        </pc:spChg>
        <pc:grpChg chg="add mod">
          <ac:chgData name="Conor Walker" userId="9e745111-8e3a-4b36-beec-6898a7e39431" providerId="ADAL" clId="{2C3AC828-7FC4-4556-9BE4-667214691543}" dt="2024-04-06T09:25:20.693" v="51"/>
          <ac:grpSpMkLst>
            <pc:docMk/>
            <pc:sldMk cId="3401170343" sldId="402"/>
            <ac:grpSpMk id="3" creationId="{09C7DBB4-1A19-6423-16B9-638173A1BCB1}"/>
          </ac:grpSpMkLst>
        </pc:grpChg>
        <pc:grpChg chg="add mod">
          <ac:chgData name="Conor Walker" userId="9e745111-8e3a-4b36-beec-6898a7e39431" providerId="ADAL" clId="{2C3AC828-7FC4-4556-9BE4-667214691543}" dt="2024-04-06T09:25:20.693" v="51"/>
          <ac:grpSpMkLst>
            <pc:docMk/>
            <pc:sldMk cId="3401170343" sldId="402"/>
            <ac:grpSpMk id="6" creationId="{3AEF7CE5-903F-DA24-96BE-5EE14B2DE69E}"/>
          </ac:grpSpMkLst>
        </pc:grpChg>
        <pc:grpChg chg="mod">
          <ac:chgData name="Conor Walker" userId="9e745111-8e3a-4b36-beec-6898a7e39431" providerId="ADAL" clId="{2C3AC828-7FC4-4556-9BE4-667214691543}" dt="2024-04-06T09:25:20.693" v="51"/>
          <ac:grpSpMkLst>
            <pc:docMk/>
            <pc:sldMk cId="3401170343" sldId="402"/>
            <ac:grpSpMk id="7" creationId="{501CDFF5-58B0-C6D6-F49C-99C6224AA4BE}"/>
          </ac:grpSpMkLst>
        </pc:grpChg>
        <pc:grpChg chg="mod">
          <ac:chgData name="Conor Walker" userId="9e745111-8e3a-4b36-beec-6898a7e39431" providerId="ADAL" clId="{2C3AC828-7FC4-4556-9BE4-667214691543}" dt="2024-04-06T09:25:20.693" v="51"/>
          <ac:grpSpMkLst>
            <pc:docMk/>
            <pc:sldMk cId="3401170343" sldId="402"/>
            <ac:grpSpMk id="16" creationId="{E998ED14-1D27-96F0-5BD0-19ED6C91A0BB}"/>
          </ac:grpSpMkLst>
        </pc:grpChg>
        <pc:grpChg chg="add mod">
          <ac:chgData name="Conor Walker" userId="9e745111-8e3a-4b36-beec-6898a7e39431" providerId="ADAL" clId="{2C3AC828-7FC4-4556-9BE4-667214691543}" dt="2024-04-06T09:25:20.693" v="51"/>
          <ac:grpSpMkLst>
            <pc:docMk/>
            <pc:sldMk cId="3401170343" sldId="402"/>
            <ac:grpSpMk id="26" creationId="{3EE907BE-AB7E-3FAB-BE97-A5CF29AA1B9C}"/>
          </ac:grpSpMkLst>
        </pc:grpChg>
        <pc:grpChg chg="add mod">
          <ac:chgData name="Conor Walker" userId="9e745111-8e3a-4b36-beec-6898a7e39431" providerId="ADAL" clId="{2C3AC828-7FC4-4556-9BE4-667214691543}" dt="2024-04-06T09:25:20.693" v="51"/>
          <ac:grpSpMkLst>
            <pc:docMk/>
            <pc:sldMk cId="3401170343" sldId="402"/>
            <ac:grpSpMk id="33" creationId="{44F90CA4-8069-1357-E23C-67A977E8D120}"/>
          </ac:grpSpMkLst>
        </pc:grpChg>
        <pc:grpChg chg="mod">
          <ac:chgData name="Conor Walker" userId="9e745111-8e3a-4b36-beec-6898a7e39431" providerId="ADAL" clId="{2C3AC828-7FC4-4556-9BE4-667214691543}" dt="2024-04-06T09:25:20.693" v="51"/>
          <ac:grpSpMkLst>
            <pc:docMk/>
            <pc:sldMk cId="3401170343" sldId="402"/>
            <ac:grpSpMk id="34" creationId="{23E1D173-E13D-11F2-5BD3-F48316D04EA6}"/>
          </ac:grpSpMkLst>
        </pc:grpChg>
        <pc:grpChg chg="mod">
          <ac:chgData name="Conor Walker" userId="9e745111-8e3a-4b36-beec-6898a7e39431" providerId="ADAL" clId="{2C3AC828-7FC4-4556-9BE4-667214691543}" dt="2024-04-06T09:25:20.693" v="51"/>
          <ac:grpSpMkLst>
            <pc:docMk/>
            <pc:sldMk cId="3401170343" sldId="402"/>
            <ac:grpSpMk id="43" creationId="{D0678FC5-D19C-7060-B08E-A16C551F5E73}"/>
          </ac:grpSpMkLst>
        </pc:grpChg>
        <pc:grpChg chg="add mod">
          <ac:chgData name="Conor Walker" userId="9e745111-8e3a-4b36-beec-6898a7e39431" providerId="ADAL" clId="{2C3AC828-7FC4-4556-9BE4-667214691543}" dt="2024-04-06T09:25:20.693" v="51"/>
          <ac:grpSpMkLst>
            <pc:docMk/>
            <pc:sldMk cId="3401170343" sldId="402"/>
            <ac:grpSpMk id="53" creationId="{E8ED0560-4FCD-5975-13C4-ABCB0BD60A46}"/>
          </ac:grpSpMkLst>
        </pc:grpChg>
        <pc:grpChg chg="add mod">
          <ac:chgData name="Conor Walker" userId="9e745111-8e3a-4b36-beec-6898a7e39431" providerId="ADAL" clId="{2C3AC828-7FC4-4556-9BE4-667214691543}" dt="2024-04-06T09:25:20.693" v="51"/>
          <ac:grpSpMkLst>
            <pc:docMk/>
            <pc:sldMk cId="3401170343" sldId="402"/>
            <ac:grpSpMk id="57" creationId="{455711AB-5C94-C55F-F960-03F815DBADD2}"/>
          </ac:grpSpMkLst>
        </pc:grpChg>
        <pc:grpChg chg="mod">
          <ac:chgData name="Conor Walker" userId="9e745111-8e3a-4b36-beec-6898a7e39431" providerId="ADAL" clId="{2C3AC828-7FC4-4556-9BE4-667214691543}" dt="2024-04-06T09:25:20.693" v="51"/>
          <ac:grpSpMkLst>
            <pc:docMk/>
            <pc:sldMk cId="3401170343" sldId="402"/>
            <ac:grpSpMk id="58" creationId="{D6989E53-59D6-6CF4-030F-B8BFC2B2AA2A}"/>
          </ac:grpSpMkLst>
        </pc:grpChg>
        <pc:grpChg chg="mod">
          <ac:chgData name="Conor Walker" userId="9e745111-8e3a-4b36-beec-6898a7e39431" providerId="ADAL" clId="{2C3AC828-7FC4-4556-9BE4-667214691543}" dt="2024-04-06T09:25:20.693" v="51"/>
          <ac:grpSpMkLst>
            <pc:docMk/>
            <pc:sldMk cId="3401170343" sldId="402"/>
            <ac:grpSpMk id="67" creationId="{8E337DB2-1815-3489-A56D-E4F967EA2BF4}"/>
          </ac:grpSpMkLst>
        </pc:grpChg>
        <pc:grpChg chg="add mod">
          <ac:chgData name="Conor Walker" userId="9e745111-8e3a-4b36-beec-6898a7e39431" providerId="ADAL" clId="{2C3AC828-7FC4-4556-9BE4-667214691543}" dt="2024-04-06T09:25:20.693" v="51"/>
          <ac:grpSpMkLst>
            <pc:docMk/>
            <pc:sldMk cId="3401170343" sldId="402"/>
            <ac:grpSpMk id="77" creationId="{09378967-64A3-4C4D-F3EC-B7221F9006BC}"/>
          </ac:grpSpMkLst>
        </pc:grpChg>
        <pc:cxnChg chg="mod">
          <ac:chgData name="Conor Walker" userId="9e745111-8e3a-4b36-beec-6898a7e39431" providerId="ADAL" clId="{2C3AC828-7FC4-4556-9BE4-667214691543}" dt="2024-04-06T09:25:20.693" v="51"/>
          <ac:cxnSpMkLst>
            <pc:docMk/>
            <pc:sldMk cId="3401170343" sldId="402"/>
            <ac:cxnSpMk id="17" creationId="{7D6E9B12-7BF3-0D8C-3A37-FCF2C6021BB1}"/>
          </ac:cxnSpMkLst>
        </pc:cxnChg>
        <pc:cxnChg chg="mod">
          <ac:chgData name="Conor Walker" userId="9e745111-8e3a-4b36-beec-6898a7e39431" providerId="ADAL" clId="{2C3AC828-7FC4-4556-9BE4-667214691543}" dt="2024-04-06T09:25:20.693" v="51"/>
          <ac:cxnSpMkLst>
            <pc:docMk/>
            <pc:sldMk cId="3401170343" sldId="402"/>
            <ac:cxnSpMk id="18" creationId="{99D31017-A316-4D4B-A772-B4396CBEFB24}"/>
          </ac:cxnSpMkLst>
        </pc:cxnChg>
        <pc:cxnChg chg="mod">
          <ac:chgData name="Conor Walker" userId="9e745111-8e3a-4b36-beec-6898a7e39431" providerId="ADAL" clId="{2C3AC828-7FC4-4556-9BE4-667214691543}" dt="2024-04-06T09:25:20.693" v="51"/>
          <ac:cxnSpMkLst>
            <pc:docMk/>
            <pc:sldMk cId="3401170343" sldId="402"/>
            <ac:cxnSpMk id="19" creationId="{54309DFD-02DA-3873-056D-4803C9599953}"/>
          </ac:cxnSpMkLst>
        </pc:cxnChg>
        <pc:cxnChg chg="mod">
          <ac:chgData name="Conor Walker" userId="9e745111-8e3a-4b36-beec-6898a7e39431" providerId="ADAL" clId="{2C3AC828-7FC4-4556-9BE4-667214691543}" dt="2024-04-06T09:25:20.693" v="51"/>
          <ac:cxnSpMkLst>
            <pc:docMk/>
            <pc:sldMk cId="3401170343" sldId="402"/>
            <ac:cxnSpMk id="20" creationId="{E9A3FC5A-F76E-623B-70C1-40D1FEBA98D6}"/>
          </ac:cxnSpMkLst>
        </pc:cxnChg>
        <pc:cxnChg chg="mod">
          <ac:chgData name="Conor Walker" userId="9e745111-8e3a-4b36-beec-6898a7e39431" providerId="ADAL" clId="{2C3AC828-7FC4-4556-9BE4-667214691543}" dt="2024-04-06T09:25:20.693" v="51"/>
          <ac:cxnSpMkLst>
            <pc:docMk/>
            <pc:sldMk cId="3401170343" sldId="402"/>
            <ac:cxnSpMk id="21" creationId="{718F0554-D836-2CFD-AB6B-4326BC11134A}"/>
          </ac:cxnSpMkLst>
        </pc:cxnChg>
        <pc:cxnChg chg="mod">
          <ac:chgData name="Conor Walker" userId="9e745111-8e3a-4b36-beec-6898a7e39431" providerId="ADAL" clId="{2C3AC828-7FC4-4556-9BE4-667214691543}" dt="2024-04-06T09:25:20.693" v="51"/>
          <ac:cxnSpMkLst>
            <pc:docMk/>
            <pc:sldMk cId="3401170343" sldId="402"/>
            <ac:cxnSpMk id="22" creationId="{4D215413-0894-CA41-D964-18CB947E690D}"/>
          </ac:cxnSpMkLst>
        </pc:cxnChg>
        <pc:cxnChg chg="mod">
          <ac:chgData name="Conor Walker" userId="9e745111-8e3a-4b36-beec-6898a7e39431" providerId="ADAL" clId="{2C3AC828-7FC4-4556-9BE4-667214691543}" dt="2024-04-06T09:25:20.693" v="51"/>
          <ac:cxnSpMkLst>
            <pc:docMk/>
            <pc:sldMk cId="3401170343" sldId="402"/>
            <ac:cxnSpMk id="23" creationId="{71E00291-A654-CB64-E595-CC9E2E76492F}"/>
          </ac:cxnSpMkLst>
        </pc:cxnChg>
        <pc:cxnChg chg="mod">
          <ac:chgData name="Conor Walker" userId="9e745111-8e3a-4b36-beec-6898a7e39431" providerId="ADAL" clId="{2C3AC828-7FC4-4556-9BE4-667214691543}" dt="2024-04-06T09:25:20.693" v="51"/>
          <ac:cxnSpMkLst>
            <pc:docMk/>
            <pc:sldMk cId="3401170343" sldId="402"/>
            <ac:cxnSpMk id="24" creationId="{F997489E-D7E0-ABF1-7E1F-76495986DDAA}"/>
          </ac:cxnSpMkLst>
        </pc:cxnChg>
        <pc:cxnChg chg="mod">
          <ac:chgData name="Conor Walker" userId="9e745111-8e3a-4b36-beec-6898a7e39431" providerId="ADAL" clId="{2C3AC828-7FC4-4556-9BE4-667214691543}" dt="2024-04-06T09:25:20.693" v="51"/>
          <ac:cxnSpMkLst>
            <pc:docMk/>
            <pc:sldMk cId="3401170343" sldId="402"/>
            <ac:cxnSpMk id="25" creationId="{1B3F2AAA-C8F4-C4B4-0914-887444971918}"/>
          </ac:cxnSpMkLst>
        </pc:cxnChg>
        <pc:cxnChg chg="mod">
          <ac:chgData name="Conor Walker" userId="9e745111-8e3a-4b36-beec-6898a7e39431" providerId="ADAL" clId="{2C3AC828-7FC4-4556-9BE4-667214691543}" dt="2024-04-06T09:25:20.693" v="51"/>
          <ac:cxnSpMkLst>
            <pc:docMk/>
            <pc:sldMk cId="3401170343" sldId="402"/>
            <ac:cxnSpMk id="44" creationId="{E7776D59-AA8D-7AD3-AE38-7856FD53F040}"/>
          </ac:cxnSpMkLst>
        </pc:cxnChg>
        <pc:cxnChg chg="mod">
          <ac:chgData name="Conor Walker" userId="9e745111-8e3a-4b36-beec-6898a7e39431" providerId="ADAL" clId="{2C3AC828-7FC4-4556-9BE4-667214691543}" dt="2024-04-06T09:25:20.693" v="51"/>
          <ac:cxnSpMkLst>
            <pc:docMk/>
            <pc:sldMk cId="3401170343" sldId="402"/>
            <ac:cxnSpMk id="45" creationId="{75556B79-A926-6F44-2160-9E4E7D0F08C4}"/>
          </ac:cxnSpMkLst>
        </pc:cxnChg>
        <pc:cxnChg chg="mod">
          <ac:chgData name="Conor Walker" userId="9e745111-8e3a-4b36-beec-6898a7e39431" providerId="ADAL" clId="{2C3AC828-7FC4-4556-9BE4-667214691543}" dt="2024-04-06T09:25:20.693" v="51"/>
          <ac:cxnSpMkLst>
            <pc:docMk/>
            <pc:sldMk cId="3401170343" sldId="402"/>
            <ac:cxnSpMk id="46" creationId="{3469BFE9-DFEC-EDCA-D8FC-8349654D1C03}"/>
          </ac:cxnSpMkLst>
        </pc:cxnChg>
        <pc:cxnChg chg="mod">
          <ac:chgData name="Conor Walker" userId="9e745111-8e3a-4b36-beec-6898a7e39431" providerId="ADAL" clId="{2C3AC828-7FC4-4556-9BE4-667214691543}" dt="2024-04-06T09:25:20.693" v="51"/>
          <ac:cxnSpMkLst>
            <pc:docMk/>
            <pc:sldMk cId="3401170343" sldId="402"/>
            <ac:cxnSpMk id="47" creationId="{88A54579-577D-C1D2-3304-E9E605CC95E3}"/>
          </ac:cxnSpMkLst>
        </pc:cxnChg>
        <pc:cxnChg chg="mod">
          <ac:chgData name="Conor Walker" userId="9e745111-8e3a-4b36-beec-6898a7e39431" providerId="ADAL" clId="{2C3AC828-7FC4-4556-9BE4-667214691543}" dt="2024-04-06T09:25:20.693" v="51"/>
          <ac:cxnSpMkLst>
            <pc:docMk/>
            <pc:sldMk cId="3401170343" sldId="402"/>
            <ac:cxnSpMk id="48" creationId="{D440CCF6-F051-8DBA-99A7-56B206D49ED7}"/>
          </ac:cxnSpMkLst>
        </pc:cxnChg>
        <pc:cxnChg chg="mod">
          <ac:chgData name="Conor Walker" userId="9e745111-8e3a-4b36-beec-6898a7e39431" providerId="ADAL" clId="{2C3AC828-7FC4-4556-9BE4-667214691543}" dt="2024-04-06T09:25:20.693" v="51"/>
          <ac:cxnSpMkLst>
            <pc:docMk/>
            <pc:sldMk cId="3401170343" sldId="402"/>
            <ac:cxnSpMk id="49" creationId="{FBC9EB2A-B49E-5BB9-C506-78A900CA35CF}"/>
          </ac:cxnSpMkLst>
        </pc:cxnChg>
        <pc:cxnChg chg="mod">
          <ac:chgData name="Conor Walker" userId="9e745111-8e3a-4b36-beec-6898a7e39431" providerId="ADAL" clId="{2C3AC828-7FC4-4556-9BE4-667214691543}" dt="2024-04-06T09:25:20.693" v="51"/>
          <ac:cxnSpMkLst>
            <pc:docMk/>
            <pc:sldMk cId="3401170343" sldId="402"/>
            <ac:cxnSpMk id="50" creationId="{0CE895A2-C9B8-CBC9-D1ED-2C11C13C3EC8}"/>
          </ac:cxnSpMkLst>
        </pc:cxnChg>
        <pc:cxnChg chg="mod">
          <ac:chgData name="Conor Walker" userId="9e745111-8e3a-4b36-beec-6898a7e39431" providerId="ADAL" clId="{2C3AC828-7FC4-4556-9BE4-667214691543}" dt="2024-04-06T09:25:20.693" v="51"/>
          <ac:cxnSpMkLst>
            <pc:docMk/>
            <pc:sldMk cId="3401170343" sldId="402"/>
            <ac:cxnSpMk id="51" creationId="{EBCC7E77-07C0-969E-6FA2-295BE7469DA0}"/>
          </ac:cxnSpMkLst>
        </pc:cxnChg>
        <pc:cxnChg chg="mod">
          <ac:chgData name="Conor Walker" userId="9e745111-8e3a-4b36-beec-6898a7e39431" providerId="ADAL" clId="{2C3AC828-7FC4-4556-9BE4-667214691543}" dt="2024-04-06T09:25:20.693" v="51"/>
          <ac:cxnSpMkLst>
            <pc:docMk/>
            <pc:sldMk cId="3401170343" sldId="402"/>
            <ac:cxnSpMk id="52" creationId="{F5045FD9-1537-8A96-31B2-78D4665ADCF6}"/>
          </ac:cxnSpMkLst>
        </pc:cxnChg>
        <pc:cxnChg chg="mod">
          <ac:chgData name="Conor Walker" userId="9e745111-8e3a-4b36-beec-6898a7e39431" providerId="ADAL" clId="{2C3AC828-7FC4-4556-9BE4-667214691543}" dt="2024-04-06T09:25:20.693" v="51"/>
          <ac:cxnSpMkLst>
            <pc:docMk/>
            <pc:sldMk cId="3401170343" sldId="402"/>
            <ac:cxnSpMk id="68" creationId="{BF609F58-C6DE-E7FA-AA20-667DA8AE1690}"/>
          </ac:cxnSpMkLst>
        </pc:cxnChg>
        <pc:cxnChg chg="mod">
          <ac:chgData name="Conor Walker" userId="9e745111-8e3a-4b36-beec-6898a7e39431" providerId="ADAL" clId="{2C3AC828-7FC4-4556-9BE4-667214691543}" dt="2024-04-06T09:25:20.693" v="51"/>
          <ac:cxnSpMkLst>
            <pc:docMk/>
            <pc:sldMk cId="3401170343" sldId="402"/>
            <ac:cxnSpMk id="69" creationId="{C22B5DD3-D3FC-B5AD-D8F4-6A0639AA930E}"/>
          </ac:cxnSpMkLst>
        </pc:cxnChg>
        <pc:cxnChg chg="mod">
          <ac:chgData name="Conor Walker" userId="9e745111-8e3a-4b36-beec-6898a7e39431" providerId="ADAL" clId="{2C3AC828-7FC4-4556-9BE4-667214691543}" dt="2024-04-06T09:25:20.693" v="51"/>
          <ac:cxnSpMkLst>
            <pc:docMk/>
            <pc:sldMk cId="3401170343" sldId="402"/>
            <ac:cxnSpMk id="70" creationId="{2F13DDC3-46B6-C532-FFEB-F5822CC83EB4}"/>
          </ac:cxnSpMkLst>
        </pc:cxnChg>
        <pc:cxnChg chg="mod">
          <ac:chgData name="Conor Walker" userId="9e745111-8e3a-4b36-beec-6898a7e39431" providerId="ADAL" clId="{2C3AC828-7FC4-4556-9BE4-667214691543}" dt="2024-04-06T09:25:20.693" v="51"/>
          <ac:cxnSpMkLst>
            <pc:docMk/>
            <pc:sldMk cId="3401170343" sldId="402"/>
            <ac:cxnSpMk id="71" creationId="{6839D91D-280A-823B-AE95-62F216A0D67F}"/>
          </ac:cxnSpMkLst>
        </pc:cxnChg>
        <pc:cxnChg chg="mod">
          <ac:chgData name="Conor Walker" userId="9e745111-8e3a-4b36-beec-6898a7e39431" providerId="ADAL" clId="{2C3AC828-7FC4-4556-9BE4-667214691543}" dt="2024-04-06T09:25:20.693" v="51"/>
          <ac:cxnSpMkLst>
            <pc:docMk/>
            <pc:sldMk cId="3401170343" sldId="402"/>
            <ac:cxnSpMk id="72" creationId="{F074A7D3-9B53-F917-F7D6-23E7DA183883}"/>
          </ac:cxnSpMkLst>
        </pc:cxnChg>
        <pc:cxnChg chg="mod">
          <ac:chgData name="Conor Walker" userId="9e745111-8e3a-4b36-beec-6898a7e39431" providerId="ADAL" clId="{2C3AC828-7FC4-4556-9BE4-667214691543}" dt="2024-04-06T09:25:20.693" v="51"/>
          <ac:cxnSpMkLst>
            <pc:docMk/>
            <pc:sldMk cId="3401170343" sldId="402"/>
            <ac:cxnSpMk id="73" creationId="{CBFEA008-715E-9FA8-464D-D566DD9BEDB5}"/>
          </ac:cxnSpMkLst>
        </pc:cxnChg>
        <pc:cxnChg chg="mod">
          <ac:chgData name="Conor Walker" userId="9e745111-8e3a-4b36-beec-6898a7e39431" providerId="ADAL" clId="{2C3AC828-7FC4-4556-9BE4-667214691543}" dt="2024-04-06T09:25:20.693" v="51"/>
          <ac:cxnSpMkLst>
            <pc:docMk/>
            <pc:sldMk cId="3401170343" sldId="402"/>
            <ac:cxnSpMk id="74" creationId="{E6E31D32-7415-8381-4EC0-DEA8E479B551}"/>
          </ac:cxnSpMkLst>
        </pc:cxnChg>
        <pc:cxnChg chg="mod">
          <ac:chgData name="Conor Walker" userId="9e745111-8e3a-4b36-beec-6898a7e39431" providerId="ADAL" clId="{2C3AC828-7FC4-4556-9BE4-667214691543}" dt="2024-04-06T09:25:20.693" v="51"/>
          <ac:cxnSpMkLst>
            <pc:docMk/>
            <pc:sldMk cId="3401170343" sldId="402"/>
            <ac:cxnSpMk id="75" creationId="{978A9EAA-4085-A2B7-B684-4F570FFBF77B}"/>
          </ac:cxnSpMkLst>
        </pc:cxnChg>
        <pc:cxnChg chg="mod">
          <ac:chgData name="Conor Walker" userId="9e745111-8e3a-4b36-beec-6898a7e39431" providerId="ADAL" clId="{2C3AC828-7FC4-4556-9BE4-667214691543}" dt="2024-04-06T09:25:20.693" v="51"/>
          <ac:cxnSpMkLst>
            <pc:docMk/>
            <pc:sldMk cId="3401170343" sldId="402"/>
            <ac:cxnSpMk id="76" creationId="{0306D088-DEFE-2D3D-C14F-8B2E014516CF}"/>
          </ac:cxnSpMkLst>
        </pc:cxnChg>
        <pc:cxnChg chg="mod">
          <ac:chgData name="Conor Walker" userId="9e745111-8e3a-4b36-beec-6898a7e39431" providerId="ADAL" clId="{2C3AC828-7FC4-4556-9BE4-667214691543}" dt="2024-04-06T09:25:20.693" v="51"/>
          <ac:cxnSpMkLst>
            <pc:docMk/>
            <pc:sldMk cId="3401170343" sldId="402"/>
            <ac:cxnSpMk id="78" creationId="{4B2F4883-5AB2-CC57-D12B-B96875FDFB07}"/>
          </ac:cxnSpMkLst>
        </pc:cxnChg>
      </pc:sldChg>
      <pc:sldChg chg="addSp modSp mod modAnim">
        <pc:chgData name="Conor Walker" userId="9e745111-8e3a-4b36-beec-6898a7e39431" providerId="ADAL" clId="{2C3AC828-7FC4-4556-9BE4-667214691543}" dt="2024-04-06T12:42:05.662" v="281" actId="20577"/>
        <pc:sldMkLst>
          <pc:docMk/>
          <pc:sldMk cId="4009236517" sldId="403"/>
        </pc:sldMkLst>
        <pc:spChg chg="mod">
          <ac:chgData name="Conor Walker" userId="9e745111-8e3a-4b36-beec-6898a7e39431" providerId="ADAL" clId="{2C3AC828-7FC4-4556-9BE4-667214691543}" dt="2024-04-06T09:28:47.250" v="144" actId="20577"/>
          <ac:spMkLst>
            <pc:docMk/>
            <pc:sldMk cId="4009236517" sldId="403"/>
            <ac:spMk id="2" creationId="{05370170-7DF8-C6BE-2C4D-697E4244E378}"/>
          </ac:spMkLst>
        </pc:spChg>
        <pc:spChg chg="mod">
          <ac:chgData name="Conor Walker" userId="9e745111-8e3a-4b36-beec-6898a7e39431" providerId="ADAL" clId="{2C3AC828-7FC4-4556-9BE4-667214691543}" dt="2024-04-06T12:37:18.861" v="252"/>
          <ac:spMkLst>
            <pc:docMk/>
            <pc:sldMk cId="4009236517" sldId="403"/>
            <ac:spMk id="4" creationId="{C52FA27F-EDD0-C1C1-F132-8A68C74E6F9F}"/>
          </ac:spMkLst>
        </pc:spChg>
        <pc:spChg chg="mod">
          <ac:chgData name="Conor Walker" userId="9e745111-8e3a-4b36-beec-6898a7e39431" providerId="ADAL" clId="{2C3AC828-7FC4-4556-9BE4-667214691543}" dt="2024-04-06T12:42:05.662" v="281" actId="20577"/>
          <ac:spMkLst>
            <pc:docMk/>
            <pc:sldMk cId="4009236517" sldId="403"/>
            <ac:spMk id="5" creationId="{DB54D142-151E-2F1F-216F-709088EBA369}"/>
          </ac:spMkLst>
        </pc:spChg>
        <pc:spChg chg="mod">
          <ac:chgData name="Conor Walker" userId="9e745111-8e3a-4b36-beec-6898a7e39431" providerId="ADAL" clId="{2C3AC828-7FC4-4556-9BE4-667214691543}" dt="2024-04-06T09:26:06.830" v="52"/>
          <ac:spMkLst>
            <pc:docMk/>
            <pc:sldMk cId="4009236517" sldId="403"/>
            <ac:spMk id="8" creationId="{4308436D-A2BB-3118-0F4B-1A530A3DC27D}"/>
          </ac:spMkLst>
        </pc:spChg>
        <pc:spChg chg="mod">
          <ac:chgData name="Conor Walker" userId="9e745111-8e3a-4b36-beec-6898a7e39431" providerId="ADAL" clId="{2C3AC828-7FC4-4556-9BE4-667214691543}" dt="2024-04-06T09:26:06.830" v="52"/>
          <ac:spMkLst>
            <pc:docMk/>
            <pc:sldMk cId="4009236517" sldId="403"/>
            <ac:spMk id="9" creationId="{B113F759-FA13-A8AE-3A59-080C83303A47}"/>
          </ac:spMkLst>
        </pc:spChg>
        <pc:spChg chg="mod">
          <ac:chgData name="Conor Walker" userId="9e745111-8e3a-4b36-beec-6898a7e39431" providerId="ADAL" clId="{2C3AC828-7FC4-4556-9BE4-667214691543}" dt="2024-04-06T09:26:06.830" v="52"/>
          <ac:spMkLst>
            <pc:docMk/>
            <pc:sldMk cId="4009236517" sldId="403"/>
            <ac:spMk id="10" creationId="{7957D8FB-AFB4-0D0A-B443-2BA940C9BB22}"/>
          </ac:spMkLst>
        </pc:spChg>
        <pc:spChg chg="mod">
          <ac:chgData name="Conor Walker" userId="9e745111-8e3a-4b36-beec-6898a7e39431" providerId="ADAL" clId="{2C3AC828-7FC4-4556-9BE4-667214691543}" dt="2024-04-06T09:26:06.830" v="52"/>
          <ac:spMkLst>
            <pc:docMk/>
            <pc:sldMk cId="4009236517" sldId="403"/>
            <ac:spMk id="11" creationId="{1FA92E40-6F7C-312C-9B8F-82295B9AF9DD}"/>
          </ac:spMkLst>
        </pc:spChg>
        <pc:spChg chg="mod">
          <ac:chgData name="Conor Walker" userId="9e745111-8e3a-4b36-beec-6898a7e39431" providerId="ADAL" clId="{2C3AC828-7FC4-4556-9BE4-667214691543}" dt="2024-04-06T09:26:06.830" v="52"/>
          <ac:spMkLst>
            <pc:docMk/>
            <pc:sldMk cId="4009236517" sldId="403"/>
            <ac:spMk id="12" creationId="{5EEBC9E9-E9D2-2958-4363-46FF35466391}"/>
          </ac:spMkLst>
        </pc:spChg>
        <pc:spChg chg="mod">
          <ac:chgData name="Conor Walker" userId="9e745111-8e3a-4b36-beec-6898a7e39431" providerId="ADAL" clId="{2C3AC828-7FC4-4556-9BE4-667214691543}" dt="2024-04-06T09:26:06.830" v="52"/>
          <ac:spMkLst>
            <pc:docMk/>
            <pc:sldMk cId="4009236517" sldId="403"/>
            <ac:spMk id="13" creationId="{3D9B62B7-2355-1460-E0E1-8BF4C11544E5}"/>
          </ac:spMkLst>
        </pc:spChg>
        <pc:spChg chg="mod">
          <ac:chgData name="Conor Walker" userId="9e745111-8e3a-4b36-beec-6898a7e39431" providerId="ADAL" clId="{2C3AC828-7FC4-4556-9BE4-667214691543}" dt="2024-04-06T09:26:06.830" v="52"/>
          <ac:spMkLst>
            <pc:docMk/>
            <pc:sldMk cId="4009236517" sldId="403"/>
            <ac:spMk id="14" creationId="{E8A9BA0D-0A3C-87EC-E391-F560449F97C7}"/>
          </ac:spMkLst>
        </pc:spChg>
        <pc:spChg chg="mod">
          <ac:chgData name="Conor Walker" userId="9e745111-8e3a-4b36-beec-6898a7e39431" providerId="ADAL" clId="{2C3AC828-7FC4-4556-9BE4-667214691543}" dt="2024-04-06T09:26:06.830" v="52"/>
          <ac:spMkLst>
            <pc:docMk/>
            <pc:sldMk cId="4009236517" sldId="403"/>
            <ac:spMk id="15" creationId="{7B1FA279-4B88-7871-882B-F4250DF563B9}"/>
          </ac:spMkLst>
        </pc:spChg>
        <pc:spChg chg="mod">
          <ac:chgData name="Conor Walker" userId="9e745111-8e3a-4b36-beec-6898a7e39431" providerId="ADAL" clId="{2C3AC828-7FC4-4556-9BE4-667214691543}" dt="2024-04-06T09:26:06.830" v="52"/>
          <ac:spMkLst>
            <pc:docMk/>
            <pc:sldMk cId="4009236517" sldId="403"/>
            <ac:spMk id="27" creationId="{2002195E-5B96-773C-3CC4-27E48FC3A4B2}"/>
          </ac:spMkLst>
        </pc:spChg>
        <pc:spChg chg="mod">
          <ac:chgData name="Conor Walker" userId="9e745111-8e3a-4b36-beec-6898a7e39431" providerId="ADAL" clId="{2C3AC828-7FC4-4556-9BE4-667214691543}" dt="2024-04-06T09:26:06.830" v="52"/>
          <ac:spMkLst>
            <pc:docMk/>
            <pc:sldMk cId="4009236517" sldId="403"/>
            <ac:spMk id="28" creationId="{DB4FCB20-B5AB-D27E-B217-C2200194E885}"/>
          </ac:spMkLst>
        </pc:spChg>
        <pc:spChg chg="mod">
          <ac:chgData name="Conor Walker" userId="9e745111-8e3a-4b36-beec-6898a7e39431" providerId="ADAL" clId="{2C3AC828-7FC4-4556-9BE4-667214691543}" dt="2024-04-06T09:26:06.830" v="52"/>
          <ac:spMkLst>
            <pc:docMk/>
            <pc:sldMk cId="4009236517" sldId="403"/>
            <ac:spMk id="31" creationId="{AC83493E-38E2-4C4C-FA2F-6F8B5BCBB228}"/>
          </ac:spMkLst>
        </pc:spChg>
        <pc:spChg chg="mod">
          <ac:chgData name="Conor Walker" userId="9e745111-8e3a-4b36-beec-6898a7e39431" providerId="ADAL" clId="{2C3AC828-7FC4-4556-9BE4-667214691543}" dt="2024-04-06T09:26:06.830" v="52"/>
          <ac:spMkLst>
            <pc:docMk/>
            <pc:sldMk cId="4009236517" sldId="403"/>
            <ac:spMk id="32" creationId="{CD8AF9ED-FFDF-0419-A130-2AA49983A7F9}"/>
          </ac:spMkLst>
        </pc:spChg>
        <pc:spChg chg="mod">
          <ac:chgData name="Conor Walker" userId="9e745111-8e3a-4b36-beec-6898a7e39431" providerId="ADAL" clId="{2C3AC828-7FC4-4556-9BE4-667214691543}" dt="2024-04-06T09:26:06.830" v="52"/>
          <ac:spMkLst>
            <pc:docMk/>
            <pc:sldMk cId="4009236517" sldId="403"/>
            <ac:spMk id="33" creationId="{BDEC1FA3-0088-9BEE-8FE4-A62FD5D72C83}"/>
          </ac:spMkLst>
        </pc:spChg>
        <pc:spChg chg="mod">
          <ac:chgData name="Conor Walker" userId="9e745111-8e3a-4b36-beec-6898a7e39431" providerId="ADAL" clId="{2C3AC828-7FC4-4556-9BE4-667214691543}" dt="2024-04-06T09:26:06.830" v="52"/>
          <ac:spMkLst>
            <pc:docMk/>
            <pc:sldMk cId="4009236517" sldId="403"/>
            <ac:spMk id="34" creationId="{15A496EE-BB86-3A21-733F-95F942F29CD6}"/>
          </ac:spMkLst>
        </pc:spChg>
        <pc:spChg chg="mod">
          <ac:chgData name="Conor Walker" userId="9e745111-8e3a-4b36-beec-6898a7e39431" providerId="ADAL" clId="{2C3AC828-7FC4-4556-9BE4-667214691543}" dt="2024-04-06T09:26:06.830" v="52"/>
          <ac:spMkLst>
            <pc:docMk/>
            <pc:sldMk cId="4009236517" sldId="403"/>
            <ac:spMk id="35" creationId="{B2D38CBF-3575-555A-B1B7-8F403D64B9C0}"/>
          </ac:spMkLst>
        </pc:spChg>
        <pc:spChg chg="mod">
          <ac:chgData name="Conor Walker" userId="9e745111-8e3a-4b36-beec-6898a7e39431" providerId="ADAL" clId="{2C3AC828-7FC4-4556-9BE4-667214691543}" dt="2024-04-06T09:26:06.830" v="52"/>
          <ac:spMkLst>
            <pc:docMk/>
            <pc:sldMk cId="4009236517" sldId="403"/>
            <ac:spMk id="36" creationId="{44FBAF3A-10B3-27F1-92E3-FFF972F7DF64}"/>
          </ac:spMkLst>
        </pc:spChg>
        <pc:spChg chg="mod">
          <ac:chgData name="Conor Walker" userId="9e745111-8e3a-4b36-beec-6898a7e39431" providerId="ADAL" clId="{2C3AC828-7FC4-4556-9BE4-667214691543}" dt="2024-04-06T09:26:06.830" v="52"/>
          <ac:spMkLst>
            <pc:docMk/>
            <pc:sldMk cId="4009236517" sldId="403"/>
            <ac:spMk id="37" creationId="{63D071E7-8C1A-C53D-1A38-7CF66E6F09B9}"/>
          </ac:spMkLst>
        </pc:spChg>
        <pc:spChg chg="mod">
          <ac:chgData name="Conor Walker" userId="9e745111-8e3a-4b36-beec-6898a7e39431" providerId="ADAL" clId="{2C3AC828-7FC4-4556-9BE4-667214691543}" dt="2024-04-06T09:26:06.830" v="52"/>
          <ac:spMkLst>
            <pc:docMk/>
            <pc:sldMk cId="4009236517" sldId="403"/>
            <ac:spMk id="38" creationId="{ED8358E8-A446-A3EA-229D-49E2339AEB18}"/>
          </ac:spMkLst>
        </pc:spChg>
        <pc:spChg chg="mod">
          <ac:chgData name="Conor Walker" userId="9e745111-8e3a-4b36-beec-6898a7e39431" providerId="ADAL" clId="{2C3AC828-7FC4-4556-9BE4-667214691543}" dt="2024-04-06T09:26:06.830" v="52"/>
          <ac:spMkLst>
            <pc:docMk/>
            <pc:sldMk cId="4009236517" sldId="403"/>
            <ac:spMk id="51" creationId="{B9837AEE-6CA6-CE56-2F3C-0B0777F8B9EF}"/>
          </ac:spMkLst>
        </pc:spChg>
        <pc:spChg chg="mod">
          <ac:chgData name="Conor Walker" userId="9e745111-8e3a-4b36-beec-6898a7e39431" providerId="ADAL" clId="{2C3AC828-7FC4-4556-9BE4-667214691543}" dt="2024-04-06T09:26:06.830" v="52"/>
          <ac:spMkLst>
            <pc:docMk/>
            <pc:sldMk cId="4009236517" sldId="403"/>
            <ac:spMk id="52" creationId="{FC91CB11-5590-FFAE-AF97-3D9DE4AF39B0}"/>
          </ac:spMkLst>
        </pc:spChg>
        <pc:spChg chg="mod">
          <ac:chgData name="Conor Walker" userId="9e745111-8e3a-4b36-beec-6898a7e39431" providerId="ADAL" clId="{2C3AC828-7FC4-4556-9BE4-667214691543}" dt="2024-04-06T09:26:06.830" v="52"/>
          <ac:spMkLst>
            <pc:docMk/>
            <pc:sldMk cId="4009236517" sldId="403"/>
            <ac:spMk id="53" creationId="{BDBECBCA-2056-4627-E7F9-C535A0BE3379}"/>
          </ac:spMkLst>
        </pc:spChg>
        <pc:spChg chg="mod">
          <ac:chgData name="Conor Walker" userId="9e745111-8e3a-4b36-beec-6898a7e39431" providerId="ADAL" clId="{2C3AC828-7FC4-4556-9BE4-667214691543}" dt="2024-04-06T09:26:06.830" v="52"/>
          <ac:spMkLst>
            <pc:docMk/>
            <pc:sldMk cId="4009236517" sldId="403"/>
            <ac:spMk id="54" creationId="{10F50C6D-EE49-E617-61C0-D1557ACBA6D6}"/>
          </ac:spMkLst>
        </pc:spChg>
        <pc:spChg chg="mod">
          <ac:chgData name="Conor Walker" userId="9e745111-8e3a-4b36-beec-6898a7e39431" providerId="ADAL" clId="{2C3AC828-7FC4-4556-9BE4-667214691543}" dt="2024-04-06T09:26:06.830" v="52"/>
          <ac:spMkLst>
            <pc:docMk/>
            <pc:sldMk cId="4009236517" sldId="403"/>
            <ac:spMk id="55" creationId="{B3D0A172-7B69-095C-F6F7-B685AFA403D6}"/>
          </ac:spMkLst>
        </pc:spChg>
        <pc:spChg chg="mod">
          <ac:chgData name="Conor Walker" userId="9e745111-8e3a-4b36-beec-6898a7e39431" providerId="ADAL" clId="{2C3AC828-7FC4-4556-9BE4-667214691543}" dt="2024-04-06T09:26:06.830" v="52"/>
          <ac:spMkLst>
            <pc:docMk/>
            <pc:sldMk cId="4009236517" sldId="403"/>
            <ac:spMk id="56" creationId="{6EE708F7-E0A1-3A7C-A14F-4D9AA508AC5A}"/>
          </ac:spMkLst>
        </pc:spChg>
        <pc:spChg chg="mod">
          <ac:chgData name="Conor Walker" userId="9e745111-8e3a-4b36-beec-6898a7e39431" providerId="ADAL" clId="{2C3AC828-7FC4-4556-9BE4-667214691543}" dt="2024-04-06T09:26:06.830" v="52"/>
          <ac:spMkLst>
            <pc:docMk/>
            <pc:sldMk cId="4009236517" sldId="403"/>
            <ac:spMk id="57" creationId="{97D33663-D35A-B145-6360-E43D2BA20E1B}"/>
          </ac:spMkLst>
        </pc:spChg>
        <pc:spChg chg="mod">
          <ac:chgData name="Conor Walker" userId="9e745111-8e3a-4b36-beec-6898a7e39431" providerId="ADAL" clId="{2C3AC828-7FC4-4556-9BE4-667214691543}" dt="2024-04-06T09:26:06.830" v="52"/>
          <ac:spMkLst>
            <pc:docMk/>
            <pc:sldMk cId="4009236517" sldId="403"/>
            <ac:spMk id="58" creationId="{D8EEB7D0-6E33-8CB7-3FFE-8F52A9329702}"/>
          </ac:spMkLst>
        </pc:spChg>
        <pc:spChg chg="mod">
          <ac:chgData name="Conor Walker" userId="9e745111-8e3a-4b36-beec-6898a7e39431" providerId="ADAL" clId="{2C3AC828-7FC4-4556-9BE4-667214691543}" dt="2024-04-06T09:26:06.830" v="52"/>
          <ac:spMkLst>
            <pc:docMk/>
            <pc:sldMk cId="4009236517" sldId="403"/>
            <ac:spMk id="71" creationId="{E09FB754-8D21-5A91-5F58-ECD1F4E43C2D}"/>
          </ac:spMkLst>
        </pc:spChg>
        <pc:spChg chg="mod">
          <ac:chgData name="Conor Walker" userId="9e745111-8e3a-4b36-beec-6898a7e39431" providerId="ADAL" clId="{2C3AC828-7FC4-4556-9BE4-667214691543}" dt="2024-04-06T09:26:06.830" v="52"/>
          <ac:spMkLst>
            <pc:docMk/>
            <pc:sldMk cId="4009236517" sldId="403"/>
            <ac:spMk id="74" creationId="{6C761864-E5AC-5514-D3BB-F688127D737F}"/>
          </ac:spMkLst>
        </pc:spChg>
        <pc:spChg chg="mod">
          <ac:chgData name="Conor Walker" userId="9e745111-8e3a-4b36-beec-6898a7e39431" providerId="ADAL" clId="{2C3AC828-7FC4-4556-9BE4-667214691543}" dt="2024-04-06T09:26:06.830" v="52"/>
          <ac:spMkLst>
            <pc:docMk/>
            <pc:sldMk cId="4009236517" sldId="403"/>
            <ac:spMk id="75" creationId="{33766245-5F7C-4818-5912-1FB20DBB6608}"/>
          </ac:spMkLst>
        </pc:spChg>
        <pc:spChg chg="mod">
          <ac:chgData name="Conor Walker" userId="9e745111-8e3a-4b36-beec-6898a7e39431" providerId="ADAL" clId="{2C3AC828-7FC4-4556-9BE4-667214691543}" dt="2024-04-06T09:26:06.830" v="52"/>
          <ac:spMkLst>
            <pc:docMk/>
            <pc:sldMk cId="4009236517" sldId="403"/>
            <ac:spMk id="76" creationId="{899B0CC6-70E2-E3C5-D945-494560992DA2}"/>
          </ac:spMkLst>
        </pc:spChg>
        <pc:spChg chg="mod">
          <ac:chgData name="Conor Walker" userId="9e745111-8e3a-4b36-beec-6898a7e39431" providerId="ADAL" clId="{2C3AC828-7FC4-4556-9BE4-667214691543}" dt="2024-04-06T09:26:06.830" v="52"/>
          <ac:spMkLst>
            <pc:docMk/>
            <pc:sldMk cId="4009236517" sldId="403"/>
            <ac:spMk id="77" creationId="{F7B275E2-295A-74F9-C1A9-D0B97790B902}"/>
          </ac:spMkLst>
        </pc:spChg>
        <pc:spChg chg="mod">
          <ac:chgData name="Conor Walker" userId="9e745111-8e3a-4b36-beec-6898a7e39431" providerId="ADAL" clId="{2C3AC828-7FC4-4556-9BE4-667214691543}" dt="2024-04-06T09:26:06.830" v="52"/>
          <ac:spMkLst>
            <pc:docMk/>
            <pc:sldMk cId="4009236517" sldId="403"/>
            <ac:spMk id="78" creationId="{1ABF914D-FF06-0DB2-F4A2-8969C6170623}"/>
          </ac:spMkLst>
        </pc:spChg>
        <pc:spChg chg="mod">
          <ac:chgData name="Conor Walker" userId="9e745111-8e3a-4b36-beec-6898a7e39431" providerId="ADAL" clId="{2C3AC828-7FC4-4556-9BE4-667214691543}" dt="2024-04-06T09:26:06.830" v="52"/>
          <ac:spMkLst>
            <pc:docMk/>
            <pc:sldMk cId="4009236517" sldId="403"/>
            <ac:spMk id="79" creationId="{A7735801-D236-39DC-9C81-71367ABECDDA}"/>
          </ac:spMkLst>
        </pc:spChg>
        <pc:spChg chg="mod">
          <ac:chgData name="Conor Walker" userId="9e745111-8e3a-4b36-beec-6898a7e39431" providerId="ADAL" clId="{2C3AC828-7FC4-4556-9BE4-667214691543}" dt="2024-04-06T09:26:06.830" v="52"/>
          <ac:spMkLst>
            <pc:docMk/>
            <pc:sldMk cId="4009236517" sldId="403"/>
            <ac:spMk id="80" creationId="{6652F671-C686-3BF9-160F-A860C3933517}"/>
          </ac:spMkLst>
        </pc:spChg>
        <pc:spChg chg="add mod">
          <ac:chgData name="Conor Walker" userId="9e745111-8e3a-4b36-beec-6898a7e39431" providerId="ADAL" clId="{2C3AC828-7FC4-4556-9BE4-667214691543}" dt="2024-04-06T09:26:06.830" v="52"/>
          <ac:spMkLst>
            <pc:docMk/>
            <pc:sldMk cId="4009236517" sldId="403"/>
            <ac:spMk id="81" creationId="{D5B0E8EC-7B73-33D2-4EDF-F64A90A7D459}"/>
          </ac:spMkLst>
        </pc:spChg>
        <pc:spChg chg="add mod">
          <ac:chgData name="Conor Walker" userId="9e745111-8e3a-4b36-beec-6898a7e39431" providerId="ADAL" clId="{2C3AC828-7FC4-4556-9BE4-667214691543}" dt="2024-04-06T09:26:06.830" v="52"/>
          <ac:spMkLst>
            <pc:docMk/>
            <pc:sldMk cId="4009236517" sldId="403"/>
            <ac:spMk id="82" creationId="{B218E041-CD05-0C81-3B2E-27A865B2ECF7}"/>
          </ac:spMkLst>
        </pc:spChg>
        <pc:spChg chg="add mod">
          <ac:chgData name="Conor Walker" userId="9e745111-8e3a-4b36-beec-6898a7e39431" providerId="ADAL" clId="{2C3AC828-7FC4-4556-9BE4-667214691543}" dt="2024-04-06T09:26:06.830" v="52"/>
          <ac:spMkLst>
            <pc:docMk/>
            <pc:sldMk cId="4009236517" sldId="403"/>
            <ac:spMk id="83" creationId="{9E3D6FAC-31EC-DF74-9D5C-D6891F068333}"/>
          </ac:spMkLst>
        </pc:spChg>
        <pc:grpChg chg="add mod">
          <ac:chgData name="Conor Walker" userId="9e745111-8e3a-4b36-beec-6898a7e39431" providerId="ADAL" clId="{2C3AC828-7FC4-4556-9BE4-667214691543}" dt="2024-04-06T09:26:06.830" v="52"/>
          <ac:grpSpMkLst>
            <pc:docMk/>
            <pc:sldMk cId="4009236517" sldId="403"/>
            <ac:grpSpMk id="3" creationId="{8BAE24B1-A4F6-397B-3B46-8A9FF1885595}"/>
          </ac:grpSpMkLst>
        </pc:grpChg>
        <pc:grpChg chg="add mod">
          <ac:chgData name="Conor Walker" userId="9e745111-8e3a-4b36-beec-6898a7e39431" providerId="ADAL" clId="{2C3AC828-7FC4-4556-9BE4-667214691543}" dt="2024-04-06T09:26:06.830" v="52"/>
          <ac:grpSpMkLst>
            <pc:docMk/>
            <pc:sldMk cId="4009236517" sldId="403"/>
            <ac:grpSpMk id="6" creationId="{6CA82D0E-8E78-F744-6F3F-35E597DE28FF}"/>
          </ac:grpSpMkLst>
        </pc:grpChg>
        <pc:grpChg chg="mod">
          <ac:chgData name="Conor Walker" userId="9e745111-8e3a-4b36-beec-6898a7e39431" providerId="ADAL" clId="{2C3AC828-7FC4-4556-9BE4-667214691543}" dt="2024-04-06T09:26:06.830" v="52"/>
          <ac:grpSpMkLst>
            <pc:docMk/>
            <pc:sldMk cId="4009236517" sldId="403"/>
            <ac:grpSpMk id="7" creationId="{20E55449-8107-49FC-A340-8CD5B90DFFF0}"/>
          </ac:grpSpMkLst>
        </pc:grpChg>
        <pc:grpChg chg="mod">
          <ac:chgData name="Conor Walker" userId="9e745111-8e3a-4b36-beec-6898a7e39431" providerId="ADAL" clId="{2C3AC828-7FC4-4556-9BE4-667214691543}" dt="2024-04-06T09:26:06.830" v="52"/>
          <ac:grpSpMkLst>
            <pc:docMk/>
            <pc:sldMk cId="4009236517" sldId="403"/>
            <ac:grpSpMk id="16" creationId="{C4B66FFF-50E0-77DD-18DC-7C64791B36B1}"/>
          </ac:grpSpMkLst>
        </pc:grpChg>
        <pc:grpChg chg="add mod">
          <ac:chgData name="Conor Walker" userId="9e745111-8e3a-4b36-beec-6898a7e39431" providerId="ADAL" clId="{2C3AC828-7FC4-4556-9BE4-667214691543}" dt="2024-04-06T09:26:06.830" v="52"/>
          <ac:grpSpMkLst>
            <pc:docMk/>
            <pc:sldMk cId="4009236517" sldId="403"/>
            <ac:grpSpMk id="26" creationId="{FD77DC92-260E-C54A-045E-A8A62676619F}"/>
          </ac:grpSpMkLst>
        </pc:grpChg>
        <pc:grpChg chg="add mod">
          <ac:chgData name="Conor Walker" userId="9e745111-8e3a-4b36-beec-6898a7e39431" providerId="ADAL" clId="{2C3AC828-7FC4-4556-9BE4-667214691543}" dt="2024-04-06T09:26:06.830" v="52"/>
          <ac:grpSpMkLst>
            <pc:docMk/>
            <pc:sldMk cId="4009236517" sldId="403"/>
            <ac:grpSpMk id="29" creationId="{D0D4C6E6-E4FE-0F7C-0E08-227AF15CB8D0}"/>
          </ac:grpSpMkLst>
        </pc:grpChg>
        <pc:grpChg chg="mod">
          <ac:chgData name="Conor Walker" userId="9e745111-8e3a-4b36-beec-6898a7e39431" providerId="ADAL" clId="{2C3AC828-7FC4-4556-9BE4-667214691543}" dt="2024-04-06T09:26:06.830" v="52"/>
          <ac:grpSpMkLst>
            <pc:docMk/>
            <pc:sldMk cId="4009236517" sldId="403"/>
            <ac:grpSpMk id="30" creationId="{B17AD1BE-D1A5-3C29-7278-0BCDF0335495}"/>
          </ac:grpSpMkLst>
        </pc:grpChg>
        <pc:grpChg chg="mod">
          <ac:chgData name="Conor Walker" userId="9e745111-8e3a-4b36-beec-6898a7e39431" providerId="ADAL" clId="{2C3AC828-7FC4-4556-9BE4-667214691543}" dt="2024-04-06T09:26:06.830" v="52"/>
          <ac:grpSpMkLst>
            <pc:docMk/>
            <pc:sldMk cId="4009236517" sldId="403"/>
            <ac:grpSpMk id="39" creationId="{41B75324-1DDD-9E14-A080-0B0BEDC3B2F2}"/>
          </ac:grpSpMkLst>
        </pc:grpChg>
        <pc:grpChg chg="add mod">
          <ac:chgData name="Conor Walker" userId="9e745111-8e3a-4b36-beec-6898a7e39431" providerId="ADAL" clId="{2C3AC828-7FC4-4556-9BE4-667214691543}" dt="2024-04-06T09:26:06.830" v="52"/>
          <ac:grpSpMkLst>
            <pc:docMk/>
            <pc:sldMk cId="4009236517" sldId="403"/>
            <ac:grpSpMk id="49" creationId="{584EFF53-398A-1926-12DC-1E031613C253}"/>
          </ac:grpSpMkLst>
        </pc:grpChg>
        <pc:grpChg chg="mod">
          <ac:chgData name="Conor Walker" userId="9e745111-8e3a-4b36-beec-6898a7e39431" providerId="ADAL" clId="{2C3AC828-7FC4-4556-9BE4-667214691543}" dt="2024-04-06T09:26:06.830" v="52"/>
          <ac:grpSpMkLst>
            <pc:docMk/>
            <pc:sldMk cId="4009236517" sldId="403"/>
            <ac:grpSpMk id="50" creationId="{67C6B6C1-20F6-CBB4-50AA-DB2EFAC395AB}"/>
          </ac:grpSpMkLst>
        </pc:grpChg>
        <pc:grpChg chg="mod">
          <ac:chgData name="Conor Walker" userId="9e745111-8e3a-4b36-beec-6898a7e39431" providerId="ADAL" clId="{2C3AC828-7FC4-4556-9BE4-667214691543}" dt="2024-04-06T09:26:06.830" v="52"/>
          <ac:grpSpMkLst>
            <pc:docMk/>
            <pc:sldMk cId="4009236517" sldId="403"/>
            <ac:grpSpMk id="59" creationId="{338EBA73-1446-6DB3-A13E-888E6FDA2CB8}"/>
          </ac:grpSpMkLst>
        </pc:grpChg>
        <pc:grpChg chg="add mod">
          <ac:chgData name="Conor Walker" userId="9e745111-8e3a-4b36-beec-6898a7e39431" providerId="ADAL" clId="{2C3AC828-7FC4-4556-9BE4-667214691543}" dt="2024-04-06T09:26:06.830" v="52"/>
          <ac:grpSpMkLst>
            <pc:docMk/>
            <pc:sldMk cId="4009236517" sldId="403"/>
            <ac:grpSpMk id="69" creationId="{765FCCF9-ADF9-6412-D724-0621CB95478C}"/>
          </ac:grpSpMkLst>
        </pc:grpChg>
        <pc:grpChg chg="add mod">
          <ac:chgData name="Conor Walker" userId="9e745111-8e3a-4b36-beec-6898a7e39431" providerId="ADAL" clId="{2C3AC828-7FC4-4556-9BE4-667214691543}" dt="2024-04-06T09:26:06.830" v="52"/>
          <ac:grpSpMkLst>
            <pc:docMk/>
            <pc:sldMk cId="4009236517" sldId="403"/>
            <ac:grpSpMk id="72" creationId="{3332CC21-5E5E-79C8-40CE-7EDD8FDD9A5E}"/>
          </ac:grpSpMkLst>
        </pc:grpChg>
        <pc:grpChg chg="mod">
          <ac:chgData name="Conor Walker" userId="9e745111-8e3a-4b36-beec-6898a7e39431" providerId="ADAL" clId="{2C3AC828-7FC4-4556-9BE4-667214691543}" dt="2024-04-06T09:26:06.830" v="52"/>
          <ac:grpSpMkLst>
            <pc:docMk/>
            <pc:sldMk cId="4009236517" sldId="403"/>
            <ac:grpSpMk id="73" creationId="{AD9A7084-1C06-EC0C-6D29-6DE1F9912AC5}"/>
          </ac:grpSpMkLst>
        </pc:grpChg>
        <pc:cxnChg chg="mod">
          <ac:chgData name="Conor Walker" userId="9e745111-8e3a-4b36-beec-6898a7e39431" providerId="ADAL" clId="{2C3AC828-7FC4-4556-9BE4-667214691543}" dt="2024-04-06T09:26:06.830" v="52"/>
          <ac:cxnSpMkLst>
            <pc:docMk/>
            <pc:sldMk cId="4009236517" sldId="403"/>
            <ac:cxnSpMk id="17" creationId="{91FEAB73-67BD-05AB-EE5A-3AAB9277DD62}"/>
          </ac:cxnSpMkLst>
        </pc:cxnChg>
        <pc:cxnChg chg="mod">
          <ac:chgData name="Conor Walker" userId="9e745111-8e3a-4b36-beec-6898a7e39431" providerId="ADAL" clId="{2C3AC828-7FC4-4556-9BE4-667214691543}" dt="2024-04-06T09:26:06.830" v="52"/>
          <ac:cxnSpMkLst>
            <pc:docMk/>
            <pc:sldMk cId="4009236517" sldId="403"/>
            <ac:cxnSpMk id="18" creationId="{84475757-4238-453C-18BC-DA2FE884E5A8}"/>
          </ac:cxnSpMkLst>
        </pc:cxnChg>
        <pc:cxnChg chg="mod">
          <ac:chgData name="Conor Walker" userId="9e745111-8e3a-4b36-beec-6898a7e39431" providerId="ADAL" clId="{2C3AC828-7FC4-4556-9BE4-667214691543}" dt="2024-04-06T09:26:06.830" v="52"/>
          <ac:cxnSpMkLst>
            <pc:docMk/>
            <pc:sldMk cId="4009236517" sldId="403"/>
            <ac:cxnSpMk id="19" creationId="{FE4FC8E0-05F8-D2BA-9D91-12E4D048150D}"/>
          </ac:cxnSpMkLst>
        </pc:cxnChg>
        <pc:cxnChg chg="mod">
          <ac:chgData name="Conor Walker" userId="9e745111-8e3a-4b36-beec-6898a7e39431" providerId="ADAL" clId="{2C3AC828-7FC4-4556-9BE4-667214691543}" dt="2024-04-06T09:26:06.830" v="52"/>
          <ac:cxnSpMkLst>
            <pc:docMk/>
            <pc:sldMk cId="4009236517" sldId="403"/>
            <ac:cxnSpMk id="20" creationId="{76886E0A-B52F-BC5E-B58E-FB11FAA2C0AC}"/>
          </ac:cxnSpMkLst>
        </pc:cxnChg>
        <pc:cxnChg chg="mod">
          <ac:chgData name="Conor Walker" userId="9e745111-8e3a-4b36-beec-6898a7e39431" providerId="ADAL" clId="{2C3AC828-7FC4-4556-9BE4-667214691543}" dt="2024-04-06T09:26:06.830" v="52"/>
          <ac:cxnSpMkLst>
            <pc:docMk/>
            <pc:sldMk cId="4009236517" sldId="403"/>
            <ac:cxnSpMk id="21" creationId="{374960D7-B351-F58F-9B3F-4C25517177D1}"/>
          </ac:cxnSpMkLst>
        </pc:cxnChg>
        <pc:cxnChg chg="mod">
          <ac:chgData name="Conor Walker" userId="9e745111-8e3a-4b36-beec-6898a7e39431" providerId="ADAL" clId="{2C3AC828-7FC4-4556-9BE4-667214691543}" dt="2024-04-06T09:26:06.830" v="52"/>
          <ac:cxnSpMkLst>
            <pc:docMk/>
            <pc:sldMk cId="4009236517" sldId="403"/>
            <ac:cxnSpMk id="22" creationId="{CC50CB99-1D60-99BD-9CC1-15031BC8F00D}"/>
          </ac:cxnSpMkLst>
        </pc:cxnChg>
        <pc:cxnChg chg="mod">
          <ac:chgData name="Conor Walker" userId="9e745111-8e3a-4b36-beec-6898a7e39431" providerId="ADAL" clId="{2C3AC828-7FC4-4556-9BE4-667214691543}" dt="2024-04-06T09:26:06.830" v="52"/>
          <ac:cxnSpMkLst>
            <pc:docMk/>
            <pc:sldMk cId="4009236517" sldId="403"/>
            <ac:cxnSpMk id="23" creationId="{306E6231-CF4F-CF34-B4EF-A2790F1F9238}"/>
          </ac:cxnSpMkLst>
        </pc:cxnChg>
        <pc:cxnChg chg="mod">
          <ac:chgData name="Conor Walker" userId="9e745111-8e3a-4b36-beec-6898a7e39431" providerId="ADAL" clId="{2C3AC828-7FC4-4556-9BE4-667214691543}" dt="2024-04-06T09:26:06.830" v="52"/>
          <ac:cxnSpMkLst>
            <pc:docMk/>
            <pc:sldMk cId="4009236517" sldId="403"/>
            <ac:cxnSpMk id="24" creationId="{2475C357-C216-3C45-A111-E130D9BA93FF}"/>
          </ac:cxnSpMkLst>
        </pc:cxnChg>
        <pc:cxnChg chg="mod">
          <ac:chgData name="Conor Walker" userId="9e745111-8e3a-4b36-beec-6898a7e39431" providerId="ADAL" clId="{2C3AC828-7FC4-4556-9BE4-667214691543}" dt="2024-04-06T09:26:06.830" v="52"/>
          <ac:cxnSpMkLst>
            <pc:docMk/>
            <pc:sldMk cId="4009236517" sldId="403"/>
            <ac:cxnSpMk id="25" creationId="{175976B2-11B7-C9ED-3B29-750B2C142CC1}"/>
          </ac:cxnSpMkLst>
        </pc:cxnChg>
        <pc:cxnChg chg="mod">
          <ac:chgData name="Conor Walker" userId="9e745111-8e3a-4b36-beec-6898a7e39431" providerId="ADAL" clId="{2C3AC828-7FC4-4556-9BE4-667214691543}" dt="2024-04-06T09:26:06.830" v="52"/>
          <ac:cxnSpMkLst>
            <pc:docMk/>
            <pc:sldMk cId="4009236517" sldId="403"/>
            <ac:cxnSpMk id="40" creationId="{2CDC5B29-7E0B-A559-29CE-2A191143A275}"/>
          </ac:cxnSpMkLst>
        </pc:cxnChg>
        <pc:cxnChg chg="mod">
          <ac:chgData name="Conor Walker" userId="9e745111-8e3a-4b36-beec-6898a7e39431" providerId="ADAL" clId="{2C3AC828-7FC4-4556-9BE4-667214691543}" dt="2024-04-06T09:26:06.830" v="52"/>
          <ac:cxnSpMkLst>
            <pc:docMk/>
            <pc:sldMk cId="4009236517" sldId="403"/>
            <ac:cxnSpMk id="41" creationId="{F62B9F9F-E566-E474-087E-C7388BA8E512}"/>
          </ac:cxnSpMkLst>
        </pc:cxnChg>
        <pc:cxnChg chg="mod">
          <ac:chgData name="Conor Walker" userId="9e745111-8e3a-4b36-beec-6898a7e39431" providerId="ADAL" clId="{2C3AC828-7FC4-4556-9BE4-667214691543}" dt="2024-04-06T09:26:06.830" v="52"/>
          <ac:cxnSpMkLst>
            <pc:docMk/>
            <pc:sldMk cId="4009236517" sldId="403"/>
            <ac:cxnSpMk id="42" creationId="{8DAF1A44-751C-026B-B9EB-89399977A751}"/>
          </ac:cxnSpMkLst>
        </pc:cxnChg>
        <pc:cxnChg chg="mod">
          <ac:chgData name="Conor Walker" userId="9e745111-8e3a-4b36-beec-6898a7e39431" providerId="ADAL" clId="{2C3AC828-7FC4-4556-9BE4-667214691543}" dt="2024-04-06T09:26:06.830" v="52"/>
          <ac:cxnSpMkLst>
            <pc:docMk/>
            <pc:sldMk cId="4009236517" sldId="403"/>
            <ac:cxnSpMk id="43" creationId="{D9887005-D83A-EFC3-75C5-D27A94518607}"/>
          </ac:cxnSpMkLst>
        </pc:cxnChg>
        <pc:cxnChg chg="mod">
          <ac:chgData name="Conor Walker" userId="9e745111-8e3a-4b36-beec-6898a7e39431" providerId="ADAL" clId="{2C3AC828-7FC4-4556-9BE4-667214691543}" dt="2024-04-06T09:26:06.830" v="52"/>
          <ac:cxnSpMkLst>
            <pc:docMk/>
            <pc:sldMk cId="4009236517" sldId="403"/>
            <ac:cxnSpMk id="44" creationId="{14B60E28-CBC2-FBC7-5B3E-D1B4D83B7BFC}"/>
          </ac:cxnSpMkLst>
        </pc:cxnChg>
        <pc:cxnChg chg="mod">
          <ac:chgData name="Conor Walker" userId="9e745111-8e3a-4b36-beec-6898a7e39431" providerId="ADAL" clId="{2C3AC828-7FC4-4556-9BE4-667214691543}" dt="2024-04-06T09:26:06.830" v="52"/>
          <ac:cxnSpMkLst>
            <pc:docMk/>
            <pc:sldMk cId="4009236517" sldId="403"/>
            <ac:cxnSpMk id="45" creationId="{08C536E9-019A-74E2-3F82-A322EAA15263}"/>
          </ac:cxnSpMkLst>
        </pc:cxnChg>
        <pc:cxnChg chg="mod">
          <ac:chgData name="Conor Walker" userId="9e745111-8e3a-4b36-beec-6898a7e39431" providerId="ADAL" clId="{2C3AC828-7FC4-4556-9BE4-667214691543}" dt="2024-04-06T09:26:06.830" v="52"/>
          <ac:cxnSpMkLst>
            <pc:docMk/>
            <pc:sldMk cId="4009236517" sldId="403"/>
            <ac:cxnSpMk id="46" creationId="{B63FE087-4B96-DA5B-4674-9528A0D6A4C9}"/>
          </ac:cxnSpMkLst>
        </pc:cxnChg>
        <pc:cxnChg chg="mod">
          <ac:chgData name="Conor Walker" userId="9e745111-8e3a-4b36-beec-6898a7e39431" providerId="ADAL" clId="{2C3AC828-7FC4-4556-9BE4-667214691543}" dt="2024-04-06T09:26:06.830" v="52"/>
          <ac:cxnSpMkLst>
            <pc:docMk/>
            <pc:sldMk cId="4009236517" sldId="403"/>
            <ac:cxnSpMk id="47" creationId="{80AC1E0F-6D17-A0A2-062D-51A9BA1C40FF}"/>
          </ac:cxnSpMkLst>
        </pc:cxnChg>
        <pc:cxnChg chg="mod">
          <ac:chgData name="Conor Walker" userId="9e745111-8e3a-4b36-beec-6898a7e39431" providerId="ADAL" clId="{2C3AC828-7FC4-4556-9BE4-667214691543}" dt="2024-04-06T09:26:06.830" v="52"/>
          <ac:cxnSpMkLst>
            <pc:docMk/>
            <pc:sldMk cId="4009236517" sldId="403"/>
            <ac:cxnSpMk id="48" creationId="{07458817-B453-09ED-133B-FBE5F17CD5A8}"/>
          </ac:cxnSpMkLst>
        </pc:cxnChg>
        <pc:cxnChg chg="mod">
          <ac:chgData name="Conor Walker" userId="9e745111-8e3a-4b36-beec-6898a7e39431" providerId="ADAL" clId="{2C3AC828-7FC4-4556-9BE4-667214691543}" dt="2024-04-06T09:26:06.830" v="52"/>
          <ac:cxnSpMkLst>
            <pc:docMk/>
            <pc:sldMk cId="4009236517" sldId="403"/>
            <ac:cxnSpMk id="60" creationId="{E6F6D8DE-3E4E-1F0A-9FDC-9A0F79A9DCA1}"/>
          </ac:cxnSpMkLst>
        </pc:cxnChg>
        <pc:cxnChg chg="mod">
          <ac:chgData name="Conor Walker" userId="9e745111-8e3a-4b36-beec-6898a7e39431" providerId="ADAL" clId="{2C3AC828-7FC4-4556-9BE4-667214691543}" dt="2024-04-06T09:26:06.830" v="52"/>
          <ac:cxnSpMkLst>
            <pc:docMk/>
            <pc:sldMk cId="4009236517" sldId="403"/>
            <ac:cxnSpMk id="61" creationId="{D7694520-C0EE-76DA-CBB9-333856577B0D}"/>
          </ac:cxnSpMkLst>
        </pc:cxnChg>
        <pc:cxnChg chg="mod">
          <ac:chgData name="Conor Walker" userId="9e745111-8e3a-4b36-beec-6898a7e39431" providerId="ADAL" clId="{2C3AC828-7FC4-4556-9BE4-667214691543}" dt="2024-04-06T09:26:06.830" v="52"/>
          <ac:cxnSpMkLst>
            <pc:docMk/>
            <pc:sldMk cId="4009236517" sldId="403"/>
            <ac:cxnSpMk id="62" creationId="{ED36C47B-B412-45C0-88AB-2DF070F4C41F}"/>
          </ac:cxnSpMkLst>
        </pc:cxnChg>
        <pc:cxnChg chg="mod">
          <ac:chgData name="Conor Walker" userId="9e745111-8e3a-4b36-beec-6898a7e39431" providerId="ADAL" clId="{2C3AC828-7FC4-4556-9BE4-667214691543}" dt="2024-04-06T09:26:06.830" v="52"/>
          <ac:cxnSpMkLst>
            <pc:docMk/>
            <pc:sldMk cId="4009236517" sldId="403"/>
            <ac:cxnSpMk id="63" creationId="{A604F0F5-3245-E610-35F5-888BCCFF1FD1}"/>
          </ac:cxnSpMkLst>
        </pc:cxnChg>
        <pc:cxnChg chg="mod">
          <ac:chgData name="Conor Walker" userId="9e745111-8e3a-4b36-beec-6898a7e39431" providerId="ADAL" clId="{2C3AC828-7FC4-4556-9BE4-667214691543}" dt="2024-04-06T09:26:06.830" v="52"/>
          <ac:cxnSpMkLst>
            <pc:docMk/>
            <pc:sldMk cId="4009236517" sldId="403"/>
            <ac:cxnSpMk id="64" creationId="{FC4F0FAB-D7CF-B4C7-738A-78EDE75905DF}"/>
          </ac:cxnSpMkLst>
        </pc:cxnChg>
        <pc:cxnChg chg="mod">
          <ac:chgData name="Conor Walker" userId="9e745111-8e3a-4b36-beec-6898a7e39431" providerId="ADAL" clId="{2C3AC828-7FC4-4556-9BE4-667214691543}" dt="2024-04-06T09:26:06.830" v="52"/>
          <ac:cxnSpMkLst>
            <pc:docMk/>
            <pc:sldMk cId="4009236517" sldId="403"/>
            <ac:cxnSpMk id="65" creationId="{D3C58B0B-A135-3420-E535-4DAD91D286FD}"/>
          </ac:cxnSpMkLst>
        </pc:cxnChg>
        <pc:cxnChg chg="mod">
          <ac:chgData name="Conor Walker" userId="9e745111-8e3a-4b36-beec-6898a7e39431" providerId="ADAL" clId="{2C3AC828-7FC4-4556-9BE4-667214691543}" dt="2024-04-06T09:26:06.830" v="52"/>
          <ac:cxnSpMkLst>
            <pc:docMk/>
            <pc:sldMk cId="4009236517" sldId="403"/>
            <ac:cxnSpMk id="66" creationId="{B193F14B-FCEA-416E-DC85-B94D20720298}"/>
          </ac:cxnSpMkLst>
        </pc:cxnChg>
        <pc:cxnChg chg="mod">
          <ac:chgData name="Conor Walker" userId="9e745111-8e3a-4b36-beec-6898a7e39431" providerId="ADAL" clId="{2C3AC828-7FC4-4556-9BE4-667214691543}" dt="2024-04-06T09:26:06.830" v="52"/>
          <ac:cxnSpMkLst>
            <pc:docMk/>
            <pc:sldMk cId="4009236517" sldId="403"/>
            <ac:cxnSpMk id="67" creationId="{CB7720B1-8949-0DEF-3BA9-2C2649DB34FA}"/>
          </ac:cxnSpMkLst>
        </pc:cxnChg>
        <pc:cxnChg chg="mod">
          <ac:chgData name="Conor Walker" userId="9e745111-8e3a-4b36-beec-6898a7e39431" providerId="ADAL" clId="{2C3AC828-7FC4-4556-9BE4-667214691543}" dt="2024-04-06T09:26:06.830" v="52"/>
          <ac:cxnSpMkLst>
            <pc:docMk/>
            <pc:sldMk cId="4009236517" sldId="403"/>
            <ac:cxnSpMk id="68" creationId="{12F1C173-5DAC-75A0-D249-F34DD9A88DCA}"/>
          </ac:cxnSpMkLst>
        </pc:cxnChg>
        <pc:cxnChg chg="mod">
          <ac:chgData name="Conor Walker" userId="9e745111-8e3a-4b36-beec-6898a7e39431" providerId="ADAL" clId="{2C3AC828-7FC4-4556-9BE4-667214691543}" dt="2024-04-06T09:26:06.830" v="52"/>
          <ac:cxnSpMkLst>
            <pc:docMk/>
            <pc:sldMk cId="4009236517" sldId="403"/>
            <ac:cxnSpMk id="70" creationId="{A54C21C8-6DBF-0D0C-44A8-F31D050522E9}"/>
          </ac:cxnSpMkLst>
        </pc:cxnChg>
      </pc:sldChg>
      <pc:sldChg chg="addSp modSp mod modAnim">
        <pc:chgData name="Conor Walker" userId="9e745111-8e3a-4b36-beec-6898a7e39431" providerId="ADAL" clId="{2C3AC828-7FC4-4556-9BE4-667214691543}" dt="2024-04-07T18:03:40.067" v="305" actId="20577"/>
        <pc:sldMkLst>
          <pc:docMk/>
          <pc:sldMk cId="128179225" sldId="404"/>
        </pc:sldMkLst>
        <pc:spChg chg="mod">
          <ac:chgData name="Conor Walker" userId="9e745111-8e3a-4b36-beec-6898a7e39431" providerId="ADAL" clId="{2C3AC828-7FC4-4556-9BE4-667214691543}" dt="2024-04-06T09:29:01.005" v="171" actId="20577"/>
          <ac:spMkLst>
            <pc:docMk/>
            <pc:sldMk cId="128179225" sldId="404"/>
            <ac:spMk id="2" creationId="{05370170-7DF8-C6BE-2C4D-697E4244E378}"/>
          </ac:spMkLst>
        </pc:spChg>
        <pc:spChg chg="add mod">
          <ac:chgData name="Conor Walker" userId="9e745111-8e3a-4b36-beec-6898a7e39431" providerId="ADAL" clId="{2C3AC828-7FC4-4556-9BE4-667214691543}" dt="2024-04-06T12:29:27.411" v="208"/>
          <ac:spMkLst>
            <pc:docMk/>
            <pc:sldMk cId="128179225" sldId="404"/>
            <ac:spMk id="3" creationId="{B5431B46-C9A0-A167-F48E-C31AA87DFC07}"/>
          </ac:spMkLst>
        </pc:spChg>
        <pc:spChg chg="add mod">
          <ac:chgData name="Conor Walker" userId="9e745111-8e3a-4b36-beec-6898a7e39431" providerId="ADAL" clId="{2C3AC828-7FC4-4556-9BE4-667214691543}" dt="2024-04-06T09:26:14.896" v="53"/>
          <ac:spMkLst>
            <pc:docMk/>
            <pc:sldMk cId="128179225" sldId="404"/>
            <ac:spMk id="4" creationId="{72BE6F6D-D3D2-DDCC-1551-5ED48AB26D53}"/>
          </ac:spMkLst>
        </pc:spChg>
        <pc:spChg chg="add mod">
          <ac:chgData name="Conor Walker" userId="9e745111-8e3a-4b36-beec-6898a7e39431" providerId="ADAL" clId="{2C3AC828-7FC4-4556-9BE4-667214691543}" dt="2024-04-06T09:26:14.896" v="53"/>
          <ac:spMkLst>
            <pc:docMk/>
            <pc:sldMk cId="128179225" sldId="404"/>
            <ac:spMk id="5" creationId="{A6F2AFC3-20F0-82EC-550B-1BD2C06EC553}"/>
          </ac:spMkLst>
        </pc:spChg>
        <pc:spChg chg="add mod">
          <ac:chgData name="Conor Walker" userId="9e745111-8e3a-4b36-beec-6898a7e39431" providerId="ADAL" clId="{2C3AC828-7FC4-4556-9BE4-667214691543}" dt="2024-04-06T12:30:30.737" v="218" actId="207"/>
          <ac:spMkLst>
            <pc:docMk/>
            <pc:sldMk cId="128179225" sldId="404"/>
            <ac:spMk id="6" creationId="{5FB4C54E-56C7-3C41-A912-0A0E58F239F2}"/>
          </ac:spMkLst>
        </pc:spChg>
        <pc:spChg chg="add mod">
          <ac:chgData name="Conor Walker" userId="9e745111-8e3a-4b36-beec-6898a7e39431" providerId="ADAL" clId="{2C3AC828-7FC4-4556-9BE4-667214691543}" dt="2024-04-06T09:26:14.896" v="53"/>
          <ac:spMkLst>
            <pc:docMk/>
            <pc:sldMk cId="128179225" sldId="404"/>
            <ac:spMk id="7" creationId="{7033A6C4-10E2-2D3E-CEA3-EAE39360C293}"/>
          </ac:spMkLst>
        </pc:spChg>
        <pc:spChg chg="add mod">
          <ac:chgData name="Conor Walker" userId="9e745111-8e3a-4b36-beec-6898a7e39431" providerId="ADAL" clId="{2C3AC828-7FC4-4556-9BE4-667214691543}" dt="2024-04-07T18:03:40.067" v="305" actId="20577"/>
          <ac:spMkLst>
            <pc:docMk/>
            <pc:sldMk cId="128179225" sldId="404"/>
            <ac:spMk id="8" creationId="{DD2198CA-27E1-BD71-1956-78D72E22D759}"/>
          </ac:spMkLst>
        </pc:spChg>
        <pc:spChg chg="mod">
          <ac:chgData name="Conor Walker" userId="9e745111-8e3a-4b36-beec-6898a7e39431" providerId="ADAL" clId="{2C3AC828-7FC4-4556-9BE4-667214691543}" dt="2024-04-06T12:30:17.424" v="216" actId="113"/>
          <ac:spMkLst>
            <pc:docMk/>
            <pc:sldMk cId="128179225" sldId="404"/>
            <ac:spMk id="10" creationId="{A2EF9E40-0818-DB96-966D-8B4EFBFAA6D1}"/>
          </ac:spMkLst>
        </pc:spChg>
        <pc:spChg chg="mod">
          <ac:chgData name="Conor Walker" userId="9e745111-8e3a-4b36-beec-6898a7e39431" providerId="ADAL" clId="{2C3AC828-7FC4-4556-9BE4-667214691543}" dt="2024-04-06T12:30:36.537" v="220" actId="207"/>
          <ac:spMkLst>
            <pc:docMk/>
            <pc:sldMk cId="128179225" sldId="404"/>
            <ac:spMk id="11" creationId="{ED331F3A-421D-5143-DF3D-9DABC8C7696C}"/>
          </ac:spMkLst>
        </pc:spChg>
        <pc:spChg chg="add mod">
          <ac:chgData name="Conor Walker" userId="9e745111-8e3a-4b36-beec-6898a7e39431" providerId="ADAL" clId="{2C3AC828-7FC4-4556-9BE4-667214691543}" dt="2024-04-06T09:26:14.896" v="53"/>
          <ac:spMkLst>
            <pc:docMk/>
            <pc:sldMk cId="128179225" sldId="404"/>
            <ac:spMk id="12" creationId="{0EBBB220-BD1C-9410-2810-0067E292382C}"/>
          </ac:spMkLst>
        </pc:spChg>
        <pc:grpChg chg="add mod">
          <ac:chgData name="Conor Walker" userId="9e745111-8e3a-4b36-beec-6898a7e39431" providerId="ADAL" clId="{2C3AC828-7FC4-4556-9BE4-667214691543}" dt="2024-04-06T09:26:14.896" v="53"/>
          <ac:grpSpMkLst>
            <pc:docMk/>
            <pc:sldMk cId="128179225" sldId="404"/>
            <ac:grpSpMk id="9" creationId="{692E1D82-F4ED-9F9E-C44B-84FC14DB9E41}"/>
          </ac:grpSpMkLst>
        </pc:grpChg>
      </pc:sldChg>
      <pc:sldChg chg="addSp delSp modSp mod modAnim">
        <pc:chgData name="Conor Walker" userId="9e745111-8e3a-4b36-beec-6898a7e39431" providerId="ADAL" clId="{2C3AC828-7FC4-4556-9BE4-667214691543}" dt="2024-04-07T18:04:35.721" v="307" actId="478"/>
        <pc:sldMkLst>
          <pc:docMk/>
          <pc:sldMk cId="2273165452" sldId="405"/>
        </pc:sldMkLst>
        <pc:spChg chg="mod">
          <ac:chgData name="Conor Walker" userId="9e745111-8e3a-4b36-beec-6898a7e39431" providerId="ADAL" clId="{2C3AC828-7FC4-4556-9BE4-667214691543}" dt="2024-04-06T09:29:06.636" v="172"/>
          <ac:spMkLst>
            <pc:docMk/>
            <pc:sldMk cId="2273165452" sldId="405"/>
            <ac:spMk id="2" creationId="{05370170-7DF8-C6BE-2C4D-697E4244E378}"/>
          </ac:spMkLst>
        </pc:spChg>
        <pc:spChg chg="mod">
          <ac:chgData name="Conor Walker" userId="9e745111-8e3a-4b36-beec-6898a7e39431" providerId="ADAL" clId="{2C3AC828-7FC4-4556-9BE4-667214691543}" dt="2024-04-06T09:26:37.400" v="59"/>
          <ac:spMkLst>
            <pc:docMk/>
            <pc:sldMk cId="2273165452" sldId="405"/>
            <ac:spMk id="5" creationId="{F612A6B9-C273-EC82-6C09-315BF8FFF8DA}"/>
          </ac:spMkLst>
        </pc:spChg>
        <pc:spChg chg="mod">
          <ac:chgData name="Conor Walker" userId="9e745111-8e3a-4b36-beec-6898a7e39431" providerId="ADAL" clId="{2C3AC828-7FC4-4556-9BE4-667214691543}" dt="2024-04-06T09:26:37.400" v="59"/>
          <ac:spMkLst>
            <pc:docMk/>
            <pc:sldMk cId="2273165452" sldId="405"/>
            <ac:spMk id="6" creationId="{5852BCC3-263A-0B25-B4CD-38897AA750AE}"/>
          </ac:spMkLst>
        </pc:spChg>
        <pc:spChg chg="mod">
          <ac:chgData name="Conor Walker" userId="9e745111-8e3a-4b36-beec-6898a7e39431" providerId="ADAL" clId="{2C3AC828-7FC4-4556-9BE4-667214691543}" dt="2024-04-06T09:26:37.400" v="59"/>
          <ac:spMkLst>
            <pc:docMk/>
            <pc:sldMk cId="2273165452" sldId="405"/>
            <ac:spMk id="7" creationId="{643A08EC-056A-55AB-0F0D-EA943A7771BE}"/>
          </ac:spMkLst>
        </pc:spChg>
        <pc:spChg chg="mod">
          <ac:chgData name="Conor Walker" userId="9e745111-8e3a-4b36-beec-6898a7e39431" providerId="ADAL" clId="{2C3AC828-7FC4-4556-9BE4-667214691543}" dt="2024-04-06T09:26:37.400" v="59"/>
          <ac:spMkLst>
            <pc:docMk/>
            <pc:sldMk cId="2273165452" sldId="405"/>
            <ac:spMk id="8" creationId="{1A3C0E68-BAFA-814C-4E7C-A36ACF19B6BE}"/>
          </ac:spMkLst>
        </pc:spChg>
        <pc:spChg chg="mod">
          <ac:chgData name="Conor Walker" userId="9e745111-8e3a-4b36-beec-6898a7e39431" providerId="ADAL" clId="{2C3AC828-7FC4-4556-9BE4-667214691543}" dt="2024-04-06T09:26:37.400" v="59"/>
          <ac:spMkLst>
            <pc:docMk/>
            <pc:sldMk cId="2273165452" sldId="405"/>
            <ac:spMk id="9" creationId="{7A2EDD93-F1A2-52DF-DC92-FB3BA5F91D25}"/>
          </ac:spMkLst>
        </pc:spChg>
        <pc:spChg chg="mod">
          <ac:chgData name="Conor Walker" userId="9e745111-8e3a-4b36-beec-6898a7e39431" providerId="ADAL" clId="{2C3AC828-7FC4-4556-9BE4-667214691543}" dt="2024-04-06T09:26:37.400" v="59"/>
          <ac:spMkLst>
            <pc:docMk/>
            <pc:sldMk cId="2273165452" sldId="405"/>
            <ac:spMk id="10" creationId="{D857BF5A-87D5-E4E5-18B0-321B16AB687F}"/>
          </ac:spMkLst>
        </pc:spChg>
        <pc:spChg chg="mod">
          <ac:chgData name="Conor Walker" userId="9e745111-8e3a-4b36-beec-6898a7e39431" providerId="ADAL" clId="{2C3AC828-7FC4-4556-9BE4-667214691543}" dt="2024-04-06T09:26:37.400" v="59"/>
          <ac:spMkLst>
            <pc:docMk/>
            <pc:sldMk cId="2273165452" sldId="405"/>
            <ac:spMk id="11" creationId="{4D50A38E-2E46-C811-221E-FE12C66BB9C3}"/>
          </ac:spMkLst>
        </pc:spChg>
        <pc:spChg chg="mod">
          <ac:chgData name="Conor Walker" userId="9e745111-8e3a-4b36-beec-6898a7e39431" providerId="ADAL" clId="{2C3AC828-7FC4-4556-9BE4-667214691543}" dt="2024-04-06T09:26:37.400" v="59"/>
          <ac:spMkLst>
            <pc:docMk/>
            <pc:sldMk cId="2273165452" sldId="405"/>
            <ac:spMk id="12" creationId="{E0BB8736-96D9-F36E-CEA4-82F7B9F8C482}"/>
          </ac:spMkLst>
        </pc:spChg>
        <pc:spChg chg="add mod">
          <ac:chgData name="Conor Walker" userId="9e745111-8e3a-4b36-beec-6898a7e39431" providerId="ADAL" clId="{2C3AC828-7FC4-4556-9BE4-667214691543}" dt="2024-04-06T12:33:31.540" v="243"/>
          <ac:spMkLst>
            <pc:docMk/>
            <pc:sldMk cId="2273165452" sldId="405"/>
            <ac:spMk id="23" creationId="{6C287800-787C-8395-3E76-31CF014F1F88}"/>
          </ac:spMkLst>
        </pc:spChg>
        <pc:spChg chg="add mod">
          <ac:chgData name="Conor Walker" userId="9e745111-8e3a-4b36-beec-6898a7e39431" providerId="ADAL" clId="{2C3AC828-7FC4-4556-9BE4-667214691543}" dt="2024-04-06T09:26:37.400" v="59"/>
          <ac:spMkLst>
            <pc:docMk/>
            <pc:sldMk cId="2273165452" sldId="405"/>
            <ac:spMk id="24" creationId="{5DF19AF5-EB6F-5284-994C-14A6348EE250}"/>
          </ac:spMkLst>
        </pc:spChg>
        <pc:spChg chg="add mod">
          <ac:chgData name="Conor Walker" userId="9e745111-8e3a-4b36-beec-6898a7e39431" providerId="ADAL" clId="{2C3AC828-7FC4-4556-9BE4-667214691543}" dt="2024-04-06T12:31:07.871" v="224" actId="207"/>
          <ac:spMkLst>
            <pc:docMk/>
            <pc:sldMk cId="2273165452" sldId="405"/>
            <ac:spMk id="25" creationId="{FBFF0DD3-6965-ABDF-84D7-FD393FCA5256}"/>
          </ac:spMkLst>
        </pc:spChg>
        <pc:spChg chg="add mod">
          <ac:chgData name="Conor Walker" userId="9e745111-8e3a-4b36-beec-6898a7e39431" providerId="ADAL" clId="{2C3AC828-7FC4-4556-9BE4-667214691543}" dt="2024-04-06T09:26:37.400" v="59"/>
          <ac:spMkLst>
            <pc:docMk/>
            <pc:sldMk cId="2273165452" sldId="405"/>
            <ac:spMk id="26" creationId="{2C167914-F613-8687-0935-1ECD4E1D573D}"/>
          </ac:spMkLst>
        </pc:spChg>
        <pc:spChg chg="add mod">
          <ac:chgData name="Conor Walker" userId="9e745111-8e3a-4b36-beec-6898a7e39431" providerId="ADAL" clId="{2C3AC828-7FC4-4556-9BE4-667214691543}" dt="2024-04-06T12:40:17.138" v="256" actId="20577"/>
          <ac:spMkLst>
            <pc:docMk/>
            <pc:sldMk cId="2273165452" sldId="405"/>
            <ac:spMk id="27" creationId="{8AC4DE1F-2889-D7B9-2643-88A7C00ACE3D}"/>
          </ac:spMkLst>
        </pc:spChg>
        <pc:spChg chg="mod">
          <ac:chgData name="Conor Walker" userId="9e745111-8e3a-4b36-beec-6898a7e39431" providerId="ADAL" clId="{2C3AC828-7FC4-4556-9BE4-667214691543}" dt="2024-04-06T12:31:52.711" v="232" actId="207"/>
          <ac:spMkLst>
            <pc:docMk/>
            <pc:sldMk cId="2273165452" sldId="405"/>
            <ac:spMk id="29" creationId="{1654AE79-2309-A1E2-3364-3B2EC6514406}"/>
          </ac:spMkLst>
        </pc:spChg>
        <pc:spChg chg="mod">
          <ac:chgData name="Conor Walker" userId="9e745111-8e3a-4b36-beec-6898a7e39431" providerId="ADAL" clId="{2C3AC828-7FC4-4556-9BE4-667214691543}" dt="2024-04-06T12:31:59.260" v="234" actId="207"/>
          <ac:spMkLst>
            <pc:docMk/>
            <pc:sldMk cId="2273165452" sldId="405"/>
            <ac:spMk id="30" creationId="{134A3545-35C1-80FD-BCC5-7C8FEC6ED495}"/>
          </ac:spMkLst>
        </pc:spChg>
        <pc:spChg chg="add mod">
          <ac:chgData name="Conor Walker" userId="9e745111-8e3a-4b36-beec-6898a7e39431" providerId="ADAL" clId="{2C3AC828-7FC4-4556-9BE4-667214691543}" dt="2024-04-06T12:31:26.812" v="228" actId="207"/>
          <ac:spMkLst>
            <pc:docMk/>
            <pc:sldMk cId="2273165452" sldId="405"/>
            <ac:spMk id="31" creationId="{2FC42687-A404-B2BC-79AF-BFA276D222BB}"/>
          </ac:spMkLst>
        </pc:spChg>
        <pc:spChg chg="add mod">
          <ac:chgData name="Conor Walker" userId="9e745111-8e3a-4b36-beec-6898a7e39431" providerId="ADAL" clId="{2C3AC828-7FC4-4556-9BE4-667214691543}" dt="2024-04-06T09:26:37.400" v="59"/>
          <ac:spMkLst>
            <pc:docMk/>
            <pc:sldMk cId="2273165452" sldId="405"/>
            <ac:spMk id="32" creationId="{52455ADB-BAAC-F68F-292F-EB3BB6A8230B}"/>
          </ac:spMkLst>
        </pc:spChg>
        <pc:spChg chg="add mod">
          <ac:chgData name="Conor Walker" userId="9e745111-8e3a-4b36-beec-6898a7e39431" providerId="ADAL" clId="{2C3AC828-7FC4-4556-9BE4-667214691543}" dt="2024-04-06T09:26:37.400" v="59"/>
          <ac:spMkLst>
            <pc:docMk/>
            <pc:sldMk cId="2273165452" sldId="405"/>
            <ac:spMk id="33" creationId="{42C78B44-3F6E-97DC-CE23-7972C11BA8E1}"/>
          </ac:spMkLst>
        </pc:spChg>
        <pc:spChg chg="add mod">
          <ac:chgData name="Conor Walker" userId="9e745111-8e3a-4b36-beec-6898a7e39431" providerId="ADAL" clId="{2C3AC828-7FC4-4556-9BE4-667214691543}" dt="2024-04-06T12:40:36.605" v="262" actId="20577"/>
          <ac:spMkLst>
            <pc:docMk/>
            <pc:sldMk cId="2273165452" sldId="405"/>
            <ac:spMk id="34" creationId="{25481EA0-907D-6D6E-3549-2D2B85C92576}"/>
          </ac:spMkLst>
        </pc:spChg>
        <pc:spChg chg="mod">
          <ac:chgData name="Conor Walker" userId="9e745111-8e3a-4b36-beec-6898a7e39431" providerId="ADAL" clId="{2C3AC828-7FC4-4556-9BE4-667214691543}" dt="2024-04-06T12:33:15.303" v="242" actId="1038"/>
          <ac:spMkLst>
            <pc:docMk/>
            <pc:sldMk cId="2273165452" sldId="405"/>
            <ac:spMk id="37" creationId="{A74A0A1A-6AC9-7B2D-B79A-9FDE5F0A18FF}"/>
          </ac:spMkLst>
        </pc:spChg>
        <pc:spChg chg="add del mod">
          <ac:chgData name="Conor Walker" userId="9e745111-8e3a-4b36-beec-6898a7e39431" providerId="ADAL" clId="{2C3AC828-7FC4-4556-9BE4-667214691543}" dt="2024-04-07T18:04:35.721" v="307" actId="478"/>
          <ac:spMkLst>
            <pc:docMk/>
            <pc:sldMk cId="2273165452" sldId="405"/>
            <ac:spMk id="39" creationId="{E850B227-38AD-20B4-36C8-CE759F3258B7}"/>
          </ac:spMkLst>
        </pc:spChg>
        <pc:grpChg chg="add mod">
          <ac:chgData name="Conor Walker" userId="9e745111-8e3a-4b36-beec-6898a7e39431" providerId="ADAL" clId="{2C3AC828-7FC4-4556-9BE4-667214691543}" dt="2024-04-06T09:26:37.400" v="59"/>
          <ac:grpSpMkLst>
            <pc:docMk/>
            <pc:sldMk cId="2273165452" sldId="405"/>
            <ac:grpSpMk id="3" creationId="{A36F89AD-7B11-1B56-1057-1A4C0224740D}"/>
          </ac:grpSpMkLst>
        </pc:grpChg>
        <pc:grpChg chg="mod">
          <ac:chgData name="Conor Walker" userId="9e745111-8e3a-4b36-beec-6898a7e39431" providerId="ADAL" clId="{2C3AC828-7FC4-4556-9BE4-667214691543}" dt="2024-04-06T09:26:37.400" v="59"/>
          <ac:grpSpMkLst>
            <pc:docMk/>
            <pc:sldMk cId="2273165452" sldId="405"/>
            <ac:grpSpMk id="4" creationId="{61C569C4-C574-4880-060E-58A4C212B56E}"/>
          </ac:grpSpMkLst>
        </pc:grpChg>
        <pc:grpChg chg="mod">
          <ac:chgData name="Conor Walker" userId="9e745111-8e3a-4b36-beec-6898a7e39431" providerId="ADAL" clId="{2C3AC828-7FC4-4556-9BE4-667214691543}" dt="2024-04-06T09:26:37.400" v="59"/>
          <ac:grpSpMkLst>
            <pc:docMk/>
            <pc:sldMk cId="2273165452" sldId="405"/>
            <ac:grpSpMk id="13" creationId="{2C9D781E-0F9A-194A-D186-CAB6E488BD14}"/>
          </ac:grpSpMkLst>
        </pc:grpChg>
        <pc:grpChg chg="add mod">
          <ac:chgData name="Conor Walker" userId="9e745111-8e3a-4b36-beec-6898a7e39431" providerId="ADAL" clId="{2C3AC828-7FC4-4556-9BE4-667214691543}" dt="2024-04-06T09:26:37.400" v="59"/>
          <ac:grpSpMkLst>
            <pc:docMk/>
            <pc:sldMk cId="2273165452" sldId="405"/>
            <ac:grpSpMk id="28" creationId="{13F4D590-102F-A54F-7AE6-4067896F1733}"/>
          </ac:grpSpMkLst>
        </pc:grpChg>
        <pc:grpChg chg="add mod">
          <ac:chgData name="Conor Walker" userId="9e745111-8e3a-4b36-beec-6898a7e39431" providerId="ADAL" clId="{2C3AC828-7FC4-4556-9BE4-667214691543}" dt="2024-04-06T09:26:37.400" v="59"/>
          <ac:grpSpMkLst>
            <pc:docMk/>
            <pc:sldMk cId="2273165452" sldId="405"/>
            <ac:grpSpMk id="35" creationId="{726C3C01-D3BE-C3F9-C998-0A27652F52E2}"/>
          </ac:grpSpMkLst>
        </pc:grpChg>
        <pc:cxnChg chg="mod">
          <ac:chgData name="Conor Walker" userId="9e745111-8e3a-4b36-beec-6898a7e39431" providerId="ADAL" clId="{2C3AC828-7FC4-4556-9BE4-667214691543}" dt="2024-04-06T09:26:37.400" v="59"/>
          <ac:cxnSpMkLst>
            <pc:docMk/>
            <pc:sldMk cId="2273165452" sldId="405"/>
            <ac:cxnSpMk id="14" creationId="{30A2CED9-891A-2C38-1550-1C489A43EFE5}"/>
          </ac:cxnSpMkLst>
        </pc:cxnChg>
        <pc:cxnChg chg="mod">
          <ac:chgData name="Conor Walker" userId="9e745111-8e3a-4b36-beec-6898a7e39431" providerId="ADAL" clId="{2C3AC828-7FC4-4556-9BE4-667214691543}" dt="2024-04-06T09:26:37.400" v="59"/>
          <ac:cxnSpMkLst>
            <pc:docMk/>
            <pc:sldMk cId="2273165452" sldId="405"/>
            <ac:cxnSpMk id="15" creationId="{CFBA32ED-7F94-91AF-A0F1-ED4F23262AFA}"/>
          </ac:cxnSpMkLst>
        </pc:cxnChg>
        <pc:cxnChg chg="mod">
          <ac:chgData name="Conor Walker" userId="9e745111-8e3a-4b36-beec-6898a7e39431" providerId="ADAL" clId="{2C3AC828-7FC4-4556-9BE4-667214691543}" dt="2024-04-06T09:26:37.400" v="59"/>
          <ac:cxnSpMkLst>
            <pc:docMk/>
            <pc:sldMk cId="2273165452" sldId="405"/>
            <ac:cxnSpMk id="16" creationId="{5A49A715-DFAC-6581-33D0-A253A9AFB5DA}"/>
          </ac:cxnSpMkLst>
        </pc:cxnChg>
        <pc:cxnChg chg="mod">
          <ac:chgData name="Conor Walker" userId="9e745111-8e3a-4b36-beec-6898a7e39431" providerId="ADAL" clId="{2C3AC828-7FC4-4556-9BE4-667214691543}" dt="2024-04-06T09:26:37.400" v="59"/>
          <ac:cxnSpMkLst>
            <pc:docMk/>
            <pc:sldMk cId="2273165452" sldId="405"/>
            <ac:cxnSpMk id="17" creationId="{C9DE3267-68C8-52B7-9657-45B839E3434E}"/>
          </ac:cxnSpMkLst>
        </pc:cxnChg>
        <pc:cxnChg chg="mod">
          <ac:chgData name="Conor Walker" userId="9e745111-8e3a-4b36-beec-6898a7e39431" providerId="ADAL" clId="{2C3AC828-7FC4-4556-9BE4-667214691543}" dt="2024-04-06T09:26:37.400" v="59"/>
          <ac:cxnSpMkLst>
            <pc:docMk/>
            <pc:sldMk cId="2273165452" sldId="405"/>
            <ac:cxnSpMk id="18" creationId="{6AAD7678-857F-1F46-CC1D-72C06B5B993A}"/>
          </ac:cxnSpMkLst>
        </pc:cxnChg>
        <pc:cxnChg chg="mod">
          <ac:chgData name="Conor Walker" userId="9e745111-8e3a-4b36-beec-6898a7e39431" providerId="ADAL" clId="{2C3AC828-7FC4-4556-9BE4-667214691543}" dt="2024-04-06T09:26:37.400" v="59"/>
          <ac:cxnSpMkLst>
            <pc:docMk/>
            <pc:sldMk cId="2273165452" sldId="405"/>
            <ac:cxnSpMk id="19" creationId="{8DE3DE66-3F54-2EC1-50D7-0D9A10842C2C}"/>
          </ac:cxnSpMkLst>
        </pc:cxnChg>
        <pc:cxnChg chg="mod">
          <ac:chgData name="Conor Walker" userId="9e745111-8e3a-4b36-beec-6898a7e39431" providerId="ADAL" clId="{2C3AC828-7FC4-4556-9BE4-667214691543}" dt="2024-04-06T09:26:37.400" v="59"/>
          <ac:cxnSpMkLst>
            <pc:docMk/>
            <pc:sldMk cId="2273165452" sldId="405"/>
            <ac:cxnSpMk id="20" creationId="{CFDB7C31-C980-7D40-5FB2-DD2BEDA8DCF1}"/>
          </ac:cxnSpMkLst>
        </pc:cxnChg>
        <pc:cxnChg chg="mod">
          <ac:chgData name="Conor Walker" userId="9e745111-8e3a-4b36-beec-6898a7e39431" providerId="ADAL" clId="{2C3AC828-7FC4-4556-9BE4-667214691543}" dt="2024-04-06T09:26:37.400" v="59"/>
          <ac:cxnSpMkLst>
            <pc:docMk/>
            <pc:sldMk cId="2273165452" sldId="405"/>
            <ac:cxnSpMk id="21" creationId="{21E28046-6799-2923-4D3C-7F884E38BF4F}"/>
          </ac:cxnSpMkLst>
        </pc:cxnChg>
        <pc:cxnChg chg="mod">
          <ac:chgData name="Conor Walker" userId="9e745111-8e3a-4b36-beec-6898a7e39431" providerId="ADAL" clId="{2C3AC828-7FC4-4556-9BE4-667214691543}" dt="2024-04-06T09:26:37.400" v="59"/>
          <ac:cxnSpMkLst>
            <pc:docMk/>
            <pc:sldMk cId="2273165452" sldId="405"/>
            <ac:cxnSpMk id="22" creationId="{2D605FB7-EF95-86EF-74A4-B7657DB75166}"/>
          </ac:cxnSpMkLst>
        </pc:cxnChg>
        <pc:cxnChg chg="mod">
          <ac:chgData name="Conor Walker" userId="9e745111-8e3a-4b36-beec-6898a7e39431" providerId="ADAL" clId="{2C3AC828-7FC4-4556-9BE4-667214691543}" dt="2024-04-06T12:33:15.303" v="242" actId="1038"/>
          <ac:cxnSpMkLst>
            <pc:docMk/>
            <pc:sldMk cId="2273165452" sldId="405"/>
            <ac:cxnSpMk id="36" creationId="{E4F65C08-0693-098D-7A2D-04B9FFBC78A1}"/>
          </ac:cxnSpMkLst>
        </pc:cxnChg>
      </pc:sldChg>
      <pc:sldChg chg="del">
        <pc:chgData name="Conor Walker" userId="9e745111-8e3a-4b36-beec-6898a7e39431" providerId="ADAL" clId="{2C3AC828-7FC4-4556-9BE4-667214691543}" dt="2024-04-06T09:24:27.342" v="48" actId="2696"/>
        <pc:sldMkLst>
          <pc:docMk/>
          <pc:sldMk cId="1295018293" sldId="406"/>
        </pc:sldMkLst>
      </pc:sldChg>
      <pc:sldChg chg="add del">
        <pc:chgData name="Conor Walker" userId="9e745111-8e3a-4b36-beec-6898a7e39431" providerId="ADAL" clId="{2C3AC828-7FC4-4556-9BE4-667214691543}" dt="2024-04-06T09:27:23.041" v="60" actId="2696"/>
        <pc:sldMkLst>
          <pc:docMk/>
          <pc:sldMk cId="1449287142" sldId="406"/>
        </pc:sldMkLst>
      </pc:sldChg>
      <pc:sldChg chg="add del">
        <pc:chgData name="Conor Walker" userId="9e745111-8e3a-4b36-beec-6898a7e39431" providerId="ADAL" clId="{2C3AC828-7FC4-4556-9BE4-667214691543}" dt="2024-04-06T09:27:23.041" v="60" actId="2696"/>
        <pc:sldMkLst>
          <pc:docMk/>
          <pc:sldMk cId="804173552" sldId="407"/>
        </pc:sldMkLst>
      </pc:sldChg>
      <pc:sldChg chg="add del">
        <pc:chgData name="Conor Walker" userId="9e745111-8e3a-4b36-beec-6898a7e39431" providerId="ADAL" clId="{2C3AC828-7FC4-4556-9BE4-667214691543}" dt="2024-04-06T09:27:23.041" v="60" actId="2696"/>
        <pc:sldMkLst>
          <pc:docMk/>
          <pc:sldMk cId="1266294939" sldId="408"/>
        </pc:sldMkLst>
      </pc:sldChg>
      <pc:sldChg chg="add del">
        <pc:chgData name="Conor Walker" userId="9e745111-8e3a-4b36-beec-6898a7e39431" providerId="ADAL" clId="{2C3AC828-7FC4-4556-9BE4-667214691543}" dt="2024-04-06T09:27:23.041" v="60" actId="2696"/>
        <pc:sldMkLst>
          <pc:docMk/>
          <pc:sldMk cId="3935502080" sldId="409"/>
        </pc:sldMkLst>
      </pc:sldChg>
      <pc:sldChg chg="add del">
        <pc:chgData name="Conor Walker" userId="9e745111-8e3a-4b36-beec-6898a7e39431" providerId="ADAL" clId="{2C3AC828-7FC4-4556-9BE4-667214691543}" dt="2024-04-06T09:27:23.041" v="60" actId="2696"/>
        <pc:sldMkLst>
          <pc:docMk/>
          <pc:sldMk cId="4285884119" sldId="410"/>
        </pc:sldMkLst>
      </pc:sldChg>
      <pc:sldMasterChg chg="delSldLayout">
        <pc:chgData name="Conor Walker" userId="9e745111-8e3a-4b36-beec-6898a7e39431" providerId="ADAL" clId="{2C3AC828-7FC4-4556-9BE4-667214691543}" dt="2024-04-06T09:27:23.041" v="60" actId="2696"/>
        <pc:sldMasterMkLst>
          <pc:docMk/>
          <pc:sldMasterMk cId="1839453253" sldId="2147483714"/>
        </pc:sldMasterMkLst>
        <pc:sldLayoutChg chg="del">
          <pc:chgData name="Conor Walker" userId="9e745111-8e3a-4b36-beec-6898a7e39431" providerId="ADAL" clId="{2C3AC828-7FC4-4556-9BE4-667214691543}" dt="2024-04-06T09:27:23.041" v="60" actId="2696"/>
          <pc:sldLayoutMkLst>
            <pc:docMk/>
            <pc:sldMasterMk cId="1839453253" sldId="2147483714"/>
            <pc:sldLayoutMk cId="4098144250" sldId="2147483731"/>
          </pc:sldLayoutMkLst>
        </pc:sldLayoutChg>
        <pc:sldLayoutChg chg="del">
          <pc:chgData name="Conor Walker" userId="9e745111-8e3a-4b36-beec-6898a7e39431" providerId="ADAL" clId="{2C3AC828-7FC4-4556-9BE4-667214691543}" dt="2024-04-06T09:27:23.041" v="60" actId="2696"/>
          <pc:sldLayoutMkLst>
            <pc:docMk/>
            <pc:sldMasterMk cId="1839453253" sldId="2147483714"/>
            <pc:sldLayoutMk cId="3504154743" sldId="2147483732"/>
          </pc:sldLayoutMkLst>
        </pc:sldLayoutChg>
        <pc:sldLayoutChg chg="del">
          <pc:chgData name="Conor Walker" userId="9e745111-8e3a-4b36-beec-6898a7e39431" providerId="ADAL" clId="{2C3AC828-7FC4-4556-9BE4-667214691543}" dt="2024-04-06T09:27:23.041" v="60" actId="2696"/>
          <pc:sldLayoutMkLst>
            <pc:docMk/>
            <pc:sldMasterMk cId="1839453253" sldId="2147483714"/>
            <pc:sldLayoutMk cId="2402957005" sldId="2147483733"/>
          </pc:sldLayoutMkLst>
        </pc:sldLayoutChg>
        <pc:sldLayoutChg chg="del">
          <pc:chgData name="Conor Walker" userId="9e745111-8e3a-4b36-beec-6898a7e39431" providerId="ADAL" clId="{2C3AC828-7FC4-4556-9BE4-667214691543}" dt="2024-04-06T09:27:23.041" v="60" actId="2696"/>
          <pc:sldLayoutMkLst>
            <pc:docMk/>
            <pc:sldMasterMk cId="1839453253" sldId="2147483714"/>
            <pc:sldLayoutMk cId="66432254" sldId="2147483734"/>
          </pc:sldLayoutMkLst>
        </pc:sldLayoutChg>
        <pc:sldLayoutChg chg="del">
          <pc:chgData name="Conor Walker" userId="9e745111-8e3a-4b36-beec-6898a7e39431" providerId="ADAL" clId="{2C3AC828-7FC4-4556-9BE4-667214691543}" dt="2024-04-06T09:27:23.041" v="60" actId="2696"/>
          <pc:sldLayoutMkLst>
            <pc:docMk/>
            <pc:sldMasterMk cId="1839453253" sldId="2147483714"/>
            <pc:sldLayoutMk cId="766578658" sldId="2147483735"/>
          </pc:sldLayoutMkLst>
        </pc:sldLayoutChg>
        <pc:sldLayoutChg chg="del">
          <pc:chgData name="Conor Walker" userId="9e745111-8e3a-4b36-beec-6898a7e39431" providerId="ADAL" clId="{2C3AC828-7FC4-4556-9BE4-667214691543}" dt="2024-04-06T09:27:23.041" v="60" actId="2696"/>
          <pc:sldLayoutMkLst>
            <pc:docMk/>
            <pc:sldMasterMk cId="1839453253" sldId="2147483714"/>
            <pc:sldLayoutMk cId="187730643" sldId="2147483736"/>
          </pc:sldLayoutMkLst>
        </pc:sldLayoutChg>
        <pc:sldLayoutChg chg="del">
          <pc:chgData name="Conor Walker" userId="9e745111-8e3a-4b36-beec-6898a7e39431" providerId="ADAL" clId="{2C3AC828-7FC4-4556-9BE4-667214691543}" dt="2024-04-06T09:27:23.041" v="60" actId="2696"/>
          <pc:sldLayoutMkLst>
            <pc:docMk/>
            <pc:sldMasterMk cId="1839453253" sldId="2147483714"/>
            <pc:sldLayoutMk cId="614427611" sldId="2147483737"/>
          </pc:sldLayoutMkLst>
        </pc:sldLayoutChg>
        <pc:sldLayoutChg chg="del">
          <pc:chgData name="Conor Walker" userId="9e745111-8e3a-4b36-beec-6898a7e39431" providerId="ADAL" clId="{2C3AC828-7FC4-4556-9BE4-667214691543}" dt="2024-04-06T09:27:23.041" v="60" actId="2696"/>
          <pc:sldLayoutMkLst>
            <pc:docMk/>
            <pc:sldMasterMk cId="1839453253" sldId="2147483714"/>
            <pc:sldLayoutMk cId="2829819005" sldId="2147483738"/>
          </pc:sldLayoutMkLst>
        </pc:sldLayoutChg>
        <pc:sldLayoutChg chg="del">
          <pc:chgData name="Conor Walker" userId="9e745111-8e3a-4b36-beec-6898a7e39431" providerId="ADAL" clId="{2C3AC828-7FC4-4556-9BE4-667214691543}" dt="2024-04-06T09:27:23.041" v="60" actId="2696"/>
          <pc:sldLayoutMkLst>
            <pc:docMk/>
            <pc:sldMasterMk cId="1839453253" sldId="2147483714"/>
            <pc:sldLayoutMk cId="2123549061" sldId="214748373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57C362-3346-CF43-A802-1C1C95CB4E55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5E17DC-A8B7-A547-9AFD-F0CE39E1C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969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ctive Maths Text Option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38DA6-7ABE-4477-9FFC-1E0DBDA99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0932" y="3262705"/>
            <a:ext cx="3793424" cy="279964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774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Active Maths grided lines -red-2 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ame-side Corner of Rectangle 2">
            <a:extLst>
              <a:ext uri="{FF2B5EF4-FFF2-40B4-BE49-F238E27FC236}">
                <a16:creationId xmlns:a16="http://schemas.microsoft.com/office/drawing/2014/main" id="{268E9AFD-BB81-BCE6-B6F2-A76566A737AC}"/>
              </a:ext>
            </a:extLst>
          </p:cNvPr>
          <p:cNvSpPr/>
          <p:nvPr/>
        </p:nvSpPr>
        <p:spPr>
          <a:xfrm rot="10800000">
            <a:off x="342738" y="0"/>
            <a:ext cx="8458520" cy="1319646"/>
          </a:xfrm>
          <a:prstGeom prst="round2SameRect">
            <a:avLst/>
          </a:prstGeom>
          <a:solidFill>
            <a:schemeClr val="accent2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noFill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A5AE20-33B8-57F5-7878-35453DE3E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7395" y="90120"/>
            <a:ext cx="7886699" cy="432396"/>
          </a:xfrm>
          <a:noFill/>
        </p:spPr>
        <p:txBody>
          <a:bodyPr>
            <a:noAutofit/>
          </a:bodyPr>
          <a:lstStyle>
            <a:lvl1pPr>
              <a:defRPr sz="2000" baseline="0">
                <a:solidFill>
                  <a:schemeClr val="accent2"/>
                </a:solidFill>
              </a:defRPr>
            </a:lvl1pPr>
          </a:lstStyle>
          <a:p>
            <a:r>
              <a:rPr lang="en-GB" dirty="0"/>
              <a:t>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003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Active Maths grided lines -blu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ame-side Corner of Rectangle 2">
            <a:extLst>
              <a:ext uri="{FF2B5EF4-FFF2-40B4-BE49-F238E27FC236}">
                <a16:creationId xmlns:a16="http://schemas.microsoft.com/office/drawing/2014/main" id="{268E9AFD-BB81-BCE6-B6F2-A76566A737AC}"/>
              </a:ext>
            </a:extLst>
          </p:cNvPr>
          <p:cNvSpPr/>
          <p:nvPr/>
        </p:nvSpPr>
        <p:spPr>
          <a:xfrm rot="10800000">
            <a:off x="342738" y="0"/>
            <a:ext cx="8458520" cy="1319646"/>
          </a:xfrm>
          <a:prstGeom prst="round2SameRect">
            <a:avLst/>
          </a:prstGeom>
          <a:solidFill>
            <a:schemeClr val="accent4"/>
          </a:solidFill>
          <a:ln w="635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noFill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A5AE20-33B8-57F5-7878-35453DE3E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7395" y="90120"/>
            <a:ext cx="7886699" cy="432396"/>
          </a:xfrm>
          <a:noFill/>
        </p:spPr>
        <p:txBody>
          <a:bodyPr>
            <a:noAutofit/>
          </a:bodyPr>
          <a:lstStyle>
            <a:lvl1pPr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9785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Active Maths grided lines -blue-2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ame-side Corner of Rectangle 2">
            <a:extLst>
              <a:ext uri="{FF2B5EF4-FFF2-40B4-BE49-F238E27FC236}">
                <a16:creationId xmlns:a16="http://schemas.microsoft.com/office/drawing/2014/main" id="{268E9AFD-BB81-BCE6-B6F2-A76566A737AC}"/>
              </a:ext>
            </a:extLst>
          </p:cNvPr>
          <p:cNvSpPr/>
          <p:nvPr/>
        </p:nvSpPr>
        <p:spPr>
          <a:xfrm rot="10800000">
            <a:off x="342738" y="0"/>
            <a:ext cx="8458520" cy="1319646"/>
          </a:xfrm>
          <a:prstGeom prst="round2SameRect">
            <a:avLst/>
          </a:prstGeom>
          <a:solidFill>
            <a:schemeClr val="accent4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noFill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A5AE20-33B8-57F5-7878-35453DE3E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7395" y="90120"/>
            <a:ext cx="7886699" cy="432396"/>
          </a:xfrm>
          <a:noFill/>
        </p:spPr>
        <p:txBody>
          <a:bodyPr>
            <a:noAutofit/>
          </a:bodyPr>
          <a:lstStyle>
            <a:lvl1pPr>
              <a:defRPr sz="2000" baseline="0">
                <a:solidFill>
                  <a:schemeClr val="accent4"/>
                </a:solidFill>
              </a:defRPr>
            </a:lvl1pPr>
          </a:lstStyle>
          <a:p>
            <a:r>
              <a:rPr lang="en-GB" dirty="0"/>
              <a:t>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413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ctive Maths white background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FD4B669-27D6-2066-DD15-6F902D59C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618769"/>
            <a:ext cx="7886700" cy="4351338"/>
          </a:xfrm>
        </p:spPr>
        <p:txBody>
          <a:bodyPr>
            <a:normAutofit/>
          </a:bodyPr>
          <a:lstStyle>
            <a:lvl1pPr>
              <a:defRPr sz="2100" baseline="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B103AD6-968C-E6A4-4C63-4369FF8E6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186373"/>
            <a:ext cx="7886699" cy="432396"/>
          </a:xfrm>
          <a:noFill/>
        </p:spPr>
        <p:txBody>
          <a:bodyPr>
            <a:noAutofit/>
          </a:bodyPr>
          <a:lstStyle>
            <a:lvl1pPr>
              <a:defRPr sz="3000" baseline="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216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ctive Maths white-Numbered Bullet Points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278C1-EB45-6223-0ABE-0250E4845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186373"/>
            <a:ext cx="7886699" cy="432396"/>
          </a:xfrm>
          <a:noFill/>
        </p:spPr>
        <p:txBody>
          <a:bodyPr>
            <a:noAutofit/>
          </a:bodyPr>
          <a:lstStyle>
            <a:lvl1pPr>
              <a:defRPr sz="3000" baseline="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DB842E-A459-0B86-BC7B-1C1C1D701AA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8650" y="704970"/>
            <a:ext cx="7886700" cy="4351338"/>
          </a:xfrm>
        </p:spPr>
        <p:txBody>
          <a:bodyPr>
            <a:normAutofit/>
          </a:bodyPr>
          <a:lstStyle>
            <a:lvl1pPr>
              <a:buFont typeface="+mj-lt"/>
              <a:buAutoNum type="arabicPeriod"/>
              <a:defRPr sz="1600" baseline="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Numbered Bullet Points</a:t>
            </a:r>
          </a:p>
        </p:txBody>
      </p:sp>
    </p:spTree>
    <p:extLst>
      <p:ext uri="{BB962C8B-B14F-4D97-AF65-F5344CB8AC3E}">
        <p14:creationId xmlns:p14="http://schemas.microsoft.com/office/powerpoint/2010/main" val="554299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Active Maths white-Bullet Points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278C1-EB45-6223-0ABE-0250E4845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186373"/>
            <a:ext cx="7886699" cy="432396"/>
          </a:xfrm>
          <a:noFill/>
        </p:spPr>
        <p:txBody>
          <a:bodyPr>
            <a:noAutofit/>
          </a:bodyPr>
          <a:lstStyle>
            <a:lvl1pPr>
              <a:defRPr sz="3000" baseline="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DB842E-A459-0B86-BC7B-1C1C1D701AA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8650" y="704970"/>
            <a:ext cx="7886700" cy="4351338"/>
          </a:xfrm>
        </p:spPr>
        <p:txBody>
          <a:bodyPr>
            <a:normAutofit/>
          </a:bodyPr>
          <a:lstStyle>
            <a:lvl1pPr>
              <a:buFont typeface="Arial" panose="020B0604020202020204" pitchFamily="34" charset="0"/>
              <a:buChar char="•"/>
              <a:defRPr sz="1600" baseline="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Bullet Points</a:t>
            </a:r>
          </a:p>
        </p:txBody>
      </p:sp>
    </p:spTree>
    <p:extLst>
      <p:ext uri="{BB962C8B-B14F-4D97-AF65-F5344CB8AC3E}">
        <p14:creationId xmlns:p14="http://schemas.microsoft.com/office/powerpoint/2010/main" val="499752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ctive Maths section 1 cover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5F40A4-1EA5-F1C5-F983-8DD9CA93B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618769"/>
            <a:ext cx="7886700" cy="4351338"/>
          </a:xfrm>
        </p:spPr>
        <p:txBody>
          <a:bodyPr>
            <a:normAutofit/>
          </a:bodyPr>
          <a:lstStyle>
            <a:lvl1pPr>
              <a:defRPr sz="2100" baseline="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99E6DF1-7894-F5C9-1F74-39363C555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186373"/>
            <a:ext cx="7886699" cy="432396"/>
          </a:xfrm>
          <a:noFill/>
        </p:spPr>
        <p:txBody>
          <a:bodyPr>
            <a:noAutofit/>
          </a:bodyPr>
          <a:lstStyle>
            <a:lvl1pPr>
              <a:defRPr sz="30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657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ctive Maths section head 2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1FA228B-2E09-A089-BF24-8FFD25279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618769"/>
            <a:ext cx="7886700" cy="4351338"/>
          </a:xfrm>
        </p:spPr>
        <p:txBody>
          <a:bodyPr>
            <a:normAutofit/>
          </a:bodyPr>
          <a:lstStyle>
            <a:lvl1pPr>
              <a:defRPr sz="2100" baseline="0">
                <a:solidFill>
                  <a:schemeClr val="accent3"/>
                </a:solidFill>
              </a:defRPr>
            </a:lvl1pPr>
            <a:lvl2pPr>
              <a:defRPr sz="1800">
                <a:solidFill>
                  <a:schemeClr val="accent3"/>
                </a:solidFill>
              </a:defRPr>
            </a:lvl2pPr>
            <a:lvl3pPr>
              <a:defRPr sz="1600">
                <a:solidFill>
                  <a:schemeClr val="accent3"/>
                </a:solidFill>
              </a:defRPr>
            </a:lvl3pPr>
            <a:lvl4pPr>
              <a:defRPr sz="1400">
                <a:solidFill>
                  <a:schemeClr val="accent3"/>
                </a:solidFill>
              </a:defRPr>
            </a:lvl4pPr>
            <a:lvl5pPr>
              <a:defRPr sz="14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DAF50C2-02A8-0C37-F04F-E2975D214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186373"/>
            <a:ext cx="7886699" cy="432396"/>
          </a:xfrm>
          <a:noFill/>
        </p:spPr>
        <p:txBody>
          <a:bodyPr>
            <a:noAutofit/>
          </a:bodyPr>
          <a:lstStyle>
            <a:lvl1pPr>
              <a:defRPr sz="3000" baseline="0"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40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ctive Maths grided lines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3582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ctive Maths grided lines-whit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ame-side Corner of Rectangle 2">
            <a:extLst>
              <a:ext uri="{FF2B5EF4-FFF2-40B4-BE49-F238E27FC236}">
                <a16:creationId xmlns:a16="http://schemas.microsoft.com/office/drawing/2014/main" id="{268E9AFD-BB81-BCE6-B6F2-A76566A737AC}"/>
              </a:ext>
            </a:extLst>
          </p:cNvPr>
          <p:cNvSpPr/>
          <p:nvPr/>
        </p:nvSpPr>
        <p:spPr>
          <a:xfrm rot="10800000">
            <a:off x="342738" y="0"/>
            <a:ext cx="8458520" cy="1319646"/>
          </a:xfrm>
          <a:prstGeom prst="round2Same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noFill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A5AE20-33B8-57F5-7878-35453DE3E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7395" y="90120"/>
            <a:ext cx="7886699" cy="432396"/>
          </a:xfrm>
          <a:noFill/>
        </p:spPr>
        <p:txBody>
          <a:bodyPr>
            <a:noAutofit/>
          </a:bodyPr>
          <a:lstStyle>
            <a:lvl1pPr>
              <a:defRPr sz="2000" baseline="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628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ctive Maths grided lines -red 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ame-side Corner of Rectangle 2">
            <a:extLst>
              <a:ext uri="{FF2B5EF4-FFF2-40B4-BE49-F238E27FC236}">
                <a16:creationId xmlns:a16="http://schemas.microsoft.com/office/drawing/2014/main" id="{268E9AFD-BB81-BCE6-B6F2-A76566A737AC}"/>
              </a:ext>
            </a:extLst>
          </p:cNvPr>
          <p:cNvSpPr/>
          <p:nvPr/>
        </p:nvSpPr>
        <p:spPr>
          <a:xfrm rot="10800000">
            <a:off x="342738" y="0"/>
            <a:ext cx="8458520" cy="1319646"/>
          </a:xfrm>
          <a:prstGeom prst="round2SameRect">
            <a:avLst/>
          </a:prstGeom>
          <a:solidFill>
            <a:schemeClr val="accent2"/>
          </a:solidFill>
          <a:ln w="635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noFill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A5AE20-33B8-57F5-7878-35453DE3E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7395" y="90120"/>
            <a:ext cx="7886699" cy="432396"/>
          </a:xfrm>
          <a:noFill/>
        </p:spPr>
        <p:txBody>
          <a:bodyPr>
            <a:noAutofit/>
          </a:bodyPr>
          <a:lstStyle>
            <a:lvl1pPr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485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873B0F-66E2-3348-A0EA-9ADA25BC8A33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BD9E44-080E-6D45-A02A-1370F3515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453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43" r:id="rId2"/>
    <p:sldLayoutId id="2147483745" r:id="rId3"/>
    <p:sldLayoutId id="2147483746" r:id="rId4"/>
    <p:sldLayoutId id="2147483742" r:id="rId5"/>
    <p:sldLayoutId id="2147483741" r:id="rId6"/>
    <p:sldLayoutId id="2147483744" r:id="rId7"/>
    <p:sldLayoutId id="2147483751" r:id="rId8"/>
    <p:sldLayoutId id="2147483747" r:id="rId9"/>
    <p:sldLayoutId id="2147483749" r:id="rId10"/>
    <p:sldLayoutId id="2147483748" r:id="rId11"/>
    <p:sldLayoutId id="214748375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33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11AD4-2D4C-5DA1-B44C-83392D662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0931" y="3262705"/>
            <a:ext cx="7232603" cy="2799649"/>
          </a:xfrm>
        </p:spPr>
        <p:txBody>
          <a:bodyPr/>
          <a:lstStyle/>
          <a:p>
            <a:r>
              <a:rPr lang="en-US" dirty="0"/>
              <a:t>Chapter 28:</a:t>
            </a:r>
            <a:br>
              <a:rPr lang="en-US" dirty="0"/>
            </a:br>
            <a:r>
              <a:rPr lang="en-US" dirty="0"/>
              <a:t>Solving Linear Inequalities</a:t>
            </a:r>
          </a:p>
        </p:txBody>
      </p:sp>
    </p:spTree>
    <p:extLst>
      <p:ext uri="{BB962C8B-B14F-4D97-AF65-F5344CB8AC3E}">
        <p14:creationId xmlns:p14="http://schemas.microsoft.com/office/powerpoint/2010/main" val="2171952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70170-7DF8-C6BE-2C4D-697E4244E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Inequalities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1A23495-22A9-8012-29BB-77869A461DA0}"/>
              </a:ext>
            </a:extLst>
          </p:cNvPr>
          <p:cNvSpPr/>
          <p:nvPr/>
        </p:nvSpPr>
        <p:spPr>
          <a:xfrm>
            <a:off x="2030332" y="741294"/>
            <a:ext cx="5083337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sz="1700" b="1" dirty="0">
                <a:solidFill>
                  <a:srgbClr val="FF0000"/>
                </a:solidFill>
              </a:rPr>
              <a:t> </a:t>
            </a:r>
            <a:r>
              <a:rPr lang="en-IE" sz="1700" dirty="0"/>
              <a:t>Each diagram shows an example of an inequality.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E0CE99-844D-3BE0-12AA-734726E205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467" y="1081529"/>
            <a:ext cx="1044000" cy="11770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946E800-4DFC-2C50-C5EB-FC10D5029F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160" y="2344584"/>
            <a:ext cx="774983" cy="1152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C867D62-C631-0749-1F3A-EC18247B55B3}"/>
                  </a:ext>
                </a:extLst>
              </p:cNvPr>
              <p:cNvSpPr/>
              <p:nvPr/>
            </p:nvSpPr>
            <p:spPr>
              <a:xfrm>
                <a:off x="1242000" y="1362302"/>
                <a:ext cx="6660000" cy="6155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IE" sz="1700" dirty="0"/>
                  <a:t>You must be at least 1 m tall to be able to ride this rollercoaster:</a:t>
                </a:r>
              </a:p>
              <a:p>
                <a:pPr algn="ctr"/>
                <a:r>
                  <a:rPr lang="en-IE" sz="1700" dirty="0">
                    <a:solidFill>
                      <a:srgbClr val="0070C0"/>
                    </a:solidFill>
                  </a:rPr>
                  <a:t>Height </a:t>
                </a:r>
                <a14:m>
                  <m:oMath xmlns:m="http://schemas.openxmlformats.org/officeDocument/2006/math">
                    <m:r>
                      <a:rPr lang="en-IE" sz="17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IE" sz="17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E" sz="1700" dirty="0">
                    <a:solidFill>
                      <a:srgbClr val="0070C0"/>
                    </a:solidFill>
                  </a:rPr>
                  <a:t>1 m. 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C867D62-C631-0749-1F3A-EC18247B55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2000" y="1362302"/>
                <a:ext cx="6660000" cy="615553"/>
              </a:xfrm>
              <a:prstGeom prst="rect">
                <a:avLst/>
              </a:prstGeom>
              <a:blipFill>
                <a:blip r:embed="rId4"/>
                <a:stretch>
                  <a:fillRect t="-2970" b="-12871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3221313-A553-3A0E-B62C-F5F549E5F90D}"/>
                  </a:ext>
                </a:extLst>
              </p:cNvPr>
              <p:cNvSpPr/>
              <p:nvPr/>
            </p:nvSpPr>
            <p:spPr>
              <a:xfrm>
                <a:off x="1242000" y="2612808"/>
                <a:ext cx="6660000" cy="6155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IE" sz="1700" dirty="0"/>
                  <a:t>Vehicles must travel at a speed less than or equal to 60 km/hr:</a:t>
                </a:r>
              </a:p>
              <a:p>
                <a:pPr algn="ctr"/>
                <a:r>
                  <a:rPr lang="en-IE" sz="1700" dirty="0">
                    <a:solidFill>
                      <a:srgbClr val="0070C0"/>
                    </a:solidFill>
                  </a:rPr>
                  <a:t>Speed </a:t>
                </a:r>
                <a14:m>
                  <m:oMath xmlns:m="http://schemas.openxmlformats.org/officeDocument/2006/math">
                    <m:r>
                      <a:rPr lang="en-IE" sz="17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IE" sz="17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E" sz="1700" dirty="0">
                    <a:solidFill>
                      <a:srgbClr val="0070C0"/>
                    </a:solidFill>
                  </a:rPr>
                  <a:t>60 km/hr.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3221313-A553-3A0E-B62C-F5F549E5F9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2000" y="2612808"/>
                <a:ext cx="6660000" cy="615553"/>
              </a:xfrm>
              <a:prstGeom prst="rect">
                <a:avLst/>
              </a:prstGeom>
              <a:blipFill>
                <a:blip r:embed="rId5"/>
                <a:stretch>
                  <a:fillRect t="-3960" b="-12871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9FAE702-854D-97B6-6796-49BBC387192D}"/>
                  </a:ext>
                </a:extLst>
              </p:cNvPr>
              <p:cNvSpPr/>
              <p:nvPr/>
            </p:nvSpPr>
            <p:spPr>
              <a:xfrm>
                <a:off x="3024426" y="3466099"/>
                <a:ext cx="3095148" cy="1077218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IE" sz="1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IE" sz="1600" dirty="0">
                    <a:solidFill>
                      <a:schemeClr val="bg1"/>
                    </a:solidFill>
                  </a:rPr>
                  <a:t> means ‘less than’</a:t>
                </a:r>
                <a:br>
                  <a:rPr lang="en-IE" sz="1600" dirty="0">
                    <a:solidFill>
                      <a:schemeClr val="bg1"/>
                    </a:solidFill>
                  </a:rPr>
                </a:br>
                <a14:m>
                  <m:oMath xmlns:m="http://schemas.openxmlformats.org/officeDocument/2006/math">
                    <m:r>
                      <a:rPr lang="en-IE" sz="16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IE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E" sz="1600" dirty="0">
                    <a:solidFill>
                      <a:schemeClr val="bg1"/>
                    </a:solidFill>
                  </a:rPr>
                  <a:t>means ‘greater than’</a:t>
                </a:r>
              </a:p>
              <a:p>
                <a14:m>
                  <m:oMath xmlns:m="http://schemas.openxmlformats.org/officeDocument/2006/math">
                    <m:r>
                      <a:rPr lang="en-IE" sz="1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IE" sz="1600" dirty="0">
                    <a:solidFill>
                      <a:schemeClr val="bg1"/>
                    </a:solidFill>
                  </a:rPr>
                  <a:t> means ‘less than or equal to’</a:t>
                </a:r>
              </a:p>
              <a:p>
                <a14:m>
                  <m:oMath xmlns:m="http://schemas.openxmlformats.org/officeDocument/2006/math">
                    <m:r>
                      <a:rPr lang="en-IE" sz="1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IE" sz="1600" dirty="0">
                    <a:solidFill>
                      <a:schemeClr val="bg1"/>
                    </a:solidFill>
                  </a:rPr>
                  <a:t> means ‘greater than or equal to’ 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9FAE702-854D-97B6-6796-49BBC38719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4426" y="3466099"/>
                <a:ext cx="3095148" cy="1077218"/>
              </a:xfrm>
              <a:prstGeom prst="rect">
                <a:avLst/>
              </a:prstGeom>
              <a:blipFill>
                <a:blip r:embed="rId6"/>
                <a:stretch>
                  <a:fillRect t="-1705" r="-787" b="-6818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EBE1EBDC-6CDA-42F2-FAC1-BDA77F6E6225}"/>
              </a:ext>
            </a:extLst>
          </p:cNvPr>
          <p:cNvGrpSpPr/>
          <p:nvPr/>
        </p:nvGrpSpPr>
        <p:grpSpPr>
          <a:xfrm>
            <a:off x="1694329" y="5410830"/>
            <a:ext cx="6038748" cy="398966"/>
            <a:chOff x="1198665" y="4176562"/>
            <a:chExt cx="6264696" cy="548582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B7FBA1F-D25F-C48E-0981-409741BBEAFC}"/>
                </a:ext>
              </a:extLst>
            </p:cNvPr>
            <p:cNvGrpSpPr/>
            <p:nvPr/>
          </p:nvGrpSpPr>
          <p:grpSpPr>
            <a:xfrm>
              <a:off x="1198665" y="4581128"/>
              <a:ext cx="6264696" cy="144016"/>
              <a:chOff x="755576" y="4581128"/>
              <a:chExt cx="6264696" cy="144016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B8CF6984-5E9C-43CF-8DC2-AC57BB987AE7}"/>
                  </a:ext>
                </a:extLst>
              </p:cNvPr>
              <p:cNvGrpSpPr/>
              <p:nvPr/>
            </p:nvGrpSpPr>
            <p:grpSpPr>
              <a:xfrm>
                <a:off x="755576" y="4581128"/>
                <a:ext cx="6264696" cy="144016"/>
                <a:chOff x="755576" y="4581128"/>
                <a:chExt cx="6264696" cy="144016"/>
              </a:xfrm>
            </p:grpSpPr>
            <p:cxnSp>
              <p:nvCxnSpPr>
                <p:cNvPr id="21" name="Straight Connector 20">
                  <a:extLst>
                    <a:ext uri="{FF2B5EF4-FFF2-40B4-BE49-F238E27FC236}">
                      <a16:creationId xmlns:a16="http://schemas.microsoft.com/office/drawing/2014/main" id="{BDB6BDE0-5E51-8D42-CDA5-73B31D11A39C}"/>
                    </a:ext>
                  </a:extLst>
                </p:cNvPr>
                <p:cNvCxnSpPr/>
                <p:nvPr/>
              </p:nvCxnSpPr>
              <p:spPr>
                <a:xfrm>
                  <a:off x="755576" y="4725144"/>
                  <a:ext cx="6264696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88B79A49-1B4E-A6B7-D552-F6279CFA08EE}"/>
                    </a:ext>
                  </a:extLst>
                </p:cNvPr>
                <p:cNvCxnSpPr/>
                <p:nvPr/>
              </p:nvCxnSpPr>
              <p:spPr>
                <a:xfrm flipV="1">
                  <a:off x="4067944" y="4581128"/>
                  <a:ext cx="0" cy="144016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8DFF9362-DC52-A31E-7F71-126E224A39C2}"/>
                    </a:ext>
                  </a:extLst>
                </p:cNvPr>
                <p:cNvCxnSpPr/>
                <p:nvPr/>
              </p:nvCxnSpPr>
              <p:spPr>
                <a:xfrm flipV="1">
                  <a:off x="3347864" y="4581128"/>
                  <a:ext cx="0" cy="144016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>
                  <a:extLst>
                    <a:ext uri="{FF2B5EF4-FFF2-40B4-BE49-F238E27FC236}">
                      <a16:creationId xmlns:a16="http://schemas.microsoft.com/office/drawing/2014/main" id="{611F0FA8-B816-E4F9-EA98-C4B118876448}"/>
                    </a:ext>
                  </a:extLst>
                </p:cNvPr>
                <p:cNvCxnSpPr/>
                <p:nvPr/>
              </p:nvCxnSpPr>
              <p:spPr>
                <a:xfrm flipV="1">
                  <a:off x="4788024" y="4581128"/>
                  <a:ext cx="0" cy="144016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BC8268F2-99FF-5241-817E-45E61EE12C5D}"/>
                    </a:ext>
                  </a:extLst>
                </p:cNvPr>
                <p:cNvCxnSpPr/>
                <p:nvPr/>
              </p:nvCxnSpPr>
              <p:spPr>
                <a:xfrm flipV="1">
                  <a:off x="5508104" y="4581128"/>
                  <a:ext cx="0" cy="144016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4A20C8E2-1FBC-EAAA-9E8F-2BFF5E5AF319}"/>
                    </a:ext>
                  </a:extLst>
                </p:cNvPr>
                <p:cNvCxnSpPr/>
                <p:nvPr/>
              </p:nvCxnSpPr>
              <p:spPr>
                <a:xfrm flipV="1">
                  <a:off x="6228184" y="4581128"/>
                  <a:ext cx="0" cy="144016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8F652DA1-50B8-F6AB-8EA3-9612ED19C0C8}"/>
                    </a:ext>
                  </a:extLst>
                </p:cNvPr>
                <p:cNvCxnSpPr/>
                <p:nvPr/>
              </p:nvCxnSpPr>
              <p:spPr>
                <a:xfrm flipV="1">
                  <a:off x="2627784" y="4581128"/>
                  <a:ext cx="0" cy="144016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FC203783-31F1-F971-6303-FF8EF7F01915}"/>
                    </a:ext>
                  </a:extLst>
                </p:cNvPr>
                <p:cNvCxnSpPr/>
                <p:nvPr/>
              </p:nvCxnSpPr>
              <p:spPr>
                <a:xfrm flipV="1">
                  <a:off x="1907704" y="4581128"/>
                  <a:ext cx="0" cy="144016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BB23D721-75B7-6CE5-BD1D-9D90F02C009D}"/>
                  </a:ext>
                </a:extLst>
              </p:cNvPr>
              <p:cNvCxnSpPr/>
              <p:nvPr/>
            </p:nvCxnSpPr>
            <p:spPr>
              <a:xfrm flipV="1">
                <a:off x="1187624" y="4581128"/>
                <a:ext cx="0" cy="14401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82B6E90-5DFA-9EC1-7246-6C7FBD4ED156}"/>
                </a:ext>
              </a:extLst>
            </p:cNvPr>
            <p:cNvSpPr txBox="1"/>
            <p:nvPr/>
          </p:nvSpPr>
          <p:spPr>
            <a:xfrm>
              <a:off x="4353503" y="4184060"/>
              <a:ext cx="306322" cy="4866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sz="1700" dirty="0"/>
                <a:t>0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90D8C43-8898-5706-F177-011D3A66FB50}"/>
                </a:ext>
              </a:extLst>
            </p:cNvPr>
            <p:cNvSpPr txBox="1"/>
            <p:nvPr/>
          </p:nvSpPr>
          <p:spPr>
            <a:xfrm>
              <a:off x="5080270" y="4184060"/>
              <a:ext cx="306322" cy="4866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sz="1700" dirty="0"/>
                <a:t>1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D1D57FA-04D8-FB19-9658-7C1953A42B50}"/>
                </a:ext>
              </a:extLst>
            </p:cNvPr>
            <p:cNvSpPr txBox="1"/>
            <p:nvPr/>
          </p:nvSpPr>
          <p:spPr>
            <a:xfrm>
              <a:off x="5800350" y="4184060"/>
              <a:ext cx="306322" cy="4866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sz="1700" dirty="0"/>
                <a:t>2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A96B08B-DFB0-B116-6D4D-5ED6FEAAFC97}"/>
                </a:ext>
              </a:extLst>
            </p:cNvPr>
            <p:cNvSpPr txBox="1"/>
            <p:nvPr/>
          </p:nvSpPr>
          <p:spPr>
            <a:xfrm>
              <a:off x="6502793" y="4176562"/>
              <a:ext cx="306322" cy="4866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sz="1700" dirty="0"/>
                <a:t>3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FC13921-3B53-5906-1555-C4367799DAE6}"/>
                </a:ext>
              </a:extLst>
            </p:cNvPr>
            <p:cNvSpPr txBox="1"/>
            <p:nvPr/>
          </p:nvSpPr>
          <p:spPr>
            <a:xfrm>
              <a:off x="3491880" y="4176562"/>
              <a:ext cx="419405" cy="4866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sz="1700" dirty="0"/>
                <a:t>−1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1A7A273-42BE-03C1-B93D-4F663AACB448}"/>
                </a:ext>
              </a:extLst>
            </p:cNvPr>
            <p:cNvSpPr txBox="1"/>
            <p:nvPr/>
          </p:nvSpPr>
          <p:spPr>
            <a:xfrm>
              <a:off x="2822407" y="4176562"/>
              <a:ext cx="419405" cy="4866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sz="1700" dirty="0"/>
                <a:t>−2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1E515D1-71C0-1CD5-688A-B1ED6BBA4ADA}"/>
                </a:ext>
              </a:extLst>
            </p:cNvPr>
            <p:cNvSpPr txBox="1"/>
            <p:nvPr/>
          </p:nvSpPr>
          <p:spPr>
            <a:xfrm>
              <a:off x="2138674" y="4201516"/>
              <a:ext cx="419405" cy="4866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sz="1700" dirty="0"/>
                <a:t>−3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380A0D4-6F8C-C414-9673-79B23C83D295}"/>
                </a:ext>
              </a:extLst>
            </p:cNvPr>
            <p:cNvSpPr txBox="1"/>
            <p:nvPr/>
          </p:nvSpPr>
          <p:spPr>
            <a:xfrm>
              <a:off x="1348178" y="4210021"/>
              <a:ext cx="419405" cy="4866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sz="1700" dirty="0"/>
                <a:t>−4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73F21D8-9419-7D7F-5B30-1A861ED8EE35}"/>
              </a:ext>
            </a:extLst>
          </p:cNvPr>
          <p:cNvGrpSpPr/>
          <p:nvPr/>
        </p:nvGrpSpPr>
        <p:grpSpPr>
          <a:xfrm>
            <a:off x="903672" y="4611782"/>
            <a:ext cx="7336656" cy="620635"/>
            <a:chOff x="1020691" y="4303115"/>
            <a:chExt cx="6712386" cy="620635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F7FBBE29-6692-7DD9-7AAC-4F6E1798837B}"/>
                </a:ext>
              </a:extLst>
            </p:cNvPr>
            <p:cNvSpPr/>
            <p:nvPr/>
          </p:nvSpPr>
          <p:spPr>
            <a:xfrm>
              <a:off x="1020691" y="4303115"/>
              <a:ext cx="6712386" cy="3539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IE" sz="1700" b="1" dirty="0">
                  <a:solidFill>
                    <a:srgbClr val="00B050"/>
                  </a:solidFill>
                </a:rPr>
                <a:t>Using the number line, state if the inequalities below are true or false. 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DA846AA0-A956-F161-5E97-BD57D7EA7C83}"/>
                    </a:ext>
                  </a:extLst>
                </p:cNvPr>
                <p:cNvSpPr/>
                <p:nvPr/>
              </p:nvSpPr>
              <p:spPr>
                <a:xfrm>
                  <a:off x="2710851" y="4569807"/>
                  <a:ext cx="3332068" cy="35394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IE" sz="1700" b="1" dirty="0">
                      <a:solidFill>
                        <a:srgbClr val="00B050"/>
                      </a:solidFill>
                    </a:rPr>
                    <a:t>(a) 3</a:t>
                  </a:r>
                  <a14:m>
                    <m:oMath xmlns:m="http://schemas.openxmlformats.org/officeDocument/2006/math">
                      <m:r>
                        <a:rPr lang="en-IE" sz="1700" b="1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IE" sz="17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 </m:t>
                      </m:r>
                    </m:oMath>
                  </a14:m>
                  <a:r>
                    <a:rPr lang="en-IE" sz="1700" b="1" dirty="0">
                      <a:solidFill>
                        <a:srgbClr val="00B050"/>
                      </a:solidFill>
                    </a:rPr>
                    <a:t>1         (b) −4</a:t>
                  </a:r>
                  <a14:m>
                    <m:oMath xmlns:m="http://schemas.openxmlformats.org/officeDocument/2006/math">
                      <m:r>
                        <a:rPr lang="en-IE" sz="1700" b="1" i="0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IE" sz="1700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 </m:t>
                      </m:r>
                    </m:oMath>
                  </a14:m>
                  <a:r>
                    <a:rPr lang="en-IE" sz="1700" b="1" dirty="0">
                      <a:solidFill>
                        <a:srgbClr val="00B050"/>
                      </a:solidFill>
                    </a:rPr>
                    <a:t>3         (c) –2 </a:t>
                  </a:r>
                  <a14:m>
                    <m:oMath xmlns:m="http://schemas.openxmlformats.org/officeDocument/2006/math">
                      <m:r>
                        <a:rPr lang="en-IE" sz="17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lang="en-IE" sz="17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</m:oMath>
                  </a14:m>
                  <a:endParaRPr lang="en-IE" sz="1700" b="1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Rectangle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10851" y="4569807"/>
                  <a:ext cx="3332068" cy="353943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502" t="-5172" b="-22414"/>
                  </a:stretch>
                </a:blipFill>
              </p:spPr>
              <p:txBody>
                <a:bodyPr/>
                <a:lstStyle/>
                <a:p>
                  <a:r>
                    <a:rPr lang="en-IE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2" name="Oval 31">
            <a:extLst>
              <a:ext uri="{FF2B5EF4-FFF2-40B4-BE49-F238E27FC236}">
                <a16:creationId xmlns:a16="http://schemas.microsoft.com/office/drawing/2014/main" id="{BB214580-5011-BD5D-D79C-D20C93A4D59A}"/>
              </a:ext>
            </a:extLst>
          </p:cNvPr>
          <p:cNvSpPr/>
          <p:nvPr/>
        </p:nvSpPr>
        <p:spPr bwMode="auto">
          <a:xfrm>
            <a:off x="6785903" y="5394713"/>
            <a:ext cx="358498" cy="372703"/>
          </a:xfrm>
          <a:prstGeom prst="ellipse">
            <a:avLst/>
          </a:prstGeom>
          <a:solidFill>
            <a:schemeClr val="bg1">
              <a:alpha val="5000"/>
            </a:schemeClr>
          </a:solidFill>
          <a:ln w="25400">
            <a:solidFill>
              <a:srgbClr val="FF0000"/>
            </a:solidFill>
          </a:ln>
        </p:spPr>
        <p:txBody>
          <a:bodyPr rtlCol="0" anchor="ctr"/>
          <a:lstStyle/>
          <a:p>
            <a:pPr algn="ctr"/>
            <a:endParaRPr lang="en-IE" sz="1700">
              <a:noFill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999FA23E-4F88-356F-ACF5-386044D8F538}"/>
              </a:ext>
            </a:extLst>
          </p:cNvPr>
          <p:cNvSpPr/>
          <p:nvPr/>
        </p:nvSpPr>
        <p:spPr bwMode="auto">
          <a:xfrm>
            <a:off x="5398552" y="5394713"/>
            <a:ext cx="358498" cy="372703"/>
          </a:xfrm>
          <a:prstGeom prst="ellipse">
            <a:avLst/>
          </a:prstGeom>
          <a:solidFill>
            <a:schemeClr val="bg1">
              <a:alpha val="5000"/>
            </a:schemeClr>
          </a:solidFill>
          <a:ln w="25400">
            <a:solidFill>
              <a:srgbClr val="FF0000"/>
            </a:solidFill>
          </a:ln>
        </p:spPr>
        <p:txBody>
          <a:bodyPr rtlCol="0" anchor="ctr"/>
          <a:lstStyle/>
          <a:p>
            <a:pPr algn="ctr"/>
            <a:endParaRPr lang="en-IE" sz="1700">
              <a:noFill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FF27442-B0B8-AB71-901A-D4DF6C368B13}"/>
              </a:ext>
            </a:extLst>
          </p:cNvPr>
          <p:cNvSpPr/>
          <p:nvPr/>
        </p:nvSpPr>
        <p:spPr>
          <a:xfrm>
            <a:off x="230171" y="5941581"/>
            <a:ext cx="27745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E" sz="1600" dirty="0"/>
              <a:t>(a) True as 3 is to the right of 1.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777672D7-78F8-F1E4-ADF1-86FA9DD8A7F6}"/>
              </a:ext>
            </a:extLst>
          </p:cNvPr>
          <p:cNvSpPr/>
          <p:nvPr/>
        </p:nvSpPr>
        <p:spPr bwMode="auto">
          <a:xfrm>
            <a:off x="1879971" y="5394713"/>
            <a:ext cx="358498" cy="372703"/>
          </a:xfrm>
          <a:prstGeom prst="ellipse">
            <a:avLst/>
          </a:prstGeom>
          <a:solidFill>
            <a:schemeClr val="bg1">
              <a:alpha val="5000"/>
            </a:schemeClr>
          </a:solidFill>
          <a:ln w="25400">
            <a:solidFill>
              <a:srgbClr val="FF0000"/>
            </a:solidFill>
          </a:ln>
        </p:spPr>
        <p:txBody>
          <a:bodyPr rtlCol="0" anchor="ctr"/>
          <a:lstStyle/>
          <a:p>
            <a:pPr algn="ctr"/>
            <a:endParaRPr lang="en-IE" sz="1700">
              <a:noFill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60AAD16-8FD3-553A-5344-0F013D020939}"/>
              </a:ext>
            </a:extLst>
          </p:cNvPr>
          <p:cNvSpPr/>
          <p:nvPr/>
        </p:nvSpPr>
        <p:spPr>
          <a:xfrm>
            <a:off x="3151283" y="5941581"/>
            <a:ext cx="28227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E" sz="1600" dirty="0"/>
              <a:t>(b) True as −4 is to the left of 3. 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7F17A6A-2785-6534-5045-B76F33043AA0}"/>
              </a:ext>
            </a:extLst>
          </p:cNvPr>
          <p:cNvSpPr/>
          <p:nvPr/>
        </p:nvSpPr>
        <p:spPr>
          <a:xfrm>
            <a:off x="6120614" y="5936579"/>
            <a:ext cx="28491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E" sz="1600" dirty="0"/>
              <a:t>(c) False as –2 is to the left of 2. 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810EBD1-DFB2-9968-5B51-6CD624E43766}"/>
              </a:ext>
            </a:extLst>
          </p:cNvPr>
          <p:cNvSpPr/>
          <p:nvPr/>
        </p:nvSpPr>
        <p:spPr bwMode="auto">
          <a:xfrm>
            <a:off x="6089612" y="5394713"/>
            <a:ext cx="358498" cy="372703"/>
          </a:xfrm>
          <a:prstGeom prst="ellipse">
            <a:avLst/>
          </a:prstGeom>
          <a:solidFill>
            <a:schemeClr val="bg1">
              <a:alpha val="5000"/>
            </a:schemeClr>
          </a:solidFill>
          <a:ln w="25400">
            <a:solidFill>
              <a:srgbClr val="FF0000"/>
            </a:solidFill>
          </a:ln>
        </p:spPr>
        <p:txBody>
          <a:bodyPr rtlCol="0" anchor="ctr"/>
          <a:lstStyle/>
          <a:p>
            <a:pPr algn="ctr"/>
            <a:endParaRPr lang="en-IE" sz="1700">
              <a:noFill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7827C158-FADA-6A95-E267-A1B19E717322}"/>
              </a:ext>
            </a:extLst>
          </p:cNvPr>
          <p:cNvSpPr/>
          <p:nvPr/>
        </p:nvSpPr>
        <p:spPr bwMode="auto">
          <a:xfrm>
            <a:off x="3288993" y="5394713"/>
            <a:ext cx="358498" cy="372703"/>
          </a:xfrm>
          <a:prstGeom prst="ellipse">
            <a:avLst/>
          </a:prstGeom>
          <a:solidFill>
            <a:schemeClr val="bg1">
              <a:alpha val="5000"/>
            </a:schemeClr>
          </a:solidFill>
          <a:ln w="25400">
            <a:solidFill>
              <a:srgbClr val="FF0000"/>
            </a:solidFill>
          </a:ln>
        </p:spPr>
        <p:txBody>
          <a:bodyPr rtlCol="0" anchor="ctr"/>
          <a:lstStyle/>
          <a:p>
            <a:pPr algn="ctr"/>
            <a:endParaRPr lang="en-IE" sz="1700">
              <a:noFill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F9DA3E49-9250-7758-6161-1B9F026B6D0D}"/>
              </a:ext>
            </a:extLst>
          </p:cNvPr>
          <p:cNvSpPr/>
          <p:nvPr/>
        </p:nvSpPr>
        <p:spPr bwMode="auto">
          <a:xfrm>
            <a:off x="6785903" y="5394713"/>
            <a:ext cx="358498" cy="372703"/>
          </a:xfrm>
          <a:prstGeom prst="ellipse">
            <a:avLst/>
          </a:prstGeom>
          <a:solidFill>
            <a:schemeClr val="bg1">
              <a:alpha val="5000"/>
            </a:schemeClr>
          </a:solidFill>
          <a:ln w="25400">
            <a:solidFill>
              <a:srgbClr val="FF0000"/>
            </a:solidFill>
          </a:ln>
        </p:spPr>
        <p:txBody>
          <a:bodyPr rtlCol="0" anchor="ctr"/>
          <a:lstStyle/>
          <a:p>
            <a:pPr algn="ctr"/>
            <a:endParaRPr lang="en-IE" sz="170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518637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1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  <p:bldP spid="8" grpId="0" animBg="1"/>
      <p:bldP spid="32" grpId="0" animBg="1"/>
      <p:bldP spid="32" grpId="1" animBg="1"/>
      <p:bldP spid="33" grpId="0" animBg="1"/>
      <p:bldP spid="33" grpId="1" animBg="1"/>
      <p:bldP spid="34" grpId="0" build="p"/>
      <p:bldP spid="35" grpId="0" animBg="1"/>
      <p:bldP spid="35" grpId="1" animBg="1"/>
      <p:bldP spid="36" grpId="0" build="p"/>
      <p:bldP spid="37" grpId="0" build="p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70170-7DF8-C6BE-2C4D-697E4244E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Number Systems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5B7D775-FB97-1114-3B83-13A089FF2EC7}"/>
              </a:ext>
            </a:extLst>
          </p:cNvPr>
          <p:cNvSpPr/>
          <p:nvPr/>
        </p:nvSpPr>
        <p:spPr>
          <a:xfrm>
            <a:off x="1394340" y="781178"/>
            <a:ext cx="2335992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1700" b="1" dirty="0">
                <a:solidFill>
                  <a:srgbClr val="0070C0"/>
                </a:solidFill>
              </a:rPr>
              <a:t>Natural Numbers (ℕ):</a:t>
            </a:r>
            <a:endParaRPr lang="en-IE" sz="1700" dirty="0">
              <a:solidFill>
                <a:srgbClr val="0070C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EB5C576-98F5-31D1-45D3-FE860CAD00F2}"/>
              </a:ext>
            </a:extLst>
          </p:cNvPr>
          <p:cNvSpPr/>
          <p:nvPr/>
        </p:nvSpPr>
        <p:spPr>
          <a:xfrm>
            <a:off x="3389557" y="781178"/>
            <a:ext cx="4389000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1700" dirty="0"/>
              <a:t>A natural number is any positive whole number.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F5DDAA8-744B-D9AD-1B12-795EB9B90EAC}"/>
              </a:ext>
            </a:extLst>
          </p:cNvPr>
          <p:cNvSpPr/>
          <p:nvPr/>
        </p:nvSpPr>
        <p:spPr>
          <a:xfrm>
            <a:off x="1661812" y="1092083"/>
            <a:ext cx="5820376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E" sz="1700" dirty="0"/>
              <a:t>The set of natural numbers is denoted by ℕ: 	ℕ = {1, 2, 3, 4, ...}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583251-377E-6852-FFF0-E0EBAB759F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271"/>
          <a:stretch/>
        </p:blipFill>
        <p:spPr>
          <a:xfrm>
            <a:off x="2907940" y="1713893"/>
            <a:ext cx="3328121" cy="48577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9B14B48-5F38-B885-E184-22F65C6B3974}"/>
              </a:ext>
            </a:extLst>
          </p:cNvPr>
          <p:cNvSpPr/>
          <p:nvPr/>
        </p:nvSpPr>
        <p:spPr>
          <a:xfrm>
            <a:off x="1331994" y="2870387"/>
            <a:ext cx="1282531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1700" b="1" dirty="0">
                <a:solidFill>
                  <a:srgbClr val="0070C0"/>
                </a:solidFill>
              </a:rPr>
              <a:t>Integers (ℤ):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D67DC66-FD2F-29C7-90AB-4997B66E3528}"/>
              </a:ext>
            </a:extLst>
          </p:cNvPr>
          <p:cNvSpPr/>
          <p:nvPr/>
        </p:nvSpPr>
        <p:spPr>
          <a:xfrm>
            <a:off x="2470940" y="2870387"/>
            <a:ext cx="5338788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1700" dirty="0"/>
              <a:t>An integer is any whole number: positive, negative or zero.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58BD512-B17C-7397-D79C-1601961E970E}"/>
              </a:ext>
            </a:extLst>
          </p:cNvPr>
          <p:cNvSpPr/>
          <p:nvPr/>
        </p:nvSpPr>
        <p:spPr>
          <a:xfrm>
            <a:off x="942000" y="3170738"/>
            <a:ext cx="7260001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E" sz="1700" dirty="0"/>
              <a:t>The set of integers is denoted by the letter ℤ: 	ℤ = {... , –3, –2, –1, 0, 1, 2, 3, ...}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75301F4-EAFB-0BF0-176C-5F42C47404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150" y="3771440"/>
            <a:ext cx="7505700" cy="56197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C730227-F729-CF93-446C-98CCD94EB03F}"/>
              </a:ext>
            </a:extLst>
          </p:cNvPr>
          <p:cNvSpPr/>
          <p:nvPr/>
        </p:nvSpPr>
        <p:spPr>
          <a:xfrm>
            <a:off x="677361" y="5018807"/>
            <a:ext cx="1853462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1700" b="1" dirty="0">
                <a:solidFill>
                  <a:srgbClr val="0070C0"/>
                </a:solidFill>
              </a:rPr>
              <a:t>Real Numbers (ℝ):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F0975C-C3BA-3DF8-EB25-39ABAB521578}"/>
              </a:ext>
            </a:extLst>
          </p:cNvPr>
          <p:cNvSpPr/>
          <p:nvPr/>
        </p:nvSpPr>
        <p:spPr>
          <a:xfrm>
            <a:off x="2384741" y="5018807"/>
            <a:ext cx="6103379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1700" dirty="0"/>
              <a:t>A real number is any number that can be plotted  on a number line.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409FC0F-6863-8A60-9A92-ABA40F5FB6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525" y="5598075"/>
            <a:ext cx="7600950" cy="5715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E4CC82A-8929-B650-34D9-7E5F1A8A4584}"/>
              </a:ext>
            </a:extLst>
          </p:cNvPr>
          <p:cNvSpPr/>
          <p:nvPr/>
        </p:nvSpPr>
        <p:spPr>
          <a:xfrm>
            <a:off x="63874" y="1402988"/>
            <a:ext cx="9016253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sz="1700" dirty="0"/>
              <a:t>As natural numbers are whole numbers, to graph them on a number line we use shaded dots.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7CF9A832-1666-7328-443B-9597E7CA1B95}"/>
                  </a:ext>
                </a:extLst>
              </p:cNvPr>
              <p:cNvSpPr/>
              <p:nvPr/>
            </p:nvSpPr>
            <p:spPr>
              <a:xfrm>
                <a:off x="2514642" y="2156628"/>
                <a:ext cx="4114716" cy="3539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IE" sz="1700" dirty="0"/>
                  <a:t>If </a:t>
                </a:r>
                <a14:m>
                  <m:oMath xmlns:m="http://schemas.openxmlformats.org/officeDocument/2006/math">
                    <m:r>
                      <a:rPr lang="en-IE" sz="17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IE" sz="1700" dirty="0"/>
                  <a:t> is a natural number, we can write </a:t>
                </a:r>
                <a14:m>
                  <m:oMath xmlns:m="http://schemas.openxmlformats.org/officeDocument/2006/math">
                    <m:r>
                      <a:rPr lang="en-IE" sz="17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IE" sz="1700" dirty="0"/>
                  <a:t> ∈ ℕ. </a:t>
                </a: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7CF9A832-1666-7328-443B-9597E7CA1B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42" y="2156628"/>
                <a:ext cx="4114716" cy="353943"/>
              </a:xfrm>
              <a:prstGeom prst="rect">
                <a:avLst/>
              </a:prstGeom>
              <a:blipFill>
                <a:blip r:embed="rId5"/>
                <a:stretch>
                  <a:fillRect l="-742" t="-8621" r="-742" b="-22414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CC7DEF51-E49C-5850-45ED-EA14DDF63F34}"/>
              </a:ext>
            </a:extLst>
          </p:cNvPr>
          <p:cNvSpPr/>
          <p:nvPr/>
        </p:nvSpPr>
        <p:spPr>
          <a:xfrm>
            <a:off x="265580" y="3471089"/>
            <a:ext cx="8612840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sz="1700" dirty="0"/>
              <a:t>As integers are also whole numbers, to graph them on a number line we use shaded dots.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0252B80-8765-CD4F-4296-22930D948A63}"/>
                  </a:ext>
                </a:extLst>
              </p:cNvPr>
              <p:cNvSpPr/>
              <p:nvPr/>
            </p:nvSpPr>
            <p:spPr>
              <a:xfrm>
                <a:off x="2879165" y="4269431"/>
                <a:ext cx="3385670" cy="3539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IE" sz="1700" dirty="0"/>
                  <a:t>If</a:t>
                </a:r>
                <a14:m>
                  <m:oMath xmlns:m="http://schemas.openxmlformats.org/officeDocument/2006/math">
                    <m:r>
                      <a:rPr lang="en-IE" sz="17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E" sz="17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E" sz="17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E" sz="1700" dirty="0"/>
                  <a:t>is an integer, we can write </a:t>
                </a:r>
                <a14:m>
                  <m:oMath xmlns:m="http://schemas.openxmlformats.org/officeDocument/2006/math">
                    <m:r>
                      <a:rPr lang="en-IE" sz="17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IE" sz="1700" dirty="0"/>
                  <a:t> ∈ ℤ.</a:t>
                </a: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0252B80-8765-CD4F-4296-22930D948A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9165" y="4269431"/>
                <a:ext cx="3385670" cy="353943"/>
              </a:xfrm>
              <a:prstGeom prst="rect">
                <a:avLst/>
              </a:prstGeom>
              <a:blipFill>
                <a:blip r:embed="rId6"/>
                <a:stretch>
                  <a:fillRect l="-1079" t="-6897" r="-899" b="-22414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8589539B-9D03-ACB3-7944-B6BDAB34D05B}"/>
              </a:ext>
            </a:extLst>
          </p:cNvPr>
          <p:cNvSpPr/>
          <p:nvPr/>
        </p:nvSpPr>
        <p:spPr>
          <a:xfrm>
            <a:off x="516557" y="5308441"/>
            <a:ext cx="8110886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sz="1700" dirty="0"/>
              <a:t>In order to show real numbers on the number line we use solid continuous shading.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243C401-28F4-0426-E7DF-6121561083D4}"/>
                  </a:ext>
                </a:extLst>
              </p:cNvPr>
              <p:cNvSpPr/>
              <p:nvPr/>
            </p:nvSpPr>
            <p:spPr>
              <a:xfrm>
                <a:off x="2675520" y="6105265"/>
                <a:ext cx="3792961" cy="3539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IE" sz="1700" dirty="0"/>
                  <a:t>If </a:t>
                </a:r>
                <a14:m>
                  <m:oMath xmlns:m="http://schemas.openxmlformats.org/officeDocument/2006/math">
                    <m:r>
                      <a:rPr lang="en-IE" sz="17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IE" sz="1700" dirty="0"/>
                  <a:t> is a real number, we can write </a:t>
                </a:r>
                <a14:m>
                  <m:oMath xmlns:m="http://schemas.openxmlformats.org/officeDocument/2006/math">
                    <m:r>
                      <a:rPr lang="en-IE" sz="17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IE" sz="1700" dirty="0"/>
                  <a:t> ∈ ℝ.</a:t>
                </a: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243C401-28F4-0426-E7DF-6121561083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5520" y="6105265"/>
                <a:ext cx="3792961" cy="353943"/>
              </a:xfrm>
              <a:prstGeom prst="rect">
                <a:avLst/>
              </a:prstGeom>
              <a:blipFill>
                <a:blip r:embed="rId7"/>
                <a:stretch>
                  <a:fillRect l="-643" t="-8621" r="-482" b="-22414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1156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7" grpId="0" build="p"/>
      <p:bldP spid="8" grpId="0" build="p"/>
      <p:bldP spid="9" grpId="0" build="p"/>
      <p:bldP spid="11" grpId="0" build="p"/>
      <p:bldP spid="12" grpId="0" build="p"/>
      <p:bldP spid="14" grpId="0" build="p"/>
      <p:bldP spid="15" grpId="0" build="p"/>
      <p:bldP spid="16" grpId="0" build="p"/>
      <p:bldP spid="17" grpId="0" build="p"/>
      <p:bldP spid="18" grpId="0" build="p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70170-7DF8-C6BE-2C4D-697E4244E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Graphing Inequalities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9C7DBB4-1A19-6423-16B9-638173A1BCB1}"/>
              </a:ext>
            </a:extLst>
          </p:cNvPr>
          <p:cNvGrpSpPr/>
          <p:nvPr/>
        </p:nvGrpSpPr>
        <p:grpSpPr>
          <a:xfrm>
            <a:off x="865421" y="717124"/>
            <a:ext cx="6562165" cy="1864164"/>
            <a:chOff x="1337092" y="665169"/>
            <a:chExt cx="6562165" cy="186416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975237FB-7B94-ABAB-23B4-1D945F8853FE}"/>
                    </a:ext>
                  </a:extLst>
                </p:cNvPr>
                <p:cNvSpPr/>
                <p:nvPr/>
              </p:nvSpPr>
              <p:spPr>
                <a:xfrm>
                  <a:off x="1337092" y="665169"/>
                  <a:ext cx="6562165" cy="61555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IE" sz="1700" b="1" dirty="0">
                      <a:solidFill>
                        <a:srgbClr val="00B050"/>
                      </a:solidFill>
                    </a:rPr>
                    <a:t>Graph each of the following inequalities on the number line given. </a:t>
                  </a:r>
                  <a:r>
                    <a:rPr lang="en-IE" sz="1700" b="1" dirty="0">
                      <a:solidFill>
                        <a:srgbClr val="FF0000"/>
                      </a:solidFill>
                    </a:rPr>
                    <a:t>NOTE: </a:t>
                  </a:r>
                  <a14:m>
                    <m:oMath xmlns:m="http://schemas.openxmlformats.org/officeDocument/2006/math">
                      <m:r>
                        <a:rPr lang="en-IE" sz="17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a14:m>
                  <a:r>
                    <a:rPr lang="en-IE" sz="1700" b="1" dirty="0">
                      <a:solidFill>
                        <a:srgbClr val="FF0000"/>
                      </a:solidFill>
                    </a:rPr>
                    <a:t> is an element of a different set (ℕ, ℤ, or ℝ) in each case. </a:t>
                  </a: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975237FB-7B94-ABAB-23B4-1D945F8853F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37092" y="665169"/>
                  <a:ext cx="6562165" cy="615553"/>
                </a:xfrm>
                <a:prstGeom prst="rect">
                  <a:avLst/>
                </a:prstGeom>
                <a:blipFill>
                  <a:blip r:embed="rId2"/>
                  <a:stretch>
                    <a:fillRect l="-651" t="-3960" b="-12871"/>
                  </a:stretch>
                </a:blipFill>
              </p:spPr>
              <p:txBody>
                <a:bodyPr/>
                <a:lstStyle/>
                <a:p>
                  <a:r>
                    <a:rPr lang="en-I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FCDD5AD-F5A2-808E-9FF4-136D54E40335}"/>
                    </a:ext>
                  </a:extLst>
                </p:cNvPr>
                <p:cNvSpPr/>
                <p:nvPr/>
              </p:nvSpPr>
              <p:spPr>
                <a:xfrm>
                  <a:off x="1355777" y="1259755"/>
                  <a:ext cx="2716306" cy="126957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IE" sz="1700" b="1" dirty="0">
                      <a:solidFill>
                        <a:srgbClr val="00B050"/>
                      </a:solidFill>
                    </a:rPr>
                    <a:t>(a) </a:t>
                  </a:r>
                  <a14:m>
                    <m:oMath xmlns:m="http://schemas.openxmlformats.org/officeDocument/2006/math">
                      <m:r>
                        <a:rPr lang="en-IE" sz="1700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a14:m>
                  <a:r>
                    <a:rPr lang="en-IE" sz="1700" b="1" dirty="0">
                      <a:solidFill>
                        <a:srgbClr val="00B050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IE" sz="1700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 </m:t>
                      </m:r>
                    </m:oMath>
                  </a14:m>
                  <a:r>
                    <a:rPr lang="en-IE" sz="1700" b="1" dirty="0">
                      <a:solidFill>
                        <a:srgbClr val="00B050"/>
                      </a:solidFill>
                    </a:rPr>
                    <a:t>–3, where </a:t>
                  </a:r>
                  <a14:m>
                    <m:oMath xmlns:m="http://schemas.openxmlformats.org/officeDocument/2006/math">
                      <m:r>
                        <a:rPr lang="en-IE" sz="1700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a14:m>
                  <a:r>
                    <a:rPr lang="en-IE" sz="1700" b="1" dirty="0">
                      <a:solidFill>
                        <a:srgbClr val="00B050"/>
                      </a:solidFill>
                    </a:rPr>
                    <a:t> ∈ ℤ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en-IE" sz="1700" b="1" dirty="0">
                      <a:solidFill>
                        <a:srgbClr val="00B050"/>
                      </a:solidFill>
                    </a:rPr>
                    <a:t>(b) </a:t>
                  </a:r>
                  <a14:m>
                    <m:oMath xmlns:m="http://schemas.openxmlformats.org/officeDocument/2006/math">
                      <m:r>
                        <a:rPr lang="en-IE" sz="1700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a14:m>
                  <a:r>
                    <a:rPr lang="en-IE" sz="1700" b="1" dirty="0">
                      <a:solidFill>
                        <a:srgbClr val="00B050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IE" sz="1700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 </m:t>
                      </m:r>
                    </m:oMath>
                  </a14:m>
                  <a:r>
                    <a:rPr lang="en-IE" sz="1700" b="1" dirty="0">
                      <a:solidFill>
                        <a:srgbClr val="00B050"/>
                      </a:solidFill>
                    </a:rPr>
                    <a:t>–3, where </a:t>
                  </a:r>
                  <a14:m>
                    <m:oMath xmlns:m="http://schemas.openxmlformats.org/officeDocument/2006/math">
                      <m:r>
                        <a:rPr lang="en-IE" sz="1700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a14:m>
                  <a:r>
                    <a:rPr lang="en-IE" sz="1700" b="1" dirty="0">
                      <a:solidFill>
                        <a:srgbClr val="00B050"/>
                      </a:solidFill>
                    </a:rPr>
                    <a:t> ∈ ℕ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en-IE" sz="1700" b="1" dirty="0">
                      <a:solidFill>
                        <a:srgbClr val="00B050"/>
                      </a:solidFill>
                    </a:rPr>
                    <a:t>(c) </a:t>
                  </a:r>
                  <a14:m>
                    <m:oMath xmlns:m="http://schemas.openxmlformats.org/officeDocument/2006/math">
                      <m:r>
                        <a:rPr lang="en-IE" sz="1700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a14:m>
                  <a:r>
                    <a:rPr lang="en-IE" sz="1700" b="1" dirty="0">
                      <a:solidFill>
                        <a:srgbClr val="00B050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IE" sz="1700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</m:oMath>
                  </a14:m>
                  <a:r>
                    <a:rPr lang="en-IE" sz="1700" b="1" dirty="0">
                      <a:solidFill>
                        <a:srgbClr val="00B050"/>
                      </a:solidFill>
                    </a:rPr>
                    <a:t> –3, where </a:t>
                  </a:r>
                  <a14:m>
                    <m:oMath xmlns:m="http://schemas.openxmlformats.org/officeDocument/2006/math">
                      <m:r>
                        <a:rPr lang="en-IE" sz="1700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IE" sz="1700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IE" sz="1700" b="1" dirty="0">
                      <a:solidFill>
                        <a:srgbClr val="00B050"/>
                      </a:solidFill>
                    </a:rPr>
                    <a:t>∈ ℝ  </a:t>
                  </a:r>
                  <a:endParaRPr lang="en-IE" sz="1700" b="1" i="1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FCDD5AD-F5A2-808E-9FF4-136D54E4033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5777" y="1259755"/>
                  <a:ext cx="2716306" cy="1269578"/>
                </a:xfrm>
                <a:prstGeom prst="rect">
                  <a:avLst/>
                </a:prstGeom>
                <a:blipFill>
                  <a:blip r:embed="rId3"/>
                  <a:stretch>
                    <a:fillRect l="-1345" b="-2404"/>
                  </a:stretch>
                </a:blipFill>
              </p:spPr>
              <p:txBody>
                <a:bodyPr/>
                <a:lstStyle/>
                <a:p>
                  <a:r>
                    <a:rPr lang="en-I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AEF7CE5-903F-DA24-96BE-5EE14B2DE69E}"/>
              </a:ext>
            </a:extLst>
          </p:cNvPr>
          <p:cNvGrpSpPr/>
          <p:nvPr/>
        </p:nvGrpSpPr>
        <p:grpSpPr>
          <a:xfrm>
            <a:off x="1613067" y="2998463"/>
            <a:ext cx="6038748" cy="398966"/>
            <a:chOff x="1198665" y="4176562"/>
            <a:chExt cx="6264696" cy="548582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01CDFF5-58B0-C6D6-F49C-99C6224AA4BE}"/>
                </a:ext>
              </a:extLst>
            </p:cNvPr>
            <p:cNvGrpSpPr/>
            <p:nvPr/>
          </p:nvGrpSpPr>
          <p:grpSpPr>
            <a:xfrm>
              <a:off x="1198665" y="4581128"/>
              <a:ext cx="6264696" cy="144016"/>
              <a:chOff x="755576" y="4581128"/>
              <a:chExt cx="6264696" cy="144016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E998ED14-1D27-96F0-5BD0-19ED6C91A0BB}"/>
                  </a:ext>
                </a:extLst>
              </p:cNvPr>
              <p:cNvGrpSpPr/>
              <p:nvPr/>
            </p:nvGrpSpPr>
            <p:grpSpPr>
              <a:xfrm>
                <a:off x="755576" y="4581128"/>
                <a:ext cx="6264696" cy="144016"/>
                <a:chOff x="755576" y="4581128"/>
                <a:chExt cx="6264696" cy="144016"/>
              </a:xfrm>
            </p:grpSpPr>
            <p:cxnSp>
              <p:nvCxnSpPr>
                <p:cNvPr id="18" name="Straight Connector 17">
                  <a:extLst>
                    <a:ext uri="{FF2B5EF4-FFF2-40B4-BE49-F238E27FC236}">
                      <a16:creationId xmlns:a16="http://schemas.microsoft.com/office/drawing/2014/main" id="{99D31017-A316-4D4B-A772-B4396CBEFB24}"/>
                    </a:ext>
                  </a:extLst>
                </p:cNvPr>
                <p:cNvCxnSpPr/>
                <p:nvPr/>
              </p:nvCxnSpPr>
              <p:spPr>
                <a:xfrm>
                  <a:off x="755576" y="4725144"/>
                  <a:ext cx="6264696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headEnd type="non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>
                  <a:extLst>
                    <a:ext uri="{FF2B5EF4-FFF2-40B4-BE49-F238E27FC236}">
                      <a16:creationId xmlns:a16="http://schemas.microsoft.com/office/drawing/2014/main" id="{54309DFD-02DA-3873-056D-4803C9599953}"/>
                    </a:ext>
                  </a:extLst>
                </p:cNvPr>
                <p:cNvCxnSpPr/>
                <p:nvPr/>
              </p:nvCxnSpPr>
              <p:spPr>
                <a:xfrm flipV="1">
                  <a:off x="4067944" y="4581128"/>
                  <a:ext cx="0" cy="144016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E9A3FC5A-F76E-623B-70C1-40D1FEBA98D6}"/>
                    </a:ext>
                  </a:extLst>
                </p:cNvPr>
                <p:cNvCxnSpPr/>
                <p:nvPr/>
              </p:nvCxnSpPr>
              <p:spPr>
                <a:xfrm flipV="1">
                  <a:off x="3347864" y="4581128"/>
                  <a:ext cx="0" cy="144016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>
                  <a:extLst>
                    <a:ext uri="{FF2B5EF4-FFF2-40B4-BE49-F238E27FC236}">
                      <a16:creationId xmlns:a16="http://schemas.microsoft.com/office/drawing/2014/main" id="{718F0554-D836-2CFD-AB6B-4326BC11134A}"/>
                    </a:ext>
                  </a:extLst>
                </p:cNvPr>
                <p:cNvCxnSpPr/>
                <p:nvPr/>
              </p:nvCxnSpPr>
              <p:spPr>
                <a:xfrm flipV="1">
                  <a:off x="4788024" y="4581128"/>
                  <a:ext cx="0" cy="144016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4D215413-0894-CA41-D964-18CB947E690D}"/>
                    </a:ext>
                  </a:extLst>
                </p:cNvPr>
                <p:cNvCxnSpPr/>
                <p:nvPr/>
              </p:nvCxnSpPr>
              <p:spPr>
                <a:xfrm flipV="1">
                  <a:off x="5508104" y="4581128"/>
                  <a:ext cx="0" cy="144016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71E00291-A654-CB64-E595-CC9E2E76492F}"/>
                    </a:ext>
                  </a:extLst>
                </p:cNvPr>
                <p:cNvCxnSpPr/>
                <p:nvPr/>
              </p:nvCxnSpPr>
              <p:spPr>
                <a:xfrm flipV="1">
                  <a:off x="6228184" y="4581128"/>
                  <a:ext cx="0" cy="144016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>
                  <a:extLst>
                    <a:ext uri="{FF2B5EF4-FFF2-40B4-BE49-F238E27FC236}">
                      <a16:creationId xmlns:a16="http://schemas.microsoft.com/office/drawing/2014/main" id="{F997489E-D7E0-ABF1-7E1F-76495986DDAA}"/>
                    </a:ext>
                  </a:extLst>
                </p:cNvPr>
                <p:cNvCxnSpPr/>
                <p:nvPr/>
              </p:nvCxnSpPr>
              <p:spPr>
                <a:xfrm flipV="1">
                  <a:off x="2627784" y="4581128"/>
                  <a:ext cx="0" cy="144016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1B3F2AAA-C8F4-C4B4-0914-887444971918}"/>
                    </a:ext>
                  </a:extLst>
                </p:cNvPr>
                <p:cNvCxnSpPr/>
                <p:nvPr/>
              </p:nvCxnSpPr>
              <p:spPr>
                <a:xfrm flipV="1">
                  <a:off x="1907704" y="4581128"/>
                  <a:ext cx="0" cy="144016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7D6E9B12-7BF3-0D8C-3A37-FCF2C6021BB1}"/>
                  </a:ext>
                </a:extLst>
              </p:cNvPr>
              <p:cNvCxnSpPr/>
              <p:nvPr/>
            </p:nvCxnSpPr>
            <p:spPr>
              <a:xfrm flipV="1">
                <a:off x="1187624" y="4581128"/>
                <a:ext cx="0" cy="14401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B93EF67-0E89-C353-C8F9-5ACA51F9CC42}"/>
                </a:ext>
              </a:extLst>
            </p:cNvPr>
            <p:cNvSpPr txBox="1"/>
            <p:nvPr/>
          </p:nvSpPr>
          <p:spPr>
            <a:xfrm>
              <a:off x="4353503" y="4184060"/>
              <a:ext cx="306322" cy="4866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sz="1700" dirty="0"/>
                <a:t>0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DE8704F-885D-5FE4-F38C-724E1A3FC48A}"/>
                </a:ext>
              </a:extLst>
            </p:cNvPr>
            <p:cNvSpPr txBox="1"/>
            <p:nvPr/>
          </p:nvSpPr>
          <p:spPr>
            <a:xfrm>
              <a:off x="5080270" y="4184060"/>
              <a:ext cx="306322" cy="4866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sz="1700" dirty="0"/>
                <a:t>1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34F2219-5C5C-B967-7E93-8E6779E9506F}"/>
                </a:ext>
              </a:extLst>
            </p:cNvPr>
            <p:cNvSpPr txBox="1"/>
            <p:nvPr/>
          </p:nvSpPr>
          <p:spPr>
            <a:xfrm>
              <a:off x="5800350" y="4184060"/>
              <a:ext cx="306322" cy="4866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sz="1700" dirty="0"/>
                <a:t>2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EB3E501-72C8-C5D4-1102-188BC59BAAB5}"/>
                </a:ext>
              </a:extLst>
            </p:cNvPr>
            <p:cNvSpPr txBox="1"/>
            <p:nvPr/>
          </p:nvSpPr>
          <p:spPr>
            <a:xfrm>
              <a:off x="6502793" y="4176562"/>
              <a:ext cx="306322" cy="4866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sz="1700" dirty="0"/>
                <a:t>3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8735AD6-71CD-B686-E33D-ABFAA07CDA3A}"/>
                </a:ext>
              </a:extLst>
            </p:cNvPr>
            <p:cNvSpPr txBox="1"/>
            <p:nvPr/>
          </p:nvSpPr>
          <p:spPr>
            <a:xfrm>
              <a:off x="3491880" y="4176562"/>
              <a:ext cx="419405" cy="4866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sz="1700" dirty="0"/>
                <a:t>−1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47D5E94-8165-0712-068A-8D3BE745A17A}"/>
                </a:ext>
              </a:extLst>
            </p:cNvPr>
            <p:cNvSpPr txBox="1"/>
            <p:nvPr/>
          </p:nvSpPr>
          <p:spPr>
            <a:xfrm>
              <a:off x="2822407" y="4176562"/>
              <a:ext cx="419405" cy="4866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sz="1700" dirty="0"/>
                <a:t>−2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B569E0B-DB60-9B42-DBA2-B6BD0D30A137}"/>
                </a:ext>
              </a:extLst>
            </p:cNvPr>
            <p:cNvSpPr txBox="1"/>
            <p:nvPr/>
          </p:nvSpPr>
          <p:spPr>
            <a:xfrm>
              <a:off x="2138674" y="4201516"/>
              <a:ext cx="419405" cy="4866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sz="1700" dirty="0"/>
                <a:t>−3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D50D5A2-7075-A189-1D9F-28E6242A88E9}"/>
                </a:ext>
              </a:extLst>
            </p:cNvPr>
            <p:cNvSpPr txBox="1"/>
            <p:nvPr/>
          </p:nvSpPr>
          <p:spPr>
            <a:xfrm>
              <a:off x="1348178" y="4210021"/>
              <a:ext cx="419405" cy="4866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sz="1700" dirty="0"/>
                <a:t>−4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EE907BE-AB7E-3FAB-BE97-A5CF29AA1B9C}"/>
              </a:ext>
            </a:extLst>
          </p:cNvPr>
          <p:cNvGrpSpPr/>
          <p:nvPr/>
        </p:nvGrpSpPr>
        <p:grpSpPr>
          <a:xfrm>
            <a:off x="3376100" y="3322062"/>
            <a:ext cx="3563761" cy="94286"/>
            <a:chOff x="3235485" y="3201265"/>
            <a:chExt cx="3563761" cy="94286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C1FE9683-D924-D638-B398-A0D3C99BC8EE}"/>
                </a:ext>
              </a:extLst>
            </p:cNvPr>
            <p:cNvSpPr/>
            <p:nvPr/>
          </p:nvSpPr>
          <p:spPr bwMode="auto">
            <a:xfrm>
              <a:off x="3235485" y="3201265"/>
              <a:ext cx="83300" cy="94286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</a:ln>
          </p:spPr>
          <p:txBody>
            <a:bodyPr rtlCol="0" anchor="ctr"/>
            <a:lstStyle/>
            <a:p>
              <a:pPr algn="ctr"/>
              <a:endParaRPr lang="en-IE" sz="1700">
                <a:noFill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5CBB501-500B-278F-FEAD-A200821CE93A}"/>
                </a:ext>
              </a:extLst>
            </p:cNvPr>
            <p:cNvSpPr/>
            <p:nvPr/>
          </p:nvSpPr>
          <p:spPr bwMode="auto">
            <a:xfrm>
              <a:off x="3933558" y="3201265"/>
              <a:ext cx="83300" cy="94286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</a:ln>
          </p:spPr>
          <p:txBody>
            <a:bodyPr rtlCol="0" anchor="ctr"/>
            <a:lstStyle/>
            <a:p>
              <a:pPr algn="ctr"/>
              <a:endParaRPr lang="en-IE" sz="1700">
                <a:noFill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72D2408D-34B9-589F-B90A-D06A6F99EA8A}"/>
                </a:ext>
              </a:extLst>
            </p:cNvPr>
            <p:cNvSpPr/>
            <p:nvPr/>
          </p:nvSpPr>
          <p:spPr bwMode="auto">
            <a:xfrm>
              <a:off x="4631631" y="3201265"/>
              <a:ext cx="83300" cy="94286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</a:ln>
          </p:spPr>
          <p:txBody>
            <a:bodyPr rtlCol="0" anchor="ctr"/>
            <a:lstStyle/>
            <a:p>
              <a:pPr algn="ctr"/>
              <a:endParaRPr lang="en-IE" sz="1700">
                <a:noFill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8B6EFE0C-937A-D032-457B-AE018250AAF0}"/>
                </a:ext>
              </a:extLst>
            </p:cNvPr>
            <p:cNvSpPr/>
            <p:nvPr/>
          </p:nvSpPr>
          <p:spPr bwMode="auto">
            <a:xfrm>
              <a:off x="5317812" y="3201265"/>
              <a:ext cx="83300" cy="94286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</a:ln>
          </p:spPr>
          <p:txBody>
            <a:bodyPr rtlCol="0" anchor="ctr"/>
            <a:lstStyle/>
            <a:p>
              <a:pPr algn="ctr"/>
              <a:endParaRPr lang="en-IE" sz="1700">
                <a:noFill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E7C88473-2AB4-5C7F-DA81-F39FD3AB4D43}"/>
                </a:ext>
              </a:extLst>
            </p:cNvPr>
            <p:cNvSpPr/>
            <p:nvPr/>
          </p:nvSpPr>
          <p:spPr bwMode="auto">
            <a:xfrm>
              <a:off x="6003993" y="3201265"/>
              <a:ext cx="83300" cy="94286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</a:ln>
          </p:spPr>
          <p:txBody>
            <a:bodyPr rtlCol="0" anchor="ctr"/>
            <a:lstStyle/>
            <a:p>
              <a:pPr algn="ctr"/>
              <a:endParaRPr lang="en-IE" sz="1700">
                <a:noFill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BEC14A5B-684F-FFB1-3C6A-20DA9DFF50BE}"/>
                </a:ext>
              </a:extLst>
            </p:cNvPr>
            <p:cNvSpPr/>
            <p:nvPr/>
          </p:nvSpPr>
          <p:spPr bwMode="auto">
            <a:xfrm>
              <a:off x="6715946" y="3201265"/>
              <a:ext cx="83300" cy="94286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</a:ln>
          </p:spPr>
          <p:txBody>
            <a:bodyPr rtlCol="0" anchor="ctr"/>
            <a:lstStyle/>
            <a:p>
              <a:pPr algn="ctr"/>
              <a:endParaRPr lang="en-IE" sz="1700">
                <a:noFill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4F90CA4-8069-1357-E23C-67A977E8D120}"/>
              </a:ext>
            </a:extLst>
          </p:cNvPr>
          <p:cNvGrpSpPr/>
          <p:nvPr/>
        </p:nvGrpSpPr>
        <p:grpSpPr>
          <a:xfrm>
            <a:off x="1594893" y="4175002"/>
            <a:ext cx="6038748" cy="398966"/>
            <a:chOff x="1198665" y="4176562"/>
            <a:chExt cx="6264696" cy="548582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23E1D173-E13D-11F2-5BD3-F48316D04EA6}"/>
                </a:ext>
              </a:extLst>
            </p:cNvPr>
            <p:cNvGrpSpPr/>
            <p:nvPr/>
          </p:nvGrpSpPr>
          <p:grpSpPr>
            <a:xfrm>
              <a:off x="1198665" y="4581128"/>
              <a:ext cx="6264696" cy="144016"/>
              <a:chOff x="755576" y="4581128"/>
              <a:chExt cx="6264696" cy="144016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D0678FC5-D19C-7060-B08E-A16C551F5E73}"/>
                  </a:ext>
                </a:extLst>
              </p:cNvPr>
              <p:cNvGrpSpPr/>
              <p:nvPr/>
            </p:nvGrpSpPr>
            <p:grpSpPr>
              <a:xfrm>
                <a:off x="755576" y="4581128"/>
                <a:ext cx="6264696" cy="144016"/>
                <a:chOff x="755576" y="4581128"/>
                <a:chExt cx="6264696" cy="144016"/>
              </a:xfrm>
            </p:grpSpPr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75556B79-A926-6F44-2160-9E4E7D0F08C4}"/>
                    </a:ext>
                  </a:extLst>
                </p:cNvPr>
                <p:cNvCxnSpPr/>
                <p:nvPr/>
              </p:nvCxnSpPr>
              <p:spPr>
                <a:xfrm>
                  <a:off x="755576" y="4725144"/>
                  <a:ext cx="6264696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headEnd type="non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3469BFE9-DFEC-EDCA-D8FC-8349654D1C03}"/>
                    </a:ext>
                  </a:extLst>
                </p:cNvPr>
                <p:cNvCxnSpPr/>
                <p:nvPr/>
              </p:nvCxnSpPr>
              <p:spPr>
                <a:xfrm flipV="1">
                  <a:off x="4067944" y="4581128"/>
                  <a:ext cx="0" cy="144016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>
                  <a:extLst>
                    <a:ext uri="{FF2B5EF4-FFF2-40B4-BE49-F238E27FC236}">
                      <a16:creationId xmlns:a16="http://schemas.microsoft.com/office/drawing/2014/main" id="{88A54579-577D-C1D2-3304-E9E605CC95E3}"/>
                    </a:ext>
                  </a:extLst>
                </p:cNvPr>
                <p:cNvCxnSpPr/>
                <p:nvPr/>
              </p:nvCxnSpPr>
              <p:spPr>
                <a:xfrm flipV="1">
                  <a:off x="3347864" y="4581128"/>
                  <a:ext cx="0" cy="144016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>
                  <a:extLst>
                    <a:ext uri="{FF2B5EF4-FFF2-40B4-BE49-F238E27FC236}">
                      <a16:creationId xmlns:a16="http://schemas.microsoft.com/office/drawing/2014/main" id="{D440CCF6-F051-8DBA-99A7-56B206D49ED7}"/>
                    </a:ext>
                  </a:extLst>
                </p:cNvPr>
                <p:cNvCxnSpPr/>
                <p:nvPr/>
              </p:nvCxnSpPr>
              <p:spPr>
                <a:xfrm flipV="1">
                  <a:off x="4788024" y="4581128"/>
                  <a:ext cx="0" cy="144016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>
                  <a:extLst>
                    <a:ext uri="{FF2B5EF4-FFF2-40B4-BE49-F238E27FC236}">
                      <a16:creationId xmlns:a16="http://schemas.microsoft.com/office/drawing/2014/main" id="{FBC9EB2A-B49E-5BB9-C506-78A900CA35CF}"/>
                    </a:ext>
                  </a:extLst>
                </p:cNvPr>
                <p:cNvCxnSpPr/>
                <p:nvPr/>
              </p:nvCxnSpPr>
              <p:spPr>
                <a:xfrm flipV="1">
                  <a:off x="5508104" y="4581128"/>
                  <a:ext cx="0" cy="144016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>
                  <a:extLst>
                    <a:ext uri="{FF2B5EF4-FFF2-40B4-BE49-F238E27FC236}">
                      <a16:creationId xmlns:a16="http://schemas.microsoft.com/office/drawing/2014/main" id="{0CE895A2-C9B8-CBC9-D1ED-2C11C13C3EC8}"/>
                    </a:ext>
                  </a:extLst>
                </p:cNvPr>
                <p:cNvCxnSpPr/>
                <p:nvPr/>
              </p:nvCxnSpPr>
              <p:spPr>
                <a:xfrm flipV="1">
                  <a:off x="6228184" y="4581128"/>
                  <a:ext cx="0" cy="144016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id="{EBCC7E77-07C0-969E-6FA2-295BE7469DA0}"/>
                    </a:ext>
                  </a:extLst>
                </p:cNvPr>
                <p:cNvCxnSpPr/>
                <p:nvPr/>
              </p:nvCxnSpPr>
              <p:spPr>
                <a:xfrm flipV="1">
                  <a:off x="2627784" y="4581128"/>
                  <a:ext cx="0" cy="144016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>
                  <a:extLst>
                    <a:ext uri="{FF2B5EF4-FFF2-40B4-BE49-F238E27FC236}">
                      <a16:creationId xmlns:a16="http://schemas.microsoft.com/office/drawing/2014/main" id="{F5045FD9-1537-8A96-31B2-78D4665ADCF6}"/>
                    </a:ext>
                  </a:extLst>
                </p:cNvPr>
                <p:cNvCxnSpPr/>
                <p:nvPr/>
              </p:nvCxnSpPr>
              <p:spPr>
                <a:xfrm flipV="1">
                  <a:off x="1907704" y="4581128"/>
                  <a:ext cx="0" cy="144016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E7776D59-AA8D-7AD3-AE38-7856FD53F040}"/>
                  </a:ext>
                </a:extLst>
              </p:cNvPr>
              <p:cNvCxnSpPr/>
              <p:nvPr/>
            </p:nvCxnSpPr>
            <p:spPr>
              <a:xfrm flipV="1">
                <a:off x="1187624" y="4581128"/>
                <a:ext cx="0" cy="14401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E17F21A-988C-7B2E-2D29-0A3A6AEA8E6F}"/>
                </a:ext>
              </a:extLst>
            </p:cNvPr>
            <p:cNvSpPr txBox="1"/>
            <p:nvPr/>
          </p:nvSpPr>
          <p:spPr>
            <a:xfrm>
              <a:off x="4353503" y="4184060"/>
              <a:ext cx="306322" cy="4866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sz="1700" dirty="0"/>
                <a:t>0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013565C-AE82-DC99-6CCD-C433DE8AD6FF}"/>
                </a:ext>
              </a:extLst>
            </p:cNvPr>
            <p:cNvSpPr txBox="1"/>
            <p:nvPr/>
          </p:nvSpPr>
          <p:spPr>
            <a:xfrm>
              <a:off x="5080270" y="4184060"/>
              <a:ext cx="306322" cy="4866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sz="1700" dirty="0"/>
                <a:t>1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ABEF1BA-7B90-75EB-5FA6-B1522B28D52F}"/>
                </a:ext>
              </a:extLst>
            </p:cNvPr>
            <p:cNvSpPr txBox="1"/>
            <p:nvPr/>
          </p:nvSpPr>
          <p:spPr>
            <a:xfrm>
              <a:off x="5800350" y="4184060"/>
              <a:ext cx="306322" cy="4866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sz="1700" dirty="0"/>
                <a:t>2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EC70ACF-AE80-0109-47D9-826A68B99ABE}"/>
                </a:ext>
              </a:extLst>
            </p:cNvPr>
            <p:cNvSpPr txBox="1"/>
            <p:nvPr/>
          </p:nvSpPr>
          <p:spPr>
            <a:xfrm>
              <a:off x="6502793" y="4176562"/>
              <a:ext cx="306322" cy="4866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sz="1700" dirty="0"/>
                <a:t>3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32CBB83-9D5A-94C1-0890-877971BF4C6B}"/>
                </a:ext>
              </a:extLst>
            </p:cNvPr>
            <p:cNvSpPr txBox="1"/>
            <p:nvPr/>
          </p:nvSpPr>
          <p:spPr>
            <a:xfrm>
              <a:off x="3491880" y="4176562"/>
              <a:ext cx="419405" cy="4866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sz="1700" dirty="0"/>
                <a:t>−1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9B3BDF32-7A51-F904-571F-876236CC1A93}"/>
                </a:ext>
              </a:extLst>
            </p:cNvPr>
            <p:cNvSpPr txBox="1"/>
            <p:nvPr/>
          </p:nvSpPr>
          <p:spPr>
            <a:xfrm>
              <a:off x="2822407" y="4176562"/>
              <a:ext cx="419405" cy="4866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sz="1700" dirty="0"/>
                <a:t>−2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7CAA0F9D-4002-BF6D-AF26-73B4E18DB386}"/>
                </a:ext>
              </a:extLst>
            </p:cNvPr>
            <p:cNvSpPr txBox="1"/>
            <p:nvPr/>
          </p:nvSpPr>
          <p:spPr>
            <a:xfrm>
              <a:off x="2138674" y="4201516"/>
              <a:ext cx="419405" cy="4866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sz="1700" dirty="0"/>
                <a:t>−3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20285A15-0539-369B-14FE-70351A9B9027}"/>
                </a:ext>
              </a:extLst>
            </p:cNvPr>
            <p:cNvSpPr txBox="1"/>
            <p:nvPr/>
          </p:nvSpPr>
          <p:spPr>
            <a:xfrm>
              <a:off x="1348178" y="4210021"/>
              <a:ext cx="419405" cy="4866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sz="1700" dirty="0"/>
                <a:t>−4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E8ED0560-4FCD-5975-13C4-ABCB0BD60A46}"/>
              </a:ext>
            </a:extLst>
          </p:cNvPr>
          <p:cNvGrpSpPr/>
          <p:nvPr/>
        </p:nvGrpSpPr>
        <p:grpSpPr>
          <a:xfrm>
            <a:off x="5440253" y="4508687"/>
            <a:ext cx="1481434" cy="94286"/>
            <a:chOff x="5317812" y="3211351"/>
            <a:chExt cx="1481434" cy="94286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89C5B0BF-EA99-94D6-A784-10BB99A1D98E}"/>
                </a:ext>
              </a:extLst>
            </p:cNvPr>
            <p:cNvSpPr/>
            <p:nvPr/>
          </p:nvSpPr>
          <p:spPr bwMode="auto">
            <a:xfrm>
              <a:off x="5317812" y="3211351"/>
              <a:ext cx="83300" cy="94286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</a:ln>
          </p:spPr>
          <p:txBody>
            <a:bodyPr rtlCol="0" anchor="ctr"/>
            <a:lstStyle/>
            <a:p>
              <a:pPr algn="ctr"/>
              <a:endParaRPr lang="en-IE" sz="1700">
                <a:noFill/>
              </a:endParaRP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4BC4E1F1-50B0-59C6-AFFF-E4C3C61A7ADB}"/>
                </a:ext>
              </a:extLst>
            </p:cNvPr>
            <p:cNvSpPr/>
            <p:nvPr/>
          </p:nvSpPr>
          <p:spPr bwMode="auto">
            <a:xfrm>
              <a:off x="6003993" y="3211351"/>
              <a:ext cx="83300" cy="94286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</a:ln>
          </p:spPr>
          <p:txBody>
            <a:bodyPr rtlCol="0" anchor="ctr"/>
            <a:lstStyle/>
            <a:p>
              <a:pPr algn="ctr"/>
              <a:endParaRPr lang="en-IE" sz="1700">
                <a:noFill/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A40160E6-0550-D469-965A-7758E55C55F6}"/>
                </a:ext>
              </a:extLst>
            </p:cNvPr>
            <p:cNvSpPr/>
            <p:nvPr/>
          </p:nvSpPr>
          <p:spPr bwMode="auto">
            <a:xfrm>
              <a:off x="6715946" y="3211351"/>
              <a:ext cx="83300" cy="94286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</a:ln>
          </p:spPr>
          <p:txBody>
            <a:bodyPr rtlCol="0" anchor="ctr"/>
            <a:lstStyle/>
            <a:p>
              <a:pPr algn="ctr"/>
              <a:endParaRPr lang="en-IE" sz="1700">
                <a:noFill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455711AB-5C94-C55F-F960-03F815DBADD2}"/>
              </a:ext>
            </a:extLst>
          </p:cNvPr>
          <p:cNvGrpSpPr/>
          <p:nvPr/>
        </p:nvGrpSpPr>
        <p:grpSpPr>
          <a:xfrm>
            <a:off x="1594893" y="5307398"/>
            <a:ext cx="6038748" cy="398966"/>
            <a:chOff x="1198665" y="4176562"/>
            <a:chExt cx="6264696" cy="548582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D6989E53-59D6-6CF4-030F-B8BFC2B2AA2A}"/>
                </a:ext>
              </a:extLst>
            </p:cNvPr>
            <p:cNvGrpSpPr/>
            <p:nvPr/>
          </p:nvGrpSpPr>
          <p:grpSpPr>
            <a:xfrm>
              <a:off x="1198665" y="4581128"/>
              <a:ext cx="6264696" cy="144016"/>
              <a:chOff x="755576" y="4581128"/>
              <a:chExt cx="6264696" cy="144016"/>
            </a:xfrm>
          </p:grpSpPr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8E337DB2-1815-3489-A56D-E4F967EA2BF4}"/>
                  </a:ext>
                </a:extLst>
              </p:cNvPr>
              <p:cNvGrpSpPr/>
              <p:nvPr/>
            </p:nvGrpSpPr>
            <p:grpSpPr>
              <a:xfrm>
                <a:off x="755576" y="4581128"/>
                <a:ext cx="6264696" cy="144016"/>
                <a:chOff x="755576" y="4581128"/>
                <a:chExt cx="6264696" cy="144016"/>
              </a:xfrm>
            </p:grpSpPr>
            <p:cxnSp>
              <p:nvCxnSpPr>
                <p:cNvPr id="69" name="Straight Connector 68">
                  <a:extLst>
                    <a:ext uri="{FF2B5EF4-FFF2-40B4-BE49-F238E27FC236}">
                      <a16:creationId xmlns:a16="http://schemas.microsoft.com/office/drawing/2014/main" id="{C22B5DD3-D3FC-B5AD-D8F4-6A0639AA930E}"/>
                    </a:ext>
                  </a:extLst>
                </p:cNvPr>
                <p:cNvCxnSpPr/>
                <p:nvPr/>
              </p:nvCxnSpPr>
              <p:spPr>
                <a:xfrm>
                  <a:off x="755576" y="4725144"/>
                  <a:ext cx="6264696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headEnd type="non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>
                  <a:extLst>
                    <a:ext uri="{FF2B5EF4-FFF2-40B4-BE49-F238E27FC236}">
                      <a16:creationId xmlns:a16="http://schemas.microsoft.com/office/drawing/2014/main" id="{2F13DDC3-46B6-C532-FFEB-F5822CC83EB4}"/>
                    </a:ext>
                  </a:extLst>
                </p:cNvPr>
                <p:cNvCxnSpPr/>
                <p:nvPr/>
              </p:nvCxnSpPr>
              <p:spPr>
                <a:xfrm flipV="1">
                  <a:off x="4067944" y="4581128"/>
                  <a:ext cx="0" cy="144016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>
                  <a:extLst>
                    <a:ext uri="{FF2B5EF4-FFF2-40B4-BE49-F238E27FC236}">
                      <a16:creationId xmlns:a16="http://schemas.microsoft.com/office/drawing/2014/main" id="{6839D91D-280A-823B-AE95-62F216A0D67F}"/>
                    </a:ext>
                  </a:extLst>
                </p:cNvPr>
                <p:cNvCxnSpPr/>
                <p:nvPr/>
              </p:nvCxnSpPr>
              <p:spPr>
                <a:xfrm flipV="1">
                  <a:off x="3347864" y="4581128"/>
                  <a:ext cx="0" cy="144016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>
                  <a:extLst>
                    <a:ext uri="{FF2B5EF4-FFF2-40B4-BE49-F238E27FC236}">
                      <a16:creationId xmlns:a16="http://schemas.microsoft.com/office/drawing/2014/main" id="{F074A7D3-9B53-F917-F7D6-23E7DA183883}"/>
                    </a:ext>
                  </a:extLst>
                </p:cNvPr>
                <p:cNvCxnSpPr/>
                <p:nvPr/>
              </p:nvCxnSpPr>
              <p:spPr>
                <a:xfrm flipV="1">
                  <a:off x="4788024" y="4581128"/>
                  <a:ext cx="0" cy="144016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>
                  <a:extLst>
                    <a:ext uri="{FF2B5EF4-FFF2-40B4-BE49-F238E27FC236}">
                      <a16:creationId xmlns:a16="http://schemas.microsoft.com/office/drawing/2014/main" id="{CBFEA008-715E-9FA8-464D-D566DD9BEDB5}"/>
                    </a:ext>
                  </a:extLst>
                </p:cNvPr>
                <p:cNvCxnSpPr/>
                <p:nvPr/>
              </p:nvCxnSpPr>
              <p:spPr>
                <a:xfrm flipV="1">
                  <a:off x="5508104" y="4581128"/>
                  <a:ext cx="0" cy="144016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>
                  <a:extLst>
                    <a:ext uri="{FF2B5EF4-FFF2-40B4-BE49-F238E27FC236}">
                      <a16:creationId xmlns:a16="http://schemas.microsoft.com/office/drawing/2014/main" id="{E6E31D32-7415-8381-4EC0-DEA8E479B551}"/>
                    </a:ext>
                  </a:extLst>
                </p:cNvPr>
                <p:cNvCxnSpPr/>
                <p:nvPr/>
              </p:nvCxnSpPr>
              <p:spPr>
                <a:xfrm flipV="1">
                  <a:off x="6228184" y="4581128"/>
                  <a:ext cx="0" cy="144016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>
                  <a:extLst>
                    <a:ext uri="{FF2B5EF4-FFF2-40B4-BE49-F238E27FC236}">
                      <a16:creationId xmlns:a16="http://schemas.microsoft.com/office/drawing/2014/main" id="{978A9EAA-4085-A2B7-B684-4F570FFBF77B}"/>
                    </a:ext>
                  </a:extLst>
                </p:cNvPr>
                <p:cNvCxnSpPr/>
                <p:nvPr/>
              </p:nvCxnSpPr>
              <p:spPr>
                <a:xfrm flipV="1">
                  <a:off x="2627784" y="4581128"/>
                  <a:ext cx="0" cy="144016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>
                  <a:extLst>
                    <a:ext uri="{FF2B5EF4-FFF2-40B4-BE49-F238E27FC236}">
                      <a16:creationId xmlns:a16="http://schemas.microsoft.com/office/drawing/2014/main" id="{0306D088-DEFE-2D3D-C14F-8B2E014516CF}"/>
                    </a:ext>
                  </a:extLst>
                </p:cNvPr>
                <p:cNvCxnSpPr/>
                <p:nvPr/>
              </p:nvCxnSpPr>
              <p:spPr>
                <a:xfrm flipV="1">
                  <a:off x="1907704" y="4581128"/>
                  <a:ext cx="0" cy="144016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BF609F58-C6DE-E7FA-AA20-667DA8AE1690}"/>
                  </a:ext>
                </a:extLst>
              </p:cNvPr>
              <p:cNvCxnSpPr/>
              <p:nvPr/>
            </p:nvCxnSpPr>
            <p:spPr>
              <a:xfrm flipV="1">
                <a:off x="1187624" y="4581128"/>
                <a:ext cx="0" cy="14401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173779BE-061E-111B-B26F-0265EE064DC8}"/>
                </a:ext>
              </a:extLst>
            </p:cNvPr>
            <p:cNvSpPr txBox="1"/>
            <p:nvPr/>
          </p:nvSpPr>
          <p:spPr>
            <a:xfrm>
              <a:off x="4353503" y="4184060"/>
              <a:ext cx="306322" cy="4866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sz="1700" dirty="0"/>
                <a:t>0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94806FCB-0969-10DA-D0E6-EB077D48D5E7}"/>
                </a:ext>
              </a:extLst>
            </p:cNvPr>
            <p:cNvSpPr txBox="1"/>
            <p:nvPr/>
          </p:nvSpPr>
          <p:spPr>
            <a:xfrm>
              <a:off x="5080270" y="4184060"/>
              <a:ext cx="306322" cy="4866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sz="1700" dirty="0"/>
                <a:t>1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A8B6F083-6262-40BD-6614-27C6D30FE191}"/>
                </a:ext>
              </a:extLst>
            </p:cNvPr>
            <p:cNvSpPr txBox="1"/>
            <p:nvPr/>
          </p:nvSpPr>
          <p:spPr>
            <a:xfrm>
              <a:off x="5800350" y="4184060"/>
              <a:ext cx="306322" cy="4866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sz="1700" dirty="0"/>
                <a:t>2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5772C74E-D642-8F32-56FF-0C38DE9D0363}"/>
                </a:ext>
              </a:extLst>
            </p:cNvPr>
            <p:cNvSpPr txBox="1"/>
            <p:nvPr/>
          </p:nvSpPr>
          <p:spPr>
            <a:xfrm>
              <a:off x="6502793" y="4176562"/>
              <a:ext cx="306322" cy="4866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sz="1700" dirty="0"/>
                <a:t>3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B3DCDDA8-D00E-7E9B-CD30-92C887CBD8FB}"/>
                </a:ext>
              </a:extLst>
            </p:cNvPr>
            <p:cNvSpPr txBox="1"/>
            <p:nvPr/>
          </p:nvSpPr>
          <p:spPr>
            <a:xfrm>
              <a:off x="3491880" y="4176562"/>
              <a:ext cx="419405" cy="4866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sz="1700" dirty="0"/>
                <a:t>−1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BD8F01C5-6EF2-54C3-DCAC-C80AFD4818B8}"/>
                </a:ext>
              </a:extLst>
            </p:cNvPr>
            <p:cNvSpPr txBox="1"/>
            <p:nvPr/>
          </p:nvSpPr>
          <p:spPr>
            <a:xfrm>
              <a:off x="2822407" y="4176562"/>
              <a:ext cx="419405" cy="4866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sz="1700" dirty="0"/>
                <a:t>−2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F7F349CE-130B-3116-0C5B-338FEC1C1227}"/>
                </a:ext>
              </a:extLst>
            </p:cNvPr>
            <p:cNvSpPr txBox="1"/>
            <p:nvPr/>
          </p:nvSpPr>
          <p:spPr>
            <a:xfrm>
              <a:off x="2138674" y="4201516"/>
              <a:ext cx="419405" cy="4866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sz="1700" dirty="0"/>
                <a:t>−3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DF91F84D-6A63-539E-DAD4-7A3720BFCA6F}"/>
                </a:ext>
              </a:extLst>
            </p:cNvPr>
            <p:cNvSpPr txBox="1"/>
            <p:nvPr/>
          </p:nvSpPr>
          <p:spPr>
            <a:xfrm>
              <a:off x="1348178" y="4210021"/>
              <a:ext cx="419405" cy="4866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sz="1700" dirty="0"/>
                <a:t>−4</a:t>
              </a: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09378967-64A3-4C4D-F3EC-B7221F9006BC}"/>
              </a:ext>
            </a:extLst>
          </p:cNvPr>
          <p:cNvGrpSpPr/>
          <p:nvPr/>
        </p:nvGrpSpPr>
        <p:grpSpPr>
          <a:xfrm flipH="1">
            <a:off x="2654410" y="5647504"/>
            <a:ext cx="4979231" cy="93600"/>
            <a:chOff x="-219894" y="4889494"/>
            <a:chExt cx="5532539" cy="82215"/>
          </a:xfrm>
        </p:grpSpPr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4B2F4883-5AB2-CC57-D12B-B96875FDFB07}"/>
                </a:ext>
              </a:extLst>
            </p:cNvPr>
            <p:cNvCxnSpPr>
              <a:endCxn id="79" idx="2"/>
            </p:cNvCxnSpPr>
            <p:nvPr/>
          </p:nvCxnSpPr>
          <p:spPr>
            <a:xfrm flipV="1">
              <a:off x="-219894" y="4930602"/>
              <a:ext cx="5428538" cy="11898"/>
            </a:xfrm>
            <a:prstGeom prst="line">
              <a:avLst/>
            </a:prstGeom>
            <a:ln w="31750">
              <a:solidFill>
                <a:srgbClr val="FF0000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53CEBD0C-069C-A4EA-2727-FB96DC009B67}"/>
                </a:ext>
              </a:extLst>
            </p:cNvPr>
            <p:cNvSpPr/>
            <p:nvPr/>
          </p:nvSpPr>
          <p:spPr>
            <a:xfrm>
              <a:off x="5208644" y="4889494"/>
              <a:ext cx="104001" cy="8221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sz="1700"/>
            </a:p>
          </p:txBody>
        </p:sp>
      </p:grpSp>
      <p:sp>
        <p:nvSpPr>
          <p:cNvPr id="80" name="Rectangle 79">
            <a:extLst>
              <a:ext uri="{FF2B5EF4-FFF2-40B4-BE49-F238E27FC236}">
                <a16:creationId xmlns:a16="http://schemas.microsoft.com/office/drawing/2014/main" id="{6BDE43FA-FEA4-E039-F46C-413ED17E144A}"/>
              </a:ext>
            </a:extLst>
          </p:cNvPr>
          <p:cNvSpPr/>
          <p:nvPr/>
        </p:nvSpPr>
        <p:spPr>
          <a:xfrm>
            <a:off x="918586" y="3129033"/>
            <a:ext cx="470000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1700" dirty="0"/>
              <a:t>(a) 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ADEDDFA8-C8EE-C5E2-D3F9-C394F9FDE382}"/>
              </a:ext>
            </a:extLst>
          </p:cNvPr>
          <p:cNvSpPr/>
          <p:nvPr/>
        </p:nvSpPr>
        <p:spPr>
          <a:xfrm>
            <a:off x="918586" y="4321262"/>
            <a:ext cx="479618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1700" dirty="0"/>
              <a:t>(b) 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5A9004A3-E71D-ABBF-81AE-6E6E4EA8A9F4}"/>
              </a:ext>
            </a:extLst>
          </p:cNvPr>
          <p:cNvSpPr/>
          <p:nvPr/>
        </p:nvSpPr>
        <p:spPr>
          <a:xfrm>
            <a:off x="918586" y="5503619"/>
            <a:ext cx="458780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1700" dirty="0"/>
              <a:t>(c) </a:t>
            </a:r>
          </a:p>
        </p:txBody>
      </p:sp>
    </p:spTree>
    <p:extLst>
      <p:ext uri="{BB962C8B-B14F-4D97-AF65-F5344CB8AC3E}">
        <p14:creationId xmlns:p14="http://schemas.microsoft.com/office/powerpoint/2010/main" val="3401170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81" grpId="0"/>
      <p:bldP spid="8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70170-7DF8-C6BE-2C4D-697E4244E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Graphing Inequalities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BAE24B1-A4F6-397B-3B46-8A9FF1885595}"/>
              </a:ext>
            </a:extLst>
          </p:cNvPr>
          <p:cNvGrpSpPr/>
          <p:nvPr/>
        </p:nvGrpSpPr>
        <p:grpSpPr>
          <a:xfrm>
            <a:off x="834171" y="713683"/>
            <a:ext cx="6584994" cy="1887215"/>
            <a:chOff x="1291309" y="651337"/>
            <a:chExt cx="6584994" cy="18872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C52FA27F-EDD0-C1C1-F132-8A68C74E6F9F}"/>
                    </a:ext>
                  </a:extLst>
                </p:cNvPr>
                <p:cNvSpPr/>
                <p:nvPr/>
              </p:nvSpPr>
              <p:spPr>
                <a:xfrm>
                  <a:off x="1314138" y="651337"/>
                  <a:ext cx="6562165" cy="61555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IE" sz="1700" b="1" dirty="0">
                      <a:solidFill>
                        <a:srgbClr val="00B050"/>
                      </a:solidFill>
                    </a:rPr>
                    <a:t>Graph each of the following inequalities on the number line given. </a:t>
                  </a:r>
                  <a:r>
                    <a:rPr lang="en-IE" sz="1700" b="1" dirty="0">
                      <a:solidFill>
                        <a:srgbClr val="FF0000"/>
                      </a:solidFill>
                    </a:rPr>
                    <a:t>NOTE: </a:t>
                  </a:r>
                  <a14:m>
                    <m:oMath xmlns:m="http://schemas.openxmlformats.org/officeDocument/2006/math">
                      <m:r>
                        <a:rPr lang="en-IE" sz="17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a14:m>
                  <a:r>
                    <a:rPr lang="en-IE" sz="1700" b="1" dirty="0">
                      <a:solidFill>
                        <a:srgbClr val="FF0000"/>
                      </a:solidFill>
                    </a:rPr>
                    <a:t> is an element of a different set (ℕ, ℤ, or ℝ) in each case.</a:t>
                  </a: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C52FA27F-EDD0-C1C1-F132-8A68C74E6F9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14138" y="651337"/>
                  <a:ext cx="6562165" cy="615553"/>
                </a:xfrm>
                <a:prstGeom prst="rect">
                  <a:avLst/>
                </a:prstGeom>
                <a:blipFill>
                  <a:blip r:embed="rId2"/>
                  <a:stretch>
                    <a:fillRect l="-651" t="-2970" b="-12871"/>
                  </a:stretch>
                </a:blipFill>
              </p:spPr>
              <p:txBody>
                <a:bodyPr/>
                <a:lstStyle/>
                <a:p>
                  <a:r>
                    <a:rPr lang="en-I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DB54D142-151E-2F1F-216F-709088EBA369}"/>
                    </a:ext>
                  </a:extLst>
                </p:cNvPr>
                <p:cNvSpPr/>
                <p:nvPr/>
              </p:nvSpPr>
              <p:spPr>
                <a:xfrm>
                  <a:off x="1291309" y="1268974"/>
                  <a:ext cx="2716306" cy="126957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IE" sz="1700" b="1" dirty="0">
                      <a:solidFill>
                        <a:srgbClr val="00B050"/>
                      </a:solidFill>
                    </a:rPr>
                    <a:t>(a) </a:t>
                  </a:r>
                  <a14:m>
                    <m:oMath xmlns:m="http://schemas.openxmlformats.org/officeDocument/2006/math">
                      <m:r>
                        <a:rPr lang="en-IE" sz="1700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a14:m>
                  <a:r>
                    <a:rPr lang="en-IE" sz="1700" b="1" dirty="0">
                      <a:solidFill>
                        <a:srgbClr val="00B050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IE" sz="1700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 </m:t>
                      </m:r>
                    </m:oMath>
                  </a14:m>
                  <a:r>
                    <a:rPr lang="en-IE" sz="1700" b="1" dirty="0">
                      <a:solidFill>
                        <a:srgbClr val="00B050"/>
                      </a:solidFill>
                    </a:rPr>
                    <a:t>2, where </a:t>
                  </a:r>
                  <a14:m>
                    <m:oMath xmlns:m="http://schemas.openxmlformats.org/officeDocument/2006/math">
                      <m:r>
                        <a:rPr lang="en-IE" sz="1700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a14:m>
                  <a:r>
                    <a:rPr lang="en-IE" sz="1700" b="1" dirty="0">
                      <a:solidFill>
                        <a:srgbClr val="00B050"/>
                      </a:solidFill>
                    </a:rPr>
                    <a:t> ∈ ℕ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en-IE" sz="1700" b="1" dirty="0">
                      <a:solidFill>
                        <a:srgbClr val="00B050"/>
                      </a:solidFill>
                    </a:rPr>
                    <a:t>(b) </a:t>
                  </a:r>
                  <a14:m>
                    <m:oMath xmlns:m="http://schemas.openxmlformats.org/officeDocument/2006/math">
                      <m:r>
                        <a:rPr lang="en-IE" sz="1700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a14:m>
                  <a:r>
                    <a:rPr lang="en-IE" sz="1700" b="1" dirty="0">
                      <a:solidFill>
                        <a:srgbClr val="00B050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IE" sz="1700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IE" sz="1700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IE" sz="1700" b="1" dirty="0">
                      <a:solidFill>
                        <a:srgbClr val="00B050"/>
                      </a:solidFill>
                    </a:rPr>
                    <a:t>2, where </a:t>
                  </a:r>
                  <a14:m>
                    <m:oMath xmlns:m="http://schemas.openxmlformats.org/officeDocument/2006/math">
                      <m:r>
                        <a:rPr lang="en-IE" sz="1700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a14:m>
                  <a:r>
                    <a:rPr lang="en-IE" sz="1700" b="1" dirty="0">
                      <a:solidFill>
                        <a:srgbClr val="00B050"/>
                      </a:solidFill>
                    </a:rPr>
                    <a:t> ∈ ℤ</a:t>
                  </a:r>
                  <a:endParaRPr lang="en-IE" sz="1700" b="1" i="1" dirty="0">
                    <a:solidFill>
                      <a:srgbClr val="00B050"/>
                    </a:solidFill>
                  </a:endParaRPr>
                </a:p>
                <a:p>
                  <a:pPr>
                    <a:lnSpc>
                      <a:spcPct val="150000"/>
                    </a:lnSpc>
                  </a:pPr>
                  <a:r>
                    <a:rPr lang="en-IE" sz="1700" b="1" dirty="0">
                      <a:solidFill>
                        <a:srgbClr val="00B050"/>
                      </a:solidFill>
                    </a:rPr>
                    <a:t>(c) </a:t>
                  </a:r>
                  <a14:m>
                    <m:oMath xmlns:m="http://schemas.openxmlformats.org/officeDocument/2006/math">
                      <m:r>
                        <a:rPr lang="en-IE" sz="1700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a14:m>
                  <a:r>
                    <a:rPr lang="en-IE" sz="1700" b="1" dirty="0">
                      <a:solidFill>
                        <a:srgbClr val="00B050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IE" sz="1700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</m:oMath>
                  </a14:m>
                  <a:r>
                    <a:rPr lang="en-IE" sz="1700" b="1" dirty="0">
                      <a:solidFill>
                        <a:srgbClr val="00B050"/>
                      </a:solidFill>
                    </a:rPr>
                    <a:t> 2, where </a:t>
                  </a:r>
                  <a14:m>
                    <m:oMath xmlns:m="http://schemas.openxmlformats.org/officeDocument/2006/math">
                      <m:r>
                        <a:rPr lang="en-IE" sz="1700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IE" sz="1700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IE" sz="1700" b="1" dirty="0">
                      <a:solidFill>
                        <a:srgbClr val="00B050"/>
                      </a:solidFill>
                    </a:rPr>
                    <a:t>∈ ℝ</a:t>
                  </a:r>
                  <a:endParaRPr lang="en-IE" sz="1700" b="1" i="1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DB54D142-151E-2F1F-216F-709088EBA36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1309" y="1268974"/>
                  <a:ext cx="2716306" cy="1269578"/>
                </a:xfrm>
                <a:prstGeom prst="rect">
                  <a:avLst/>
                </a:prstGeom>
                <a:blipFill>
                  <a:blip r:embed="rId3"/>
                  <a:stretch>
                    <a:fillRect l="-1573" b="-1914"/>
                  </a:stretch>
                </a:blipFill>
              </p:spPr>
              <p:txBody>
                <a:bodyPr/>
                <a:lstStyle/>
                <a:p>
                  <a:r>
                    <a:rPr lang="en-I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6CA82D0E-8E78-F744-6F3F-35E597DE28FF}"/>
              </a:ext>
            </a:extLst>
          </p:cNvPr>
          <p:cNvGrpSpPr/>
          <p:nvPr/>
        </p:nvGrpSpPr>
        <p:grpSpPr>
          <a:xfrm>
            <a:off x="1535008" y="3116424"/>
            <a:ext cx="6038748" cy="398966"/>
            <a:chOff x="1198665" y="4176562"/>
            <a:chExt cx="6264696" cy="548582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0E55449-8107-49FC-A340-8CD5B90DFFF0}"/>
                </a:ext>
              </a:extLst>
            </p:cNvPr>
            <p:cNvGrpSpPr/>
            <p:nvPr/>
          </p:nvGrpSpPr>
          <p:grpSpPr>
            <a:xfrm>
              <a:off x="1198665" y="4581128"/>
              <a:ext cx="6264696" cy="144016"/>
              <a:chOff x="755576" y="4581128"/>
              <a:chExt cx="6264696" cy="144016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C4B66FFF-50E0-77DD-18DC-7C64791B36B1}"/>
                  </a:ext>
                </a:extLst>
              </p:cNvPr>
              <p:cNvGrpSpPr/>
              <p:nvPr/>
            </p:nvGrpSpPr>
            <p:grpSpPr>
              <a:xfrm>
                <a:off x="755576" y="4581128"/>
                <a:ext cx="6264696" cy="144016"/>
                <a:chOff x="755576" y="4581128"/>
                <a:chExt cx="6264696" cy="144016"/>
              </a:xfrm>
            </p:grpSpPr>
            <p:cxnSp>
              <p:nvCxnSpPr>
                <p:cNvPr id="18" name="Straight Connector 17">
                  <a:extLst>
                    <a:ext uri="{FF2B5EF4-FFF2-40B4-BE49-F238E27FC236}">
                      <a16:creationId xmlns:a16="http://schemas.microsoft.com/office/drawing/2014/main" id="{84475757-4238-453C-18BC-DA2FE884E5A8}"/>
                    </a:ext>
                  </a:extLst>
                </p:cNvPr>
                <p:cNvCxnSpPr/>
                <p:nvPr/>
              </p:nvCxnSpPr>
              <p:spPr>
                <a:xfrm>
                  <a:off x="755576" y="4725144"/>
                  <a:ext cx="6264696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>
                  <a:extLst>
                    <a:ext uri="{FF2B5EF4-FFF2-40B4-BE49-F238E27FC236}">
                      <a16:creationId xmlns:a16="http://schemas.microsoft.com/office/drawing/2014/main" id="{FE4FC8E0-05F8-D2BA-9D91-12E4D048150D}"/>
                    </a:ext>
                  </a:extLst>
                </p:cNvPr>
                <p:cNvCxnSpPr/>
                <p:nvPr/>
              </p:nvCxnSpPr>
              <p:spPr>
                <a:xfrm flipV="1">
                  <a:off x="4067944" y="4581128"/>
                  <a:ext cx="0" cy="144016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76886E0A-B52F-BC5E-B58E-FB11FAA2C0AC}"/>
                    </a:ext>
                  </a:extLst>
                </p:cNvPr>
                <p:cNvCxnSpPr/>
                <p:nvPr/>
              </p:nvCxnSpPr>
              <p:spPr>
                <a:xfrm flipV="1">
                  <a:off x="3347864" y="4581128"/>
                  <a:ext cx="0" cy="144016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>
                  <a:extLst>
                    <a:ext uri="{FF2B5EF4-FFF2-40B4-BE49-F238E27FC236}">
                      <a16:creationId xmlns:a16="http://schemas.microsoft.com/office/drawing/2014/main" id="{374960D7-B351-F58F-9B3F-4C25517177D1}"/>
                    </a:ext>
                  </a:extLst>
                </p:cNvPr>
                <p:cNvCxnSpPr/>
                <p:nvPr/>
              </p:nvCxnSpPr>
              <p:spPr>
                <a:xfrm flipV="1">
                  <a:off x="4788024" y="4581128"/>
                  <a:ext cx="0" cy="144016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CC50CB99-1D60-99BD-9CC1-15031BC8F00D}"/>
                    </a:ext>
                  </a:extLst>
                </p:cNvPr>
                <p:cNvCxnSpPr/>
                <p:nvPr/>
              </p:nvCxnSpPr>
              <p:spPr>
                <a:xfrm flipV="1">
                  <a:off x="5508104" y="4581128"/>
                  <a:ext cx="0" cy="144016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306E6231-CF4F-CF34-B4EF-A2790F1F9238}"/>
                    </a:ext>
                  </a:extLst>
                </p:cNvPr>
                <p:cNvCxnSpPr/>
                <p:nvPr/>
              </p:nvCxnSpPr>
              <p:spPr>
                <a:xfrm flipV="1">
                  <a:off x="6228184" y="4581128"/>
                  <a:ext cx="0" cy="144016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>
                  <a:extLst>
                    <a:ext uri="{FF2B5EF4-FFF2-40B4-BE49-F238E27FC236}">
                      <a16:creationId xmlns:a16="http://schemas.microsoft.com/office/drawing/2014/main" id="{2475C357-C216-3C45-A111-E130D9BA93FF}"/>
                    </a:ext>
                  </a:extLst>
                </p:cNvPr>
                <p:cNvCxnSpPr/>
                <p:nvPr/>
              </p:nvCxnSpPr>
              <p:spPr>
                <a:xfrm flipV="1">
                  <a:off x="2627784" y="4581128"/>
                  <a:ext cx="0" cy="144016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175976B2-11B7-C9ED-3B29-750B2C142CC1}"/>
                    </a:ext>
                  </a:extLst>
                </p:cNvPr>
                <p:cNvCxnSpPr/>
                <p:nvPr/>
              </p:nvCxnSpPr>
              <p:spPr>
                <a:xfrm flipV="1">
                  <a:off x="1907704" y="4581128"/>
                  <a:ext cx="0" cy="144016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91FEAB73-67BD-05AB-EE5A-3AAB9277DD62}"/>
                  </a:ext>
                </a:extLst>
              </p:cNvPr>
              <p:cNvCxnSpPr/>
              <p:nvPr/>
            </p:nvCxnSpPr>
            <p:spPr>
              <a:xfrm flipV="1">
                <a:off x="1187624" y="4581128"/>
                <a:ext cx="0" cy="14401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308436D-A2BB-3118-0F4B-1A530A3DC27D}"/>
                </a:ext>
              </a:extLst>
            </p:cNvPr>
            <p:cNvSpPr txBox="1"/>
            <p:nvPr/>
          </p:nvSpPr>
          <p:spPr>
            <a:xfrm>
              <a:off x="4353503" y="4184060"/>
              <a:ext cx="306322" cy="4866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sz="1700" dirty="0"/>
                <a:t>0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113F759-FA13-A8AE-3A59-080C83303A47}"/>
                </a:ext>
              </a:extLst>
            </p:cNvPr>
            <p:cNvSpPr txBox="1"/>
            <p:nvPr/>
          </p:nvSpPr>
          <p:spPr>
            <a:xfrm>
              <a:off x="5080270" y="4184060"/>
              <a:ext cx="306322" cy="4866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sz="1700" dirty="0"/>
                <a:t>1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957D8FB-AFB4-0D0A-B443-2BA940C9BB22}"/>
                </a:ext>
              </a:extLst>
            </p:cNvPr>
            <p:cNvSpPr txBox="1"/>
            <p:nvPr/>
          </p:nvSpPr>
          <p:spPr>
            <a:xfrm>
              <a:off x="5800350" y="4184060"/>
              <a:ext cx="306322" cy="4866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sz="1700" dirty="0"/>
                <a:t>2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FA92E40-6F7C-312C-9B8F-82295B9AF9DD}"/>
                </a:ext>
              </a:extLst>
            </p:cNvPr>
            <p:cNvSpPr txBox="1"/>
            <p:nvPr/>
          </p:nvSpPr>
          <p:spPr>
            <a:xfrm>
              <a:off x="6502793" y="4176562"/>
              <a:ext cx="306322" cy="4866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sz="1700" dirty="0"/>
                <a:t>3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EEBC9E9-E9D2-2958-4363-46FF35466391}"/>
                </a:ext>
              </a:extLst>
            </p:cNvPr>
            <p:cNvSpPr txBox="1"/>
            <p:nvPr/>
          </p:nvSpPr>
          <p:spPr>
            <a:xfrm>
              <a:off x="3491880" y="4176562"/>
              <a:ext cx="419405" cy="4866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sz="1700" dirty="0"/>
                <a:t>−1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D9B62B7-2355-1460-E0E1-8BF4C11544E5}"/>
                </a:ext>
              </a:extLst>
            </p:cNvPr>
            <p:cNvSpPr txBox="1"/>
            <p:nvPr/>
          </p:nvSpPr>
          <p:spPr>
            <a:xfrm>
              <a:off x="2822407" y="4176562"/>
              <a:ext cx="419405" cy="4866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sz="1700" dirty="0"/>
                <a:t>−2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8A9BA0D-0A3C-87EC-E391-F560449F97C7}"/>
                </a:ext>
              </a:extLst>
            </p:cNvPr>
            <p:cNvSpPr txBox="1"/>
            <p:nvPr/>
          </p:nvSpPr>
          <p:spPr>
            <a:xfrm>
              <a:off x="2138674" y="4201516"/>
              <a:ext cx="419405" cy="4866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sz="1700" dirty="0"/>
                <a:t>−3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B1FA279-4B88-7871-882B-F4250DF563B9}"/>
                </a:ext>
              </a:extLst>
            </p:cNvPr>
            <p:cNvSpPr txBox="1"/>
            <p:nvPr/>
          </p:nvSpPr>
          <p:spPr>
            <a:xfrm>
              <a:off x="1348178" y="4210021"/>
              <a:ext cx="419405" cy="4866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sz="1700" dirty="0"/>
                <a:t>−4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D77DC92-260E-C54A-045E-A8A62676619F}"/>
              </a:ext>
            </a:extLst>
          </p:cNvPr>
          <p:cNvGrpSpPr/>
          <p:nvPr/>
        </p:nvGrpSpPr>
        <p:grpSpPr>
          <a:xfrm>
            <a:off x="5380368" y="3443408"/>
            <a:ext cx="769481" cy="94286"/>
            <a:chOff x="5317812" y="3204650"/>
            <a:chExt cx="769481" cy="94286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2002195E-5B96-773C-3CC4-27E48FC3A4B2}"/>
                </a:ext>
              </a:extLst>
            </p:cNvPr>
            <p:cNvSpPr/>
            <p:nvPr/>
          </p:nvSpPr>
          <p:spPr bwMode="auto">
            <a:xfrm>
              <a:off x="5317812" y="3204650"/>
              <a:ext cx="83300" cy="94286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</a:ln>
          </p:spPr>
          <p:txBody>
            <a:bodyPr rtlCol="0" anchor="ctr"/>
            <a:lstStyle/>
            <a:p>
              <a:pPr algn="ctr"/>
              <a:endParaRPr lang="en-IE" sz="1700">
                <a:noFill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DB4FCB20-B5AB-D27E-B217-C2200194E885}"/>
                </a:ext>
              </a:extLst>
            </p:cNvPr>
            <p:cNvSpPr/>
            <p:nvPr/>
          </p:nvSpPr>
          <p:spPr bwMode="auto">
            <a:xfrm>
              <a:off x="6003993" y="3204650"/>
              <a:ext cx="83300" cy="94286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</a:ln>
          </p:spPr>
          <p:txBody>
            <a:bodyPr rtlCol="0" anchor="ctr"/>
            <a:lstStyle/>
            <a:p>
              <a:pPr algn="ctr"/>
              <a:endParaRPr lang="en-IE" sz="1700">
                <a:noFill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0D4C6E6-E4FE-0F7C-0E08-227AF15CB8D0}"/>
              </a:ext>
            </a:extLst>
          </p:cNvPr>
          <p:cNvGrpSpPr/>
          <p:nvPr/>
        </p:nvGrpSpPr>
        <p:grpSpPr>
          <a:xfrm>
            <a:off x="1565049" y="4192478"/>
            <a:ext cx="6038748" cy="398966"/>
            <a:chOff x="1198665" y="4176562"/>
            <a:chExt cx="6264696" cy="548582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B17AD1BE-D1A5-3C29-7278-0BCDF0335495}"/>
                </a:ext>
              </a:extLst>
            </p:cNvPr>
            <p:cNvGrpSpPr/>
            <p:nvPr/>
          </p:nvGrpSpPr>
          <p:grpSpPr>
            <a:xfrm>
              <a:off x="1198665" y="4581128"/>
              <a:ext cx="6264696" cy="144016"/>
              <a:chOff x="755576" y="4581128"/>
              <a:chExt cx="6264696" cy="144016"/>
            </a:xfrm>
          </p:grpSpPr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41B75324-1DDD-9E14-A080-0B0BEDC3B2F2}"/>
                  </a:ext>
                </a:extLst>
              </p:cNvPr>
              <p:cNvGrpSpPr/>
              <p:nvPr/>
            </p:nvGrpSpPr>
            <p:grpSpPr>
              <a:xfrm>
                <a:off x="755576" y="4581128"/>
                <a:ext cx="6264696" cy="144016"/>
                <a:chOff x="755576" y="4581128"/>
                <a:chExt cx="6264696" cy="144016"/>
              </a:xfrm>
            </p:grpSpPr>
            <p:cxnSp>
              <p:nvCxnSpPr>
                <p:cNvPr id="41" name="Straight Connector 40">
                  <a:extLst>
                    <a:ext uri="{FF2B5EF4-FFF2-40B4-BE49-F238E27FC236}">
                      <a16:creationId xmlns:a16="http://schemas.microsoft.com/office/drawing/2014/main" id="{F62B9F9F-E566-E474-087E-C7388BA8E512}"/>
                    </a:ext>
                  </a:extLst>
                </p:cNvPr>
                <p:cNvCxnSpPr/>
                <p:nvPr/>
              </p:nvCxnSpPr>
              <p:spPr>
                <a:xfrm>
                  <a:off x="755576" y="4725144"/>
                  <a:ext cx="6264696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headEnd type="triangl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8DAF1A44-751C-026B-B9EB-89399977A751}"/>
                    </a:ext>
                  </a:extLst>
                </p:cNvPr>
                <p:cNvCxnSpPr/>
                <p:nvPr/>
              </p:nvCxnSpPr>
              <p:spPr>
                <a:xfrm flipV="1">
                  <a:off x="4067944" y="4581128"/>
                  <a:ext cx="0" cy="144016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D9887005-D83A-EFC3-75C5-D27A94518607}"/>
                    </a:ext>
                  </a:extLst>
                </p:cNvPr>
                <p:cNvCxnSpPr/>
                <p:nvPr/>
              </p:nvCxnSpPr>
              <p:spPr>
                <a:xfrm flipV="1">
                  <a:off x="3347864" y="4581128"/>
                  <a:ext cx="0" cy="144016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14B60E28-CBC2-FBC7-5B3E-D1B4D83B7BFC}"/>
                    </a:ext>
                  </a:extLst>
                </p:cNvPr>
                <p:cNvCxnSpPr/>
                <p:nvPr/>
              </p:nvCxnSpPr>
              <p:spPr>
                <a:xfrm flipV="1">
                  <a:off x="4788024" y="4581128"/>
                  <a:ext cx="0" cy="144016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08C536E9-019A-74E2-3F82-A322EAA15263}"/>
                    </a:ext>
                  </a:extLst>
                </p:cNvPr>
                <p:cNvCxnSpPr/>
                <p:nvPr/>
              </p:nvCxnSpPr>
              <p:spPr>
                <a:xfrm flipV="1">
                  <a:off x="5508104" y="4581128"/>
                  <a:ext cx="0" cy="144016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B63FE087-4B96-DA5B-4674-9528A0D6A4C9}"/>
                    </a:ext>
                  </a:extLst>
                </p:cNvPr>
                <p:cNvCxnSpPr/>
                <p:nvPr/>
              </p:nvCxnSpPr>
              <p:spPr>
                <a:xfrm flipV="1">
                  <a:off x="6228184" y="4581128"/>
                  <a:ext cx="0" cy="144016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>
                  <a:extLst>
                    <a:ext uri="{FF2B5EF4-FFF2-40B4-BE49-F238E27FC236}">
                      <a16:creationId xmlns:a16="http://schemas.microsoft.com/office/drawing/2014/main" id="{80AC1E0F-6D17-A0A2-062D-51A9BA1C40FF}"/>
                    </a:ext>
                  </a:extLst>
                </p:cNvPr>
                <p:cNvCxnSpPr/>
                <p:nvPr/>
              </p:nvCxnSpPr>
              <p:spPr>
                <a:xfrm flipV="1">
                  <a:off x="2627784" y="4581128"/>
                  <a:ext cx="0" cy="144016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>
                  <a:extLst>
                    <a:ext uri="{FF2B5EF4-FFF2-40B4-BE49-F238E27FC236}">
                      <a16:creationId xmlns:a16="http://schemas.microsoft.com/office/drawing/2014/main" id="{07458817-B453-09ED-133B-FBE5F17CD5A8}"/>
                    </a:ext>
                  </a:extLst>
                </p:cNvPr>
                <p:cNvCxnSpPr/>
                <p:nvPr/>
              </p:nvCxnSpPr>
              <p:spPr>
                <a:xfrm flipV="1">
                  <a:off x="1907704" y="4581128"/>
                  <a:ext cx="0" cy="144016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2CDC5B29-7E0B-A559-29CE-2A191143A275}"/>
                  </a:ext>
                </a:extLst>
              </p:cNvPr>
              <p:cNvCxnSpPr/>
              <p:nvPr/>
            </p:nvCxnSpPr>
            <p:spPr>
              <a:xfrm flipV="1">
                <a:off x="1187624" y="4581128"/>
                <a:ext cx="0" cy="14401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C83493E-38E2-4C4C-FA2F-6F8B5BCBB228}"/>
                </a:ext>
              </a:extLst>
            </p:cNvPr>
            <p:cNvSpPr txBox="1"/>
            <p:nvPr/>
          </p:nvSpPr>
          <p:spPr>
            <a:xfrm>
              <a:off x="4353503" y="4184060"/>
              <a:ext cx="306322" cy="4866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sz="1700" dirty="0"/>
                <a:t>0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D8AF9ED-FFDF-0419-A130-2AA49983A7F9}"/>
                </a:ext>
              </a:extLst>
            </p:cNvPr>
            <p:cNvSpPr txBox="1"/>
            <p:nvPr/>
          </p:nvSpPr>
          <p:spPr>
            <a:xfrm>
              <a:off x="5080270" y="4184060"/>
              <a:ext cx="306322" cy="4866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sz="1700" dirty="0"/>
                <a:t>1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DEC1FA3-0088-9BEE-8FE4-A62FD5D72C83}"/>
                </a:ext>
              </a:extLst>
            </p:cNvPr>
            <p:cNvSpPr txBox="1"/>
            <p:nvPr/>
          </p:nvSpPr>
          <p:spPr>
            <a:xfrm>
              <a:off x="5800350" y="4184060"/>
              <a:ext cx="306322" cy="4866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sz="1700" dirty="0"/>
                <a:t>2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5A496EE-BB86-3A21-733F-95F942F29CD6}"/>
                </a:ext>
              </a:extLst>
            </p:cNvPr>
            <p:cNvSpPr txBox="1"/>
            <p:nvPr/>
          </p:nvSpPr>
          <p:spPr>
            <a:xfrm>
              <a:off x="6502793" y="4176562"/>
              <a:ext cx="306322" cy="4866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sz="1700" dirty="0"/>
                <a:t>3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2D38CBF-3575-555A-B1B7-8F403D64B9C0}"/>
                </a:ext>
              </a:extLst>
            </p:cNvPr>
            <p:cNvSpPr txBox="1"/>
            <p:nvPr/>
          </p:nvSpPr>
          <p:spPr>
            <a:xfrm>
              <a:off x="3491880" y="4176562"/>
              <a:ext cx="419405" cy="4866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sz="1700" dirty="0"/>
                <a:t>−1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4FBAF3A-10B3-27F1-92E3-FFF972F7DF64}"/>
                </a:ext>
              </a:extLst>
            </p:cNvPr>
            <p:cNvSpPr txBox="1"/>
            <p:nvPr/>
          </p:nvSpPr>
          <p:spPr>
            <a:xfrm>
              <a:off x="2822407" y="4176562"/>
              <a:ext cx="419405" cy="4866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sz="1700" dirty="0"/>
                <a:t>−2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3D071E7-8C1A-C53D-1A38-7CF66E6F09B9}"/>
                </a:ext>
              </a:extLst>
            </p:cNvPr>
            <p:cNvSpPr txBox="1"/>
            <p:nvPr/>
          </p:nvSpPr>
          <p:spPr>
            <a:xfrm>
              <a:off x="2138674" y="4201516"/>
              <a:ext cx="419405" cy="4866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sz="1700" dirty="0"/>
                <a:t>−3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ED8358E8-A446-A3EA-229D-49E2339AEB18}"/>
                </a:ext>
              </a:extLst>
            </p:cNvPr>
            <p:cNvSpPr txBox="1"/>
            <p:nvPr/>
          </p:nvSpPr>
          <p:spPr>
            <a:xfrm>
              <a:off x="1348178" y="4210021"/>
              <a:ext cx="419405" cy="4866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sz="1700" dirty="0"/>
                <a:t>−4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584EFF53-398A-1926-12DC-1E031613C253}"/>
              </a:ext>
            </a:extLst>
          </p:cNvPr>
          <p:cNvGrpSpPr/>
          <p:nvPr/>
        </p:nvGrpSpPr>
        <p:grpSpPr>
          <a:xfrm>
            <a:off x="1533965" y="5374507"/>
            <a:ext cx="6038748" cy="398966"/>
            <a:chOff x="1198665" y="4176562"/>
            <a:chExt cx="6264696" cy="548582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67C6B6C1-20F6-CBB4-50AA-DB2EFAC395AB}"/>
                </a:ext>
              </a:extLst>
            </p:cNvPr>
            <p:cNvGrpSpPr/>
            <p:nvPr/>
          </p:nvGrpSpPr>
          <p:grpSpPr>
            <a:xfrm>
              <a:off x="1198665" y="4581128"/>
              <a:ext cx="6264696" cy="144016"/>
              <a:chOff x="755576" y="4581128"/>
              <a:chExt cx="6264696" cy="144016"/>
            </a:xfrm>
          </p:grpSpPr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338EBA73-1446-6DB3-A13E-888E6FDA2CB8}"/>
                  </a:ext>
                </a:extLst>
              </p:cNvPr>
              <p:cNvGrpSpPr/>
              <p:nvPr/>
            </p:nvGrpSpPr>
            <p:grpSpPr>
              <a:xfrm>
                <a:off x="755576" y="4581128"/>
                <a:ext cx="6264696" cy="144016"/>
                <a:chOff x="755576" y="4581128"/>
                <a:chExt cx="6264696" cy="144016"/>
              </a:xfrm>
            </p:grpSpPr>
            <p:cxnSp>
              <p:nvCxnSpPr>
                <p:cNvPr id="61" name="Straight Connector 60">
                  <a:extLst>
                    <a:ext uri="{FF2B5EF4-FFF2-40B4-BE49-F238E27FC236}">
                      <a16:creationId xmlns:a16="http://schemas.microsoft.com/office/drawing/2014/main" id="{D7694520-C0EE-76DA-CBB9-333856577B0D}"/>
                    </a:ext>
                  </a:extLst>
                </p:cNvPr>
                <p:cNvCxnSpPr/>
                <p:nvPr/>
              </p:nvCxnSpPr>
              <p:spPr>
                <a:xfrm>
                  <a:off x="755576" y="4725144"/>
                  <a:ext cx="6264696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headEnd type="triangl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>
                  <a:extLst>
                    <a:ext uri="{FF2B5EF4-FFF2-40B4-BE49-F238E27FC236}">
                      <a16:creationId xmlns:a16="http://schemas.microsoft.com/office/drawing/2014/main" id="{ED36C47B-B412-45C0-88AB-2DF070F4C41F}"/>
                    </a:ext>
                  </a:extLst>
                </p:cNvPr>
                <p:cNvCxnSpPr/>
                <p:nvPr/>
              </p:nvCxnSpPr>
              <p:spPr>
                <a:xfrm flipV="1">
                  <a:off x="4067944" y="4581128"/>
                  <a:ext cx="0" cy="144016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>
                  <a:extLst>
                    <a:ext uri="{FF2B5EF4-FFF2-40B4-BE49-F238E27FC236}">
                      <a16:creationId xmlns:a16="http://schemas.microsoft.com/office/drawing/2014/main" id="{A604F0F5-3245-E610-35F5-888BCCFF1FD1}"/>
                    </a:ext>
                  </a:extLst>
                </p:cNvPr>
                <p:cNvCxnSpPr/>
                <p:nvPr/>
              </p:nvCxnSpPr>
              <p:spPr>
                <a:xfrm flipV="1">
                  <a:off x="3347864" y="4581128"/>
                  <a:ext cx="0" cy="144016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>
                  <a:extLst>
                    <a:ext uri="{FF2B5EF4-FFF2-40B4-BE49-F238E27FC236}">
                      <a16:creationId xmlns:a16="http://schemas.microsoft.com/office/drawing/2014/main" id="{FC4F0FAB-D7CF-B4C7-738A-78EDE75905DF}"/>
                    </a:ext>
                  </a:extLst>
                </p:cNvPr>
                <p:cNvCxnSpPr/>
                <p:nvPr/>
              </p:nvCxnSpPr>
              <p:spPr>
                <a:xfrm flipV="1">
                  <a:off x="4788024" y="4581128"/>
                  <a:ext cx="0" cy="144016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>
                  <a:extLst>
                    <a:ext uri="{FF2B5EF4-FFF2-40B4-BE49-F238E27FC236}">
                      <a16:creationId xmlns:a16="http://schemas.microsoft.com/office/drawing/2014/main" id="{D3C58B0B-A135-3420-E535-4DAD91D286FD}"/>
                    </a:ext>
                  </a:extLst>
                </p:cNvPr>
                <p:cNvCxnSpPr/>
                <p:nvPr/>
              </p:nvCxnSpPr>
              <p:spPr>
                <a:xfrm flipV="1">
                  <a:off x="5508104" y="4581128"/>
                  <a:ext cx="0" cy="144016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>
                  <a:extLst>
                    <a:ext uri="{FF2B5EF4-FFF2-40B4-BE49-F238E27FC236}">
                      <a16:creationId xmlns:a16="http://schemas.microsoft.com/office/drawing/2014/main" id="{B193F14B-FCEA-416E-DC85-B94D20720298}"/>
                    </a:ext>
                  </a:extLst>
                </p:cNvPr>
                <p:cNvCxnSpPr/>
                <p:nvPr/>
              </p:nvCxnSpPr>
              <p:spPr>
                <a:xfrm flipV="1">
                  <a:off x="6228184" y="4581128"/>
                  <a:ext cx="0" cy="144016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>
                  <a:extLst>
                    <a:ext uri="{FF2B5EF4-FFF2-40B4-BE49-F238E27FC236}">
                      <a16:creationId xmlns:a16="http://schemas.microsoft.com/office/drawing/2014/main" id="{CB7720B1-8949-0DEF-3BA9-2C2649DB34FA}"/>
                    </a:ext>
                  </a:extLst>
                </p:cNvPr>
                <p:cNvCxnSpPr/>
                <p:nvPr/>
              </p:nvCxnSpPr>
              <p:spPr>
                <a:xfrm flipV="1">
                  <a:off x="2627784" y="4581128"/>
                  <a:ext cx="0" cy="144016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>
                  <a:extLst>
                    <a:ext uri="{FF2B5EF4-FFF2-40B4-BE49-F238E27FC236}">
                      <a16:creationId xmlns:a16="http://schemas.microsoft.com/office/drawing/2014/main" id="{12F1C173-5DAC-75A0-D249-F34DD9A88DCA}"/>
                    </a:ext>
                  </a:extLst>
                </p:cNvPr>
                <p:cNvCxnSpPr/>
                <p:nvPr/>
              </p:nvCxnSpPr>
              <p:spPr>
                <a:xfrm flipV="1">
                  <a:off x="1907704" y="4581128"/>
                  <a:ext cx="0" cy="144016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E6F6D8DE-3E4E-1F0A-9FDC-9A0F79A9DCA1}"/>
                  </a:ext>
                </a:extLst>
              </p:cNvPr>
              <p:cNvCxnSpPr/>
              <p:nvPr/>
            </p:nvCxnSpPr>
            <p:spPr>
              <a:xfrm flipV="1">
                <a:off x="1187624" y="4581128"/>
                <a:ext cx="0" cy="14401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B9837AEE-6CA6-CE56-2F3C-0B0777F8B9EF}"/>
                </a:ext>
              </a:extLst>
            </p:cNvPr>
            <p:cNvSpPr txBox="1"/>
            <p:nvPr/>
          </p:nvSpPr>
          <p:spPr>
            <a:xfrm>
              <a:off x="4353503" y="4184060"/>
              <a:ext cx="306322" cy="4866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sz="1700" dirty="0"/>
                <a:t>0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FC91CB11-5590-FFAE-AF97-3D9DE4AF39B0}"/>
                </a:ext>
              </a:extLst>
            </p:cNvPr>
            <p:cNvSpPr txBox="1"/>
            <p:nvPr/>
          </p:nvSpPr>
          <p:spPr>
            <a:xfrm>
              <a:off x="5080270" y="4184060"/>
              <a:ext cx="306322" cy="4866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sz="1700" dirty="0"/>
                <a:t>1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BDBECBCA-2056-4627-E7F9-C535A0BE3379}"/>
                </a:ext>
              </a:extLst>
            </p:cNvPr>
            <p:cNvSpPr txBox="1"/>
            <p:nvPr/>
          </p:nvSpPr>
          <p:spPr>
            <a:xfrm>
              <a:off x="5800350" y="4184060"/>
              <a:ext cx="306322" cy="4866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sz="1700" dirty="0"/>
                <a:t>2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10F50C6D-EE49-E617-61C0-D1557ACBA6D6}"/>
                </a:ext>
              </a:extLst>
            </p:cNvPr>
            <p:cNvSpPr txBox="1"/>
            <p:nvPr/>
          </p:nvSpPr>
          <p:spPr>
            <a:xfrm>
              <a:off x="6502793" y="4176562"/>
              <a:ext cx="306322" cy="4866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sz="1700" dirty="0"/>
                <a:t>3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B3D0A172-7B69-095C-F6F7-B685AFA403D6}"/>
                </a:ext>
              </a:extLst>
            </p:cNvPr>
            <p:cNvSpPr txBox="1"/>
            <p:nvPr/>
          </p:nvSpPr>
          <p:spPr>
            <a:xfrm>
              <a:off x="3491880" y="4176562"/>
              <a:ext cx="419405" cy="4866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sz="1700" dirty="0"/>
                <a:t>−1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6EE708F7-E0A1-3A7C-A14F-4D9AA508AC5A}"/>
                </a:ext>
              </a:extLst>
            </p:cNvPr>
            <p:cNvSpPr txBox="1"/>
            <p:nvPr/>
          </p:nvSpPr>
          <p:spPr>
            <a:xfrm>
              <a:off x="2822407" y="4176562"/>
              <a:ext cx="419405" cy="4866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sz="1700" dirty="0"/>
                <a:t>−2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97D33663-D35A-B145-6360-E43D2BA20E1B}"/>
                </a:ext>
              </a:extLst>
            </p:cNvPr>
            <p:cNvSpPr txBox="1"/>
            <p:nvPr/>
          </p:nvSpPr>
          <p:spPr>
            <a:xfrm>
              <a:off x="2138674" y="4201516"/>
              <a:ext cx="419405" cy="4866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sz="1700" dirty="0"/>
                <a:t>−3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D8EEB7D0-6E33-8CB7-3FFE-8F52A9329702}"/>
                </a:ext>
              </a:extLst>
            </p:cNvPr>
            <p:cNvSpPr txBox="1"/>
            <p:nvPr/>
          </p:nvSpPr>
          <p:spPr>
            <a:xfrm>
              <a:off x="1348178" y="4210021"/>
              <a:ext cx="419405" cy="4866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sz="1700" dirty="0"/>
                <a:t>−4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765FCCF9-ADF9-6412-D724-0621CB95478C}"/>
              </a:ext>
            </a:extLst>
          </p:cNvPr>
          <p:cNvGrpSpPr/>
          <p:nvPr/>
        </p:nvGrpSpPr>
        <p:grpSpPr>
          <a:xfrm flipH="1">
            <a:off x="1528028" y="5729886"/>
            <a:ext cx="4623613" cy="102152"/>
            <a:chOff x="5245430" y="4923271"/>
            <a:chExt cx="5137402" cy="89726"/>
          </a:xfrm>
        </p:grpSpPr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A54C21C8-6DBF-0D0C-44A8-F31D050522E9}"/>
                </a:ext>
              </a:extLst>
            </p:cNvPr>
            <p:cNvCxnSpPr/>
            <p:nvPr/>
          </p:nvCxnSpPr>
          <p:spPr>
            <a:xfrm flipH="1" flipV="1">
              <a:off x="5267999" y="4954993"/>
              <a:ext cx="5114833" cy="13141"/>
            </a:xfrm>
            <a:prstGeom prst="line">
              <a:avLst/>
            </a:prstGeom>
            <a:ln w="31750">
              <a:solidFill>
                <a:srgbClr val="FF0000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E09FB754-8D21-5A91-5F58-ECD1F4E43C2D}"/>
                </a:ext>
              </a:extLst>
            </p:cNvPr>
            <p:cNvSpPr/>
            <p:nvPr/>
          </p:nvSpPr>
          <p:spPr>
            <a:xfrm>
              <a:off x="5245430" y="4923271"/>
              <a:ext cx="112578" cy="8972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sz="1700"/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3332CC21-5E5E-79C8-40CE-7EDD8FDD9A5E}"/>
              </a:ext>
            </a:extLst>
          </p:cNvPr>
          <p:cNvGrpSpPr/>
          <p:nvPr/>
        </p:nvGrpSpPr>
        <p:grpSpPr>
          <a:xfrm>
            <a:off x="1948016" y="4531461"/>
            <a:ext cx="4231874" cy="94286"/>
            <a:chOff x="1552984" y="4084508"/>
            <a:chExt cx="4231874" cy="94286"/>
          </a:xfrm>
        </p:grpSpPr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AD9A7084-1C06-EC0C-6D29-6DE1F9912AC5}"/>
                </a:ext>
              </a:extLst>
            </p:cNvPr>
            <p:cNvGrpSpPr/>
            <p:nvPr/>
          </p:nvGrpSpPr>
          <p:grpSpPr>
            <a:xfrm>
              <a:off x="5015377" y="4084508"/>
              <a:ext cx="769481" cy="94286"/>
              <a:chOff x="5317812" y="3216649"/>
              <a:chExt cx="769481" cy="94286"/>
            </a:xfrm>
          </p:grpSpPr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A7735801-D236-39DC-9C81-71367ABECDDA}"/>
                  </a:ext>
                </a:extLst>
              </p:cNvPr>
              <p:cNvSpPr/>
              <p:nvPr/>
            </p:nvSpPr>
            <p:spPr bwMode="auto">
              <a:xfrm>
                <a:off x="5317812" y="3216649"/>
                <a:ext cx="83300" cy="94286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rgbClr val="FF0000"/>
                </a:solidFill>
              </a:ln>
            </p:spPr>
            <p:txBody>
              <a:bodyPr rtlCol="0" anchor="ctr"/>
              <a:lstStyle/>
              <a:p>
                <a:pPr algn="ctr"/>
                <a:endParaRPr lang="en-IE" sz="1700">
                  <a:noFill/>
                </a:endParaRPr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6652F671-C686-3BF9-160F-A860C3933517}"/>
                  </a:ext>
                </a:extLst>
              </p:cNvPr>
              <p:cNvSpPr/>
              <p:nvPr/>
            </p:nvSpPr>
            <p:spPr bwMode="auto">
              <a:xfrm>
                <a:off x="6003993" y="3216649"/>
                <a:ext cx="83300" cy="94286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rgbClr val="FF0000"/>
                </a:solidFill>
              </a:ln>
            </p:spPr>
            <p:txBody>
              <a:bodyPr rtlCol="0" anchor="ctr"/>
              <a:lstStyle/>
              <a:p>
                <a:pPr algn="ctr"/>
                <a:endParaRPr lang="en-IE" sz="1700">
                  <a:noFill/>
                </a:endParaRPr>
              </a:p>
            </p:txBody>
          </p:sp>
        </p:grp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6C761864-E5AC-5514-D3BB-F688127D737F}"/>
                </a:ext>
              </a:extLst>
            </p:cNvPr>
            <p:cNvSpPr/>
            <p:nvPr/>
          </p:nvSpPr>
          <p:spPr bwMode="auto">
            <a:xfrm>
              <a:off x="4304818" y="4084508"/>
              <a:ext cx="83300" cy="94286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</a:ln>
          </p:spPr>
          <p:txBody>
            <a:bodyPr rtlCol="0" anchor="ctr"/>
            <a:lstStyle/>
            <a:p>
              <a:pPr algn="ctr"/>
              <a:endParaRPr lang="en-IE" sz="1700">
                <a:noFill/>
              </a:endParaRP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33766245-5F7C-4818-5912-1FB20DBB6608}"/>
                </a:ext>
              </a:extLst>
            </p:cNvPr>
            <p:cNvSpPr/>
            <p:nvPr/>
          </p:nvSpPr>
          <p:spPr bwMode="auto">
            <a:xfrm>
              <a:off x="3606448" y="4084508"/>
              <a:ext cx="83300" cy="94286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</a:ln>
          </p:spPr>
          <p:txBody>
            <a:bodyPr rtlCol="0" anchor="ctr"/>
            <a:lstStyle/>
            <a:p>
              <a:pPr algn="ctr"/>
              <a:endParaRPr lang="en-IE" sz="1700">
                <a:noFill/>
              </a:endParaRPr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899B0CC6-70E2-E3C5-D945-494560992DA2}"/>
                </a:ext>
              </a:extLst>
            </p:cNvPr>
            <p:cNvSpPr/>
            <p:nvPr/>
          </p:nvSpPr>
          <p:spPr bwMode="auto">
            <a:xfrm>
              <a:off x="2940979" y="4084508"/>
              <a:ext cx="83300" cy="94286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</a:ln>
          </p:spPr>
          <p:txBody>
            <a:bodyPr rtlCol="0" anchor="ctr"/>
            <a:lstStyle/>
            <a:p>
              <a:pPr algn="ctr"/>
              <a:endParaRPr lang="en-IE" sz="1700">
                <a:noFill/>
              </a:endParaRP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F7B275E2-295A-74F9-C1A9-D0B97790B902}"/>
                </a:ext>
              </a:extLst>
            </p:cNvPr>
            <p:cNvSpPr/>
            <p:nvPr/>
          </p:nvSpPr>
          <p:spPr bwMode="auto">
            <a:xfrm>
              <a:off x="2255021" y="4084508"/>
              <a:ext cx="83300" cy="94286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</a:ln>
          </p:spPr>
          <p:txBody>
            <a:bodyPr rtlCol="0" anchor="ctr"/>
            <a:lstStyle/>
            <a:p>
              <a:pPr algn="ctr"/>
              <a:endParaRPr lang="en-IE" sz="1700">
                <a:noFill/>
              </a:endParaRPr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1ABF914D-FF06-0DB2-F4A2-8969C6170623}"/>
                </a:ext>
              </a:extLst>
            </p:cNvPr>
            <p:cNvSpPr/>
            <p:nvPr/>
          </p:nvSpPr>
          <p:spPr bwMode="auto">
            <a:xfrm>
              <a:off x="1552984" y="4084508"/>
              <a:ext cx="83300" cy="94286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</a:ln>
          </p:spPr>
          <p:txBody>
            <a:bodyPr rtlCol="0" anchor="ctr"/>
            <a:lstStyle/>
            <a:p>
              <a:pPr algn="ctr"/>
              <a:endParaRPr lang="en-IE" sz="1700">
                <a:noFill/>
              </a:endParaRPr>
            </a:p>
          </p:txBody>
        </p:sp>
      </p:grpSp>
      <p:sp>
        <p:nvSpPr>
          <p:cNvPr id="81" name="Rectangle 80">
            <a:extLst>
              <a:ext uri="{FF2B5EF4-FFF2-40B4-BE49-F238E27FC236}">
                <a16:creationId xmlns:a16="http://schemas.microsoft.com/office/drawing/2014/main" id="{D5B0E8EC-7B73-33D2-4EDF-F64A90A7D459}"/>
              </a:ext>
            </a:extLst>
          </p:cNvPr>
          <p:cNvSpPr/>
          <p:nvPr/>
        </p:nvSpPr>
        <p:spPr>
          <a:xfrm>
            <a:off x="873751" y="3263071"/>
            <a:ext cx="470000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1700" dirty="0"/>
              <a:t>(a) 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B218E041-CD05-0C81-3B2E-27A865B2ECF7}"/>
              </a:ext>
            </a:extLst>
          </p:cNvPr>
          <p:cNvSpPr/>
          <p:nvPr/>
        </p:nvSpPr>
        <p:spPr>
          <a:xfrm>
            <a:off x="873751" y="4347254"/>
            <a:ext cx="479618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1700" dirty="0"/>
              <a:t>(b) 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9E3D6FAC-31EC-DF74-9D5C-D6891F068333}"/>
              </a:ext>
            </a:extLst>
          </p:cNvPr>
          <p:cNvSpPr/>
          <p:nvPr/>
        </p:nvSpPr>
        <p:spPr>
          <a:xfrm>
            <a:off x="873751" y="5478616"/>
            <a:ext cx="458780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1700" dirty="0"/>
              <a:t>(c) </a:t>
            </a:r>
          </a:p>
        </p:txBody>
      </p:sp>
    </p:spTree>
    <p:extLst>
      <p:ext uri="{BB962C8B-B14F-4D97-AF65-F5344CB8AC3E}">
        <p14:creationId xmlns:p14="http://schemas.microsoft.com/office/powerpoint/2010/main" val="4009236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82" grpId="0"/>
      <p:bldP spid="8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70170-7DF8-C6BE-2C4D-697E4244E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Linear Inequalities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B5431B46-C9A0-A167-F48E-C31AA87DFC07}"/>
                  </a:ext>
                </a:extLst>
              </p:cNvPr>
              <p:cNvSpPr/>
              <p:nvPr/>
            </p:nvSpPr>
            <p:spPr>
              <a:xfrm>
                <a:off x="2693344" y="734642"/>
                <a:ext cx="3757311" cy="3539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IE" sz="1700" b="1" dirty="0">
                    <a:solidFill>
                      <a:srgbClr val="00B050"/>
                    </a:solidFill>
                  </a:rPr>
                  <a:t>Solve the inequality  3</a:t>
                </a:r>
                <a14:m>
                  <m:oMath xmlns:m="http://schemas.openxmlformats.org/officeDocument/2006/math">
                    <m:r>
                      <a:rPr lang="en-IE" sz="17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IE" sz="1700" b="1" dirty="0">
                    <a:solidFill>
                      <a:srgbClr val="00B050"/>
                    </a:solidFill>
                  </a:rPr>
                  <a:t> − 5 </a:t>
                </a:r>
                <a14:m>
                  <m:oMath xmlns:m="http://schemas.openxmlformats.org/officeDocument/2006/math">
                    <m:r>
                      <a:rPr lang="en-IE" sz="17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IE" sz="1700" b="1" dirty="0">
                    <a:solidFill>
                      <a:srgbClr val="00B050"/>
                    </a:solidFill>
                  </a:rPr>
                  <a:t> 7,</a:t>
                </a:r>
                <a14:m>
                  <m:oMath xmlns:m="http://schemas.openxmlformats.org/officeDocument/2006/math">
                    <m:r>
                      <a:rPr lang="en-IE" sz="17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IE" sz="17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IE" sz="17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E" sz="1700" b="1" dirty="0">
                    <a:solidFill>
                      <a:srgbClr val="00B050"/>
                    </a:solidFill>
                  </a:rPr>
                  <a:t>∈ ℕ. 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B5431B46-C9A0-A167-F48E-C31AA87DFC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344" y="734642"/>
                <a:ext cx="3757311" cy="353943"/>
              </a:xfrm>
              <a:prstGeom prst="rect">
                <a:avLst/>
              </a:prstGeom>
              <a:blipFill>
                <a:blip r:embed="rId2"/>
                <a:stretch>
                  <a:fillRect l="-974" t="-8621" r="-649" b="-22414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72BE6F6D-D3D2-DDCC-1551-5ED48AB26D53}"/>
              </a:ext>
            </a:extLst>
          </p:cNvPr>
          <p:cNvSpPr/>
          <p:nvPr/>
        </p:nvSpPr>
        <p:spPr>
          <a:xfrm>
            <a:off x="292963" y="1243156"/>
            <a:ext cx="8558074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sz="1700" dirty="0"/>
              <a:t>We solve linear inequalities using the same rules we learned for solving linear equations.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6F2AFC3-20F0-82EC-550B-1BD2C06EC553}"/>
                  </a:ext>
                </a:extLst>
              </p:cNvPr>
              <p:cNvSpPr/>
              <p:nvPr/>
            </p:nvSpPr>
            <p:spPr>
              <a:xfrm>
                <a:off x="3462688" y="1760293"/>
                <a:ext cx="1262076" cy="3539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17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IE" sz="17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IE" sz="1700" b="0" i="1" smtClean="0">
                          <a:latin typeface="Cambria Math" panose="02040503050406030204" pitchFamily="18" charset="0"/>
                        </a:rPr>
                        <m:t>−5&gt;7</m:t>
                      </m:r>
                    </m:oMath>
                  </m:oMathPara>
                </a14:m>
                <a:endParaRPr lang="en-IE" sz="17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6F2AFC3-20F0-82EC-550B-1BD2C06EC5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2688" y="1760293"/>
                <a:ext cx="1262076" cy="3539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FB4C54E-56C7-3C41-A912-0A0E58F239F2}"/>
                  </a:ext>
                </a:extLst>
              </p:cNvPr>
              <p:cNvSpPr/>
              <p:nvPr/>
            </p:nvSpPr>
            <p:spPr>
              <a:xfrm>
                <a:off x="3100764" y="2306033"/>
                <a:ext cx="4699941" cy="3539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IE" sz="17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IE" sz="17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E" sz="1700" b="0" i="1" smtClean="0">
                        <a:latin typeface="Cambria Math" panose="02040503050406030204" pitchFamily="18" charset="0"/>
                      </a:rPr>
                      <m:t>−5</m:t>
                    </m:r>
                    <m:r>
                      <a:rPr lang="en-IE" sz="17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IE" sz="17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IE" sz="1700" b="0" i="1" smtClean="0">
                        <a:latin typeface="Cambria Math" panose="02040503050406030204" pitchFamily="18" charset="0"/>
                      </a:rPr>
                      <m:t>&gt;7</m:t>
                    </m:r>
                    <m:r>
                      <a:rPr lang="en-IE" sz="17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IE" sz="17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en-IE" sz="1700" dirty="0"/>
                  <a:t>             Adding </a:t>
                </a:r>
                <a:r>
                  <a:rPr lang="en-IE" sz="1700" b="1" dirty="0">
                    <a:solidFill>
                      <a:srgbClr val="FF0000"/>
                    </a:solidFill>
                  </a:rPr>
                  <a:t>5</a:t>
                </a:r>
                <a:r>
                  <a:rPr lang="en-IE" sz="1700" dirty="0"/>
                  <a:t> to both sides. 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FB4C54E-56C7-3C41-A912-0A0E58F239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0764" y="2306033"/>
                <a:ext cx="4699941" cy="353943"/>
              </a:xfrm>
              <a:prstGeom prst="rect">
                <a:avLst/>
              </a:prstGeom>
              <a:blipFill>
                <a:blip r:embed="rId4"/>
                <a:stretch>
                  <a:fillRect t="-5172" r="-259" b="-22414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033A6C4-10E2-2D3E-CEA3-EAE39360C293}"/>
                  </a:ext>
                </a:extLst>
              </p:cNvPr>
              <p:cNvSpPr/>
              <p:nvPr/>
            </p:nvSpPr>
            <p:spPr>
              <a:xfrm>
                <a:off x="3540580" y="2777953"/>
                <a:ext cx="1001620" cy="3539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17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IE" sz="17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IE" sz="17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&gt;12</m:t>
                      </m:r>
                    </m:oMath>
                  </m:oMathPara>
                </a14:m>
                <a:endParaRPr lang="en-IE" sz="17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033A6C4-10E2-2D3E-CEA3-EAE39360C2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0580" y="2777953"/>
                <a:ext cx="1001620" cy="3539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D2198CA-27E1-BD71-1956-78D72E22D759}"/>
                  </a:ext>
                </a:extLst>
              </p:cNvPr>
              <p:cNvSpPr txBox="1"/>
              <p:nvPr/>
            </p:nvSpPr>
            <p:spPr>
              <a:xfrm>
                <a:off x="3170797" y="4141376"/>
                <a:ext cx="1979260" cy="3539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17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</m:t>
                      </m:r>
                      <m:r>
                        <a:rPr lang="en-IE" sz="17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IE" sz="17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&gt;4,  </m:t>
                      </m:r>
                      <m:r>
                        <a:rPr lang="en-IE" sz="17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IE" sz="17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IE" sz="1700" dirty="0"/>
                        <m:t>∈</m:t>
                      </m:r>
                      <m:r>
                        <m:rPr>
                          <m:nor/>
                        </m:rPr>
                        <a:rPr lang="en-US" sz="1700" b="0" i="0" dirty="0" smtClean="0"/>
                        <m:t> </m:t>
                      </m:r>
                      <m:r>
                        <m:rPr>
                          <m:nor/>
                        </m:rPr>
                        <a:rPr lang="en-IE" sz="1700" dirty="0"/>
                        <m:t>ℕ</m:t>
                      </m:r>
                      <m:r>
                        <m:rPr>
                          <m:nor/>
                        </m:rPr>
                        <a:rPr lang="en-IE" sz="1700" dirty="0"/>
                        <m:t>.</m:t>
                      </m:r>
                    </m:oMath>
                  </m:oMathPara>
                </a14:m>
                <a:endParaRPr lang="en-IE" sz="17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D2198CA-27E1-BD71-1956-78D72E22D7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0797" y="4141376"/>
                <a:ext cx="1979260" cy="3539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692E1D82-F4ED-9F9E-C44B-84FC14DB9E41}"/>
              </a:ext>
            </a:extLst>
          </p:cNvPr>
          <p:cNvGrpSpPr/>
          <p:nvPr/>
        </p:nvGrpSpPr>
        <p:grpSpPr>
          <a:xfrm>
            <a:off x="3540580" y="3278156"/>
            <a:ext cx="4334246" cy="583750"/>
            <a:chOff x="3100764" y="3474462"/>
            <a:chExt cx="4334246" cy="58375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A2EF9E40-0818-DB96-966D-8B4EFBFAA6D1}"/>
                    </a:ext>
                  </a:extLst>
                </p:cNvPr>
                <p:cNvSpPr/>
                <p:nvPr/>
              </p:nvSpPr>
              <p:spPr>
                <a:xfrm>
                  <a:off x="3100764" y="3474462"/>
                  <a:ext cx="1001620" cy="58375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IE" sz="170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IE" sz="1700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IE" sz="17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IE" sz="17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IE" sz="17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&gt;</m:t>
                        </m:r>
                        <m:f>
                          <m:fPr>
                            <m:ctrlPr>
                              <a:rPr lang="en-IE" sz="17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IE" sz="17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12</m:t>
                            </m:r>
                          </m:num>
                          <m:den>
                            <m:r>
                              <a:rPr lang="en-IE" sz="17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oMath>
                    </m:oMathPara>
                  </a14:m>
                  <a:endParaRPr lang="en-IE" sz="1700" dirty="0"/>
                </a:p>
              </p:txBody>
            </p:sp>
          </mc:Choice>
          <mc:Fallback xmlns="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A2EF9E40-0818-DB96-966D-8B4EFBFAA6D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00764" y="3474462"/>
                  <a:ext cx="1001620" cy="58375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D331F3A-421D-5143-DF3D-9DABC8C7696C}"/>
                </a:ext>
              </a:extLst>
            </p:cNvPr>
            <p:cNvSpPr/>
            <p:nvPr/>
          </p:nvSpPr>
          <p:spPr>
            <a:xfrm>
              <a:off x="5053717" y="3545254"/>
              <a:ext cx="2381293" cy="353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IE" sz="1700" dirty="0"/>
                <a:t>Dividing both sides by </a:t>
              </a:r>
              <a:r>
                <a:rPr lang="en-IE" sz="1700" b="1" dirty="0">
                  <a:solidFill>
                    <a:srgbClr val="FF0000"/>
                  </a:solidFill>
                </a:rPr>
                <a:t>3</a:t>
              </a:r>
              <a:r>
                <a:rPr lang="en-IE" sz="1700" dirty="0"/>
                <a:t>. </a:t>
              </a: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0EBBB220-BD1C-9410-2810-0067E292382C}"/>
              </a:ext>
            </a:extLst>
          </p:cNvPr>
          <p:cNvSpPr/>
          <p:nvPr/>
        </p:nvSpPr>
        <p:spPr>
          <a:xfrm>
            <a:off x="2698474" y="4814959"/>
            <a:ext cx="3747051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E" sz="1700" dirty="0"/>
              <a:t>This is the solution set of the inequality. </a:t>
            </a:r>
          </a:p>
        </p:txBody>
      </p:sp>
    </p:spTree>
    <p:extLst>
      <p:ext uri="{BB962C8B-B14F-4D97-AF65-F5344CB8AC3E}">
        <p14:creationId xmlns:p14="http://schemas.microsoft.com/office/powerpoint/2010/main" val="128179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70170-7DF8-C6BE-2C4D-697E4244E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Solving Linear Inequalities</a:t>
            </a:r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36F89AD-7B11-1B56-1057-1A4C0224740D}"/>
              </a:ext>
            </a:extLst>
          </p:cNvPr>
          <p:cNvGrpSpPr/>
          <p:nvPr/>
        </p:nvGrpSpPr>
        <p:grpSpPr>
          <a:xfrm>
            <a:off x="1467560" y="5754568"/>
            <a:ext cx="6264696" cy="456751"/>
            <a:chOff x="1198665" y="4268393"/>
            <a:chExt cx="6264696" cy="45675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1C569C4-C574-4880-060E-58A4C212B56E}"/>
                </a:ext>
              </a:extLst>
            </p:cNvPr>
            <p:cNvGrpSpPr/>
            <p:nvPr/>
          </p:nvGrpSpPr>
          <p:grpSpPr>
            <a:xfrm>
              <a:off x="1198665" y="4581128"/>
              <a:ext cx="6264696" cy="144016"/>
              <a:chOff x="755576" y="4581128"/>
              <a:chExt cx="6264696" cy="144016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2C9D781E-0F9A-194A-D186-CAB6E488BD14}"/>
                  </a:ext>
                </a:extLst>
              </p:cNvPr>
              <p:cNvGrpSpPr/>
              <p:nvPr/>
            </p:nvGrpSpPr>
            <p:grpSpPr>
              <a:xfrm>
                <a:off x="755576" y="4581128"/>
                <a:ext cx="6264696" cy="144016"/>
                <a:chOff x="755576" y="4581128"/>
                <a:chExt cx="6264696" cy="144016"/>
              </a:xfrm>
            </p:grpSpPr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CFBA32ED-7F94-91AF-A0F1-ED4F23262AFA}"/>
                    </a:ext>
                  </a:extLst>
                </p:cNvPr>
                <p:cNvCxnSpPr/>
                <p:nvPr/>
              </p:nvCxnSpPr>
              <p:spPr>
                <a:xfrm>
                  <a:off x="755576" y="4725144"/>
                  <a:ext cx="6264696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>
                  <a:extLst>
                    <a:ext uri="{FF2B5EF4-FFF2-40B4-BE49-F238E27FC236}">
                      <a16:creationId xmlns:a16="http://schemas.microsoft.com/office/drawing/2014/main" id="{5A49A715-DFAC-6581-33D0-A253A9AFB5DA}"/>
                    </a:ext>
                  </a:extLst>
                </p:cNvPr>
                <p:cNvCxnSpPr/>
                <p:nvPr/>
              </p:nvCxnSpPr>
              <p:spPr>
                <a:xfrm flipV="1">
                  <a:off x="4067944" y="4581128"/>
                  <a:ext cx="0" cy="144016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>
                  <a:extLst>
                    <a:ext uri="{FF2B5EF4-FFF2-40B4-BE49-F238E27FC236}">
                      <a16:creationId xmlns:a16="http://schemas.microsoft.com/office/drawing/2014/main" id="{C9DE3267-68C8-52B7-9657-45B839E3434E}"/>
                    </a:ext>
                  </a:extLst>
                </p:cNvPr>
                <p:cNvCxnSpPr/>
                <p:nvPr/>
              </p:nvCxnSpPr>
              <p:spPr>
                <a:xfrm flipV="1">
                  <a:off x="3347864" y="4581128"/>
                  <a:ext cx="0" cy="144016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>
                  <a:extLst>
                    <a:ext uri="{FF2B5EF4-FFF2-40B4-BE49-F238E27FC236}">
                      <a16:creationId xmlns:a16="http://schemas.microsoft.com/office/drawing/2014/main" id="{6AAD7678-857F-1F46-CC1D-72C06B5B993A}"/>
                    </a:ext>
                  </a:extLst>
                </p:cNvPr>
                <p:cNvCxnSpPr/>
                <p:nvPr/>
              </p:nvCxnSpPr>
              <p:spPr>
                <a:xfrm flipV="1">
                  <a:off x="4788024" y="4581128"/>
                  <a:ext cx="0" cy="144016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>
                  <a:extLst>
                    <a:ext uri="{FF2B5EF4-FFF2-40B4-BE49-F238E27FC236}">
                      <a16:creationId xmlns:a16="http://schemas.microsoft.com/office/drawing/2014/main" id="{8DE3DE66-3F54-2EC1-50D7-0D9A10842C2C}"/>
                    </a:ext>
                  </a:extLst>
                </p:cNvPr>
                <p:cNvCxnSpPr/>
                <p:nvPr/>
              </p:nvCxnSpPr>
              <p:spPr>
                <a:xfrm flipV="1">
                  <a:off x="5508104" y="4581128"/>
                  <a:ext cx="0" cy="144016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CFDB7C31-C980-7D40-5FB2-DD2BEDA8DCF1}"/>
                    </a:ext>
                  </a:extLst>
                </p:cNvPr>
                <p:cNvCxnSpPr/>
                <p:nvPr/>
              </p:nvCxnSpPr>
              <p:spPr>
                <a:xfrm flipV="1">
                  <a:off x="6228184" y="4581128"/>
                  <a:ext cx="0" cy="144016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>
                  <a:extLst>
                    <a:ext uri="{FF2B5EF4-FFF2-40B4-BE49-F238E27FC236}">
                      <a16:creationId xmlns:a16="http://schemas.microsoft.com/office/drawing/2014/main" id="{21E28046-6799-2923-4D3C-7F884E38BF4F}"/>
                    </a:ext>
                  </a:extLst>
                </p:cNvPr>
                <p:cNvCxnSpPr/>
                <p:nvPr/>
              </p:nvCxnSpPr>
              <p:spPr>
                <a:xfrm flipV="1">
                  <a:off x="2627784" y="4581128"/>
                  <a:ext cx="0" cy="144016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2D605FB7-EF95-86EF-74A4-B7657DB75166}"/>
                    </a:ext>
                  </a:extLst>
                </p:cNvPr>
                <p:cNvCxnSpPr/>
                <p:nvPr/>
              </p:nvCxnSpPr>
              <p:spPr>
                <a:xfrm flipV="1">
                  <a:off x="1907704" y="4581128"/>
                  <a:ext cx="0" cy="144016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30A2CED9-891A-2C38-1550-1C489A43EFE5}"/>
                  </a:ext>
                </a:extLst>
              </p:cNvPr>
              <p:cNvCxnSpPr/>
              <p:nvPr/>
            </p:nvCxnSpPr>
            <p:spPr>
              <a:xfrm flipV="1">
                <a:off x="1187624" y="4581128"/>
                <a:ext cx="0" cy="14401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612A6B9-C273-EC82-6C09-315BF8FFF8DA}"/>
                </a:ext>
              </a:extLst>
            </p:cNvPr>
            <p:cNvSpPr txBox="1"/>
            <p:nvPr/>
          </p:nvSpPr>
          <p:spPr>
            <a:xfrm>
              <a:off x="4353503" y="4268393"/>
              <a:ext cx="295274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sz="1700" dirty="0"/>
                <a:t>2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852BCC3-263A-0B25-B4CD-38897AA750AE}"/>
                </a:ext>
              </a:extLst>
            </p:cNvPr>
            <p:cNvSpPr txBox="1"/>
            <p:nvPr/>
          </p:nvSpPr>
          <p:spPr>
            <a:xfrm>
              <a:off x="5080270" y="4268393"/>
              <a:ext cx="295274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sz="1700" dirty="0"/>
                <a:t>3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43A08EC-056A-55AB-0F0D-EA943A7771BE}"/>
                </a:ext>
              </a:extLst>
            </p:cNvPr>
            <p:cNvSpPr txBox="1"/>
            <p:nvPr/>
          </p:nvSpPr>
          <p:spPr>
            <a:xfrm>
              <a:off x="5800350" y="4268393"/>
              <a:ext cx="295274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sz="1700" dirty="0"/>
                <a:t>4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A3C0E68-BAFA-814C-4E7C-A36ACF19B6BE}"/>
                </a:ext>
              </a:extLst>
            </p:cNvPr>
            <p:cNvSpPr txBox="1"/>
            <p:nvPr/>
          </p:nvSpPr>
          <p:spPr>
            <a:xfrm>
              <a:off x="6502793" y="4268393"/>
              <a:ext cx="295274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sz="1700" dirty="0"/>
                <a:t>5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A2EDD93-F1A2-52DF-DC92-FB3BA5F91D25}"/>
                </a:ext>
              </a:extLst>
            </p:cNvPr>
            <p:cNvSpPr txBox="1"/>
            <p:nvPr/>
          </p:nvSpPr>
          <p:spPr>
            <a:xfrm>
              <a:off x="3610437" y="4268393"/>
              <a:ext cx="295274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sz="1700" dirty="0"/>
                <a:t>1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857BF5A-87D5-E4E5-18B0-321B16AB687F}"/>
                </a:ext>
              </a:extLst>
            </p:cNvPr>
            <p:cNvSpPr txBox="1"/>
            <p:nvPr/>
          </p:nvSpPr>
          <p:spPr>
            <a:xfrm>
              <a:off x="2937218" y="4268393"/>
              <a:ext cx="295274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sz="1700" dirty="0"/>
                <a:t>0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D50A38E-2E46-C811-221E-FE12C66BB9C3}"/>
                </a:ext>
              </a:extLst>
            </p:cNvPr>
            <p:cNvSpPr txBox="1"/>
            <p:nvPr/>
          </p:nvSpPr>
          <p:spPr>
            <a:xfrm>
              <a:off x="2139480" y="4268393"/>
              <a:ext cx="404278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sz="1700" dirty="0"/>
                <a:t>−1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0BB8736-96D9-F36E-CEA4-82F7B9F8C482}"/>
                </a:ext>
              </a:extLst>
            </p:cNvPr>
            <p:cNvSpPr txBox="1"/>
            <p:nvPr/>
          </p:nvSpPr>
          <p:spPr>
            <a:xfrm>
              <a:off x="1358090" y="4268393"/>
              <a:ext cx="404278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sz="1700" dirty="0"/>
                <a:t>−2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6C287800-787C-8395-3E76-31CF014F1F88}"/>
                  </a:ext>
                </a:extLst>
              </p:cNvPr>
              <p:cNvSpPr/>
              <p:nvPr/>
            </p:nvSpPr>
            <p:spPr>
              <a:xfrm>
                <a:off x="1354196" y="833843"/>
                <a:ext cx="6435608" cy="3539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IE" sz="1700" b="1" dirty="0">
                    <a:solidFill>
                      <a:srgbClr val="00B050"/>
                    </a:solidFill>
                  </a:rPr>
                  <a:t>Solve </a:t>
                </a:r>
                <a14:m>
                  <m:oMath xmlns:m="http://schemas.openxmlformats.org/officeDocument/2006/math">
                    <m:r>
                      <a:rPr lang="en-IE" sz="17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IE" sz="17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IE" sz="17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IE" sz="17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IE" sz="17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IE" sz="17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𝟗</m:t>
                    </m:r>
                  </m:oMath>
                </a14:m>
                <a:r>
                  <a:rPr lang="en-IE" sz="1700" b="1" dirty="0">
                    <a:solidFill>
                      <a:srgbClr val="00B05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IE" sz="1700" b="1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IE" sz="1700" b="1" dirty="0">
                    <a:solidFill>
                      <a:srgbClr val="00B050"/>
                    </a:solidFill>
                  </a:rPr>
                  <a:t> ∈ ℝ and show the solution set on a number line. </a:t>
                </a: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6C287800-787C-8395-3E76-31CF014F1F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4196" y="833843"/>
                <a:ext cx="6435608" cy="353943"/>
              </a:xfrm>
              <a:prstGeom prst="rect">
                <a:avLst/>
              </a:prstGeom>
              <a:blipFill>
                <a:blip r:embed="rId2"/>
                <a:stretch>
                  <a:fillRect l="-379" t="-8621" r="-379" b="-22414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DF19AF5-EB6F-5284-994C-14A6348EE250}"/>
                  </a:ext>
                </a:extLst>
              </p:cNvPr>
              <p:cNvSpPr/>
              <p:nvPr/>
            </p:nvSpPr>
            <p:spPr>
              <a:xfrm>
                <a:off x="3078472" y="1295329"/>
                <a:ext cx="1262076" cy="3539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17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IE" sz="17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IE" sz="17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IE" sz="17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IE" sz="17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IE" sz="17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DF19AF5-EB6F-5284-994C-14A6348EE2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8472" y="1295329"/>
                <a:ext cx="1262076" cy="3539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FBFF0DD3-6965-ABDF-84D7-FD393FCA5256}"/>
                  </a:ext>
                </a:extLst>
              </p:cNvPr>
              <p:cNvSpPr/>
              <p:nvPr/>
            </p:nvSpPr>
            <p:spPr>
              <a:xfrm>
                <a:off x="3097794" y="1756815"/>
                <a:ext cx="4060599" cy="3539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IE" sz="1700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IE" sz="17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&lt;9</m:t>
                    </m:r>
                    <m:r>
                      <a:rPr lang="en-IE" sz="17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IE" sz="17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𝟒</m:t>
                    </m:r>
                    <m:r>
                      <a:rPr lang="en-IE" sz="17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IE" sz="1700" dirty="0"/>
                  <a:t>             Adding </a:t>
                </a:r>
                <a:r>
                  <a:rPr lang="en-IE" sz="1700" b="1" dirty="0">
                    <a:solidFill>
                      <a:srgbClr val="FF0000"/>
                    </a:solidFill>
                  </a:rPr>
                  <a:t>4</a:t>
                </a:r>
                <a14:m>
                  <m:oMath xmlns:m="http://schemas.openxmlformats.org/officeDocument/2006/math">
                    <m:r>
                      <a:rPr lang="en-IE" sz="17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IE" sz="1700" b="1" dirty="0">
                    <a:solidFill>
                      <a:srgbClr val="FF0000"/>
                    </a:solidFill>
                  </a:rPr>
                  <a:t> </a:t>
                </a:r>
                <a:r>
                  <a:rPr lang="en-IE" sz="1700" dirty="0"/>
                  <a:t>to both sides. </a:t>
                </a: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FBFF0DD3-6965-ABDF-84D7-FD393FCA52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7794" y="1756815"/>
                <a:ext cx="4060599" cy="353943"/>
              </a:xfrm>
              <a:prstGeom prst="rect">
                <a:avLst/>
              </a:prstGeom>
              <a:blipFill>
                <a:blip r:embed="rId4"/>
                <a:stretch>
                  <a:fillRect t="-5172" r="-450" b="-22414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2C167914-F613-8687-0935-1ECD4E1D573D}"/>
                  </a:ext>
                </a:extLst>
              </p:cNvPr>
              <p:cNvSpPr/>
              <p:nvPr/>
            </p:nvSpPr>
            <p:spPr>
              <a:xfrm>
                <a:off x="3252206" y="2679787"/>
                <a:ext cx="1044901" cy="3539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1700" b="0" i="1" smtClean="0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IE" sz="17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&lt;4</m:t>
                      </m:r>
                      <m:r>
                        <a:rPr lang="en-IE" sz="17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IE" sz="1700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2C167914-F613-8687-0935-1ECD4E1D57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2206" y="2679787"/>
                <a:ext cx="1044901" cy="3539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AC4DE1F-2889-D7B9-2643-88A7C00ACE3D}"/>
                  </a:ext>
                </a:extLst>
              </p:cNvPr>
              <p:cNvSpPr txBox="1"/>
              <p:nvPr/>
            </p:nvSpPr>
            <p:spPr>
              <a:xfrm>
                <a:off x="3049456" y="3829937"/>
                <a:ext cx="2163606" cy="3539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17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</m:t>
                      </m:r>
                      <m:r>
                        <a:rPr lang="en-IE" sz="17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−1&lt;</m:t>
                      </m:r>
                      <m:r>
                        <a:rPr lang="en-IE" sz="17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IE" sz="17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 </m:t>
                      </m:r>
                      <m:r>
                        <a:rPr lang="en-IE" sz="17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IE" sz="17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IE" sz="1700" dirty="0"/>
                        <m:t>∈</m:t>
                      </m:r>
                      <m:r>
                        <m:rPr>
                          <m:nor/>
                        </m:rPr>
                        <a:rPr lang="en-US" sz="1700" b="0" i="0" dirty="0" smtClean="0"/>
                        <m:t> </m:t>
                      </m:r>
                      <m:r>
                        <m:rPr>
                          <m:nor/>
                        </m:rPr>
                        <a:rPr lang="en-IE" sz="1700" dirty="0"/>
                        <m:t>ℝ</m:t>
                      </m:r>
                      <m:r>
                        <m:rPr>
                          <m:nor/>
                        </m:rPr>
                        <a:rPr lang="en-IE" sz="1700" dirty="0"/>
                        <m:t>.</m:t>
                      </m:r>
                    </m:oMath>
                  </m:oMathPara>
                </a14:m>
                <a:endParaRPr lang="en-IE" sz="17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AC4DE1F-2889-D7B9-2643-88A7C00ACE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9456" y="3829937"/>
                <a:ext cx="2163606" cy="3539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13F4D590-102F-A54F-7AE6-4067896F1733}"/>
              </a:ext>
            </a:extLst>
          </p:cNvPr>
          <p:cNvGrpSpPr/>
          <p:nvPr/>
        </p:nvGrpSpPr>
        <p:grpSpPr>
          <a:xfrm>
            <a:off x="3246502" y="3141273"/>
            <a:ext cx="3917692" cy="581121"/>
            <a:chOff x="3100764" y="3474462"/>
            <a:chExt cx="3917692" cy="58112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1654AE79-2309-A1E2-3364-3B2EC6514406}"/>
                    </a:ext>
                  </a:extLst>
                </p:cNvPr>
                <p:cNvSpPr/>
                <p:nvPr/>
              </p:nvSpPr>
              <p:spPr>
                <a:xfrm>
                  <a:off x="3100764" y="3474462"/>
                  <a:ext cx="1044901" cy="58112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IE" sz="170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IE" sz="1700" b="0" i="1" dirty="0" smtClean="0">
                                <a:latin typeface="Cambria Math" panose="02040503050406030204" pitchFamily="18" charset="0"/>
                              </a:rPr>
                              <m:t>−4</m:t>
                            </m:r>
                          </m:num>
                          <m:den>
                            <m:r>
                              <a:rPr lang="en-IE" sz="17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en-IE" sz="17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&lt;</m:t>
                        </m:r>
                        <m:f>
                          <m:fPr>
                            <m:ctrlPr>
                              <a:rPr lang="en-IE" sz="17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IE" sz="17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IE" sz="17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IE" sz="17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</m:oMath>
                    </m:oMathPara>
                  </a14:m>
                  <a:endParaRPr lang="en-IE" sz="1700" dirty="0"/>
                </a:p>
              </p:txBody>
            </p:sp>
          </mc:Choice>
          <mc:Fallback xmlns=""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1654AE79-2309-A1E2-3364-3B2EC651440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00764" y="3474462"/>
                  <a:ext cx="1044901" cy="58112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34A3545-35C1-80FD-BCC5-7C8FEC6ED495}"/>
                </a:ext>
              </a:extLst>
            </p:cNvPr>
            <p:cNvSpPr/>
            <p:nvPr/>
          </p:nvSpPr>
          <p:spPr>
            <a:xfrm>
              <a:off x="4637163" y="3534299"/>
              <a:ext cx="2381293" cy="353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IE" sz="1700" dirty="0"/>
                <a:t>Dividing both sides by </a:t>
              </a:r>
              <a:r>
                <a:rPr lang="en-IE" sz="1700" b="1" dirty="0">
                  <a:solidFill>
                    <a:srgbClr val="FF0000"/>
                  </a:solidFill>
                </a:rPr>
                <a:t>4</a:t>
              </a:r>
              <a:r>
                <a:rPr lang="en-IE" sz="1700" dirty="0"/>
                <a:t>.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2FC42687-A404-B2BC-79AF-BFA276D222BB}"/>
                  </a:ext>
                </a:extLst>
              </p:cNvPr>
              <p:cNvSpPr/>
              <p:nvPr/>
            </p:nvSpPr>
            <p:spPr>
              <a:xfrm>
                <a:off x="3097794" y="2218301"/>
                <a:ext cx="4302012" cy="3539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IE" sz="170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IE" sz="17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IE" sz="17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𝟗</m:t>
                    </m:r>
                    <m:r>
                      <a:rPr lang="en-IE" sz="17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&lt;4</m:t>
                    </m:r>
                    <m:r>
                      <a:rPr lang="en-IE" sz="17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IE" sz="1700" dirty="0"/>
                  <a:t>             Subtract</a:t>
                </a:r>
                <a:r>
                  <a:rPr lang="en-IE" sz="1700" b="1" dirty="0">
                    <a:solidFill>
                      <a:srgbClr val="FF0000"/>
                    </a:solidFill>
                  </a:rPr>
                  <a:t> 9 </a:t>
                </a:r>
                <a:r>
                  <a:rPr lang="en-IE" sz="1700" dirty="0"/>
                  <a:t>from both sides. </a:t>
                </a: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2FC42687-A404-B2BC-79AF-BFA276D222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7794" y="2218301"/>
                <a:ext cx="4302012" cy="353943"/>
              </a:xfrm>
              <a:prstGeom prst="rect">
                <a:avLst/>
              </a:prstGeom>
              <a:blipFill>
                <a:blip r:embed="rId8"/>
                <a:stretch>
                  <a:fillRect t="-6897" r="-283" b="-22414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2455ADB-BAAC-F68F-292F-EB3BB6A8230B}"/>
                  </a:ext>
                </a:extLst>
              </p:cNvPr>
              <p:cNvSpPr txBox="1"/>
              <p:nvPr/>
            </p:nvSpPr>
            <p:spPr>
              <a:xfrm>
                <a:off x="3139100" y="4291424"/>
                <a:ext cx="1248483" cy="3539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E" sz="1700" b="0" dirty="0">
                    <a:ea typeface="Cambria Math" panose="02040503050406030204" pitchFamily="18" charset="0"/>
                  </a:rPr>
                  <a:t>Then </a:t>
                </a:r>
                <a14:m>
                  <m:oMath xmlns:m="http://schemas.openxmlformats.org/officeDocument/2006/math">
                    <m:r>
                      <a:rPr lang="en-IE" sz="17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IE" sz="17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&gt;1.</m:t>
                    </m:r>
                  </m:oMath>
                </a14:m>
                <a:endParaRPr lang="en-IE" sz="17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2455ADB-BAAC-F68F-292F-EB3BB6A823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9100" y="4291424"/>
                <a:ext cx="1248483" cy="353943"/>
              </a:xfrm>
              <a:prstGeom prst="rect">
                <a:avLst/>
              </a:prstGeom>
              <a:blipFill>
                <a:blip r:embed="rId10"/>
                <a:stretch>
                  <a:fillRect l="-3415" t="-6897" b="-22414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32">
            <a:extLst>
              <a:ext uri="{FF2B5EF4-FFF2-40B4-BE49-F238E27FC236}">
                <a16:creationId xmlns:a16="http://schemas.microsoft.com/office/drawing/2014/main" id="{42C78B44-3F6E-97DC-CE23-7972C11BA8E1}"/>
              </a:ext>
            </a:extLst>
          </p:cNvPr>
          <p:cNvSpPr/>
          <p:nvPr/>
        </p:nvSpPr>
        <p:spPr>
          <a:xfrm>
            <a:off x="1826695" y="4947252"/>
            <a:ext cx="5490611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sz="1700" dirty="0"/>
              <a:t>We then graph this solution set on a number line. 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5481EA0-907D-6D6E-3549-2D2B85C92576}"/>
              </a:ext>
            </a:extLst>
          </p:cNvPr>
          <p:cNvSpPr/>
          <p:nvPr/>
        </p:nvSpPr>
        <p:spPr>
          <a:xfrm>
            <a:off x="3484747" y="5290147"/>
            <a:ext cx="2174506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E" sz="1700" dirty="0"/>
              <a:t>Remember that x ∈ ℝ.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26C3C01-D3BE-C3F9-C998-0A27652F52E2}"/>
              </a:ext>
            </a:extLst>
          </p:cNvPr>
          <p:cNvGrpSpPr/>
          <p:nvPr/>
        </p:nvGrpSpPr>
        <p:grpSpPr>
          <a:xfrm flipH="1">
            <a:off x="2583738" y="6154611"/>
            <a:ext cx="5254682" cy="93601"/>
            <a:chOff x="-520967" y="4899661"/>
            <a:chExt cx="5838598" cy="82215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E4F65C08-0693-098D-7A2D-04B9FFBC78A1}"/>
                </a:ext>
              </a:extLst>
            </p:cNvPr>
            <p:cNvCxnSpPr>
              <a:endCxn id="37" idx="2"/>
            </p:cNvCxnSpPr>
            <p:nvPr/>
          </p:nvCxnSpPr>
          <p:spPr>
            <a:xfrm flipV="1">
              <a:off x="-520967" y="4940769"/>
              <a:ext cx="5734597" cy="8728"/>
            </a:xfrm>
            <a:prstGeom prst="line">
              <a:avLst/>
            </a:prstGeom>
            <a:ln w="31750">
              <a:solidFill>
                <a:srgbClr val="FF0000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A74A0A1A-6AC9-7B2D-B79A-9FDE5F0A18FF}"/>
                </a:ext>
              </a:extLst>
            </p:cNvPr>
            <p:cNvSpPr/>
            <p:nvPr/>
          </p:nvSpPr>
          <p:spPr>
            <a:xfrm>
              <a:off x="5213630" y="4899661"/>
              <a:ext cx="104001" cy="8221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sz="1700"/>
            </a:p>
          </p:txBody>
        </p:sp>
      </p:grpSp>
    </p:spTree>
    <p:extLst>
      <p:ext uri="{BB962C8B-B14F-4D97-AF65-F5344CB8AC3E}">
        <p14:creationId xmlns:p14="http://schemas.microsoft.com/office/powerpoint/2010/main" val="2273165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31" grpId="0"/>
      <p:bldP spid="32" grpId="0"/>
      <p:bldP spid="33" grpId="0"/>
      <p:bldP spid="34" grpId="0"/>
    </p:bldLst>
  </p:timing>
</p:sld>
</file>

<file path=ppt/theme/theme1.xml><?xml version="1.0" encoding="utf-8"?>
<a:theme xmlns:a="http://schemas.openxmlformats.org/drawingml/2006/main" name="Office Theme">
  <a:themeElements>
    <a:clrScheme name="Active Math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B1C2"/>
      </a:accent1>
      <a:accent2>
        <a:srgbClr val="F05A4E"/>
      </a:accent2>
      <a:accent3>
        <a:srgbClr val="8972B3"/>
      </a:accent3>
      <a:accent4>
        <a:srgbClr val="0088CF"/>
      </a:accent4>
      <a:accent5>
        <a:srgbClr val="D076AF"/>
      </a:accent5>
      <a:accent6>
        <a:srgbClr val="00A99C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54420954D554C4382A7C244952E75C5" ma:contentTypeVersion="10" ma:contentTypeDescription="Create a new document." ma:contentTypeScope="" ma:versionID="1e24f87c148dd4b085b3ccc5ff4254c7">
  <xsd:schema xmlns:xsd="http://www.w3.org/2001/XMLSchema" xmlns:xs="http://www.w3.org/2001/XMLSchema" xmlns:p="http://schemas.microsoft.com/office/2006/metadata/properties" xmlns:ns2="83c02c0b-7596-4dd8-9c06-98042a37c63c" xmlns:ns3="2a9a8ee9-997f-4a61-ba77-6ad4077986f7" targetNamespace="http://schemas.microsoft.com/office/2006/metadata/properties" ma:root="true" ma:fieldsID="476982e602ee7f851d5914d3961fd03b" ns2:_="" ns3:_="">
    <xsd:import namespace="83c02c0b-7596-4dd8-9c06-98042a37c63c"/>
    <xsd:import namespace="2a9a8ee9-997f-4a61-ba77-6ad4077986f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c02c0b-7596-4dd8-9c06-98042a37c6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9a8ee9-997f-4a61-ba77-6ad4077986f7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3301C0B-2678-4D64-B9BF-BA8C2B4017AE}"/>
</file>

<file path=customXml/itemProps2.xml><?xml version="1.0" encoding="utf-8"?>
<ds:datastoreItem xmlns:ds="http://schemas.openxmlformats.org/officeDocument/2006/customXml" ds:itemID="{982D88E6-F510-42C2-B709-774AC73693C6}"/>
</file>

<file path=customXml/itemProps3.xml><?xml version="1.0" encoding="utf-8"?>
<ds:datastoreItem xmlns:ds="http://schemas.openxmlformats.org/officeDocument/2006/customXml" ds:itemID="{8DA38F9E-3CEC-43C4-8BE8-ED3946AD49B5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804</Words>
  <Application>Microsoft Office PowerPoint</Application>
  <PresentationFormat>On-screen Show (4:3)</PresentationFormat>
  <Paragraphs>132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Cambria Math</vt:lpstr>
      <vt:lpstr>Office Theme</vt:lpstr>
      <vt:lpstr>Chapter 28: Solving Linear Inequalities</vt:lpstr>
      <vt:lpstr>Inequalities</vt:lpstr>
      <vt:lpstr>Number Systems</vt:lpstr>
      <vt:lpstr>Graphing Inequalities</vt:lpstr>
      <vt:lpstr>Graphing Inequalities</vt:lpstr>
      <vt:lpstr>Solving Linear Inequalities</vt:lpstr>
      <vt:lpstr>Solving Linear Inequalities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O'Keeffe</dc:creator>
  <cp:lastModifiedBy>Conor Walker</cp:lastModifiedBy>
  <cp:revision>61</cp:revision>
  <dcterms:created xsi:type="dcterms:W3CDTF">2022-12-20T12:43:25Z</dcterms:created>
  <dcterms:modified xsi:type="dcterms:W3CDTF">2024-04-07T18:15:45Z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0x010100254420954D554C4382A7C244952E75C5</vt:lpwstr>
  </property>
</Properties>
</file>