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  <p:sldMasterId id="2147483747" r:id="rId2"/>
  </p:sldMasterIdLst>
  <p:notesMasterIdLst>
    <p:notesMasterId r:id="rId53"/>
  </p:notesMasterIdLst>
  <p:sldIdLst>
    <p:sldId id="318" r:id="rId3"/>
    <p:sldId id="352" r:id="rId4"/>
    <p:sldId id="488" r:id="rId5"/>
    <p:sldId id="514" r:id="rId6"/>
    <p:sldId id="515" r:id="rId7"/>
    <p:sldId id="516" r:id="rId8"/>
    <p:sldId id="517" r:id="rId9"/>
    <p:sldId id="518" r:id="rId10"/>
    <p:sldId id="519" r:id="rId11"/>
    <p:sldId id="520" r:id="rId12"/>
    <p:sldId id="521" r:id="rId13"/>
    <p:sldId id="522" r:id="rId14"/>
    <p:sldId id="532" r:id="rId15"/>
    <p:sldId id="533" r:id="rId16"/>
    <p:sldId id="534" r:id="rId17"/>
    <p:sldId id="489" r:id="rId18"/>
    <p:sldId id="524" r:id="rId19"/>
    <p:sldId id="546" r:id="rId20"/>
    <p:sldId id="547" r:id="rId21"/>
    <p:sldId id="548" r:id="rId22"/>
    <p:sldId id="549" r:id="rId23"/>
    <p:sldId id="550" r:id="rId24"/>
    <p:sldId id="551" r:id="rId25"/>
    <p:sldId id="552" r:id="rId26"/>
    <p:sldId id="553" r:id="rId27"/>
    <p:sldId id="554" r:id="rId28"/>
    <p:sldId id="555" r:id="rId29"/>
    <p:sldId id="556" r:id="rId30"/>
    <p:sldId id="560" r:id="rId31"/>
    <p:sldId id="562" r:id="rId32"/>
    <p:sldId id="535" r:id="rId33"/>
    <p:sldId id="563" r:id="rId34"/>
    <p:sldId id="564" r:id="rId35"/>
    <p:sldId id="565" r:id="rId36"/>
    <p:sldId id="557" r:id="rId37"/>
    <p:sldId id="566" r:id="rId38"/>
    <p:sldId id="567" r:id="rId39"/>
    <p:sldId id="492" r:id="rId40"/>
    <p:sldId id="506" r:id="rId41"/>
    <p:sldId id="568" r:id="rId42"/>
    <p:sldId id="569" r:id="rId43"/>
    <p:sldId id="570" r:id="rId44"/>
    <p:sldId id="571" r:id="rId45"/>
    <p:sldId id="572" r:id="rId46"/>
    <p:sldId id="573" r:id="rId47"/>
    <p:sldId id="574" r:id="rId48"/>
    <p:sldId id="575" r:id="rId49"/>
    <p:sldId id="576" r:id="rId50"/>
    <p:sldId id="577" r:id="rId51"/>
    <p:sldId id="578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509E"/>
    <a:srgbClr val="6A4184"/>
    <a:srgbClr val="5B499A"/>
    <a:srgbClr val="16568F"/>
    <a:srgbClr val="007C6B"/>
    <a:srgbClr val="B933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9C6C8B-53AE-494E-A213-15F5DB6F9589}" v="124" dt="2024-04-04T12:47:13.369"/>
  </p1510:revLst>
</p1510:revInfo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–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01" autoAdjust="0"/>
    <p:restoredTop sz="96250"/>
  </p:normalViewPr>
  <p:slideViewPr>
    <p:cSldViewPr snapToGrid="0">
      <p:cViewPr varScale="1">
        <p:scale>
          <a:sx n="110" d="100"/>
          <a:sy n="110" d="100"/>
        </p:scale>
        <p:origin x="214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3.xml"/><Relationship Id="rId61" Type="http://schemas.openxmlformats.org/officeDocument/2006/relationships/customXml" Target="../customXml/item2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microsoft.com/office/2015/10/relationships/revisionInfo" Target="revisionInfo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62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or Walker" userId="9e745111-8e3a-4b36-beec-6898a7e39431" providerId="ADAL" clId="{409C6C8B-53AE-494E-A213-15F5DB6F9589}"/>
    <pc:docChg chg="undo custSel addSld delSld modSld">
      <pc:chgData name="Conor Walker" userId="9e745111-8e3a-4b36-beec-6898a7e39431" providerId="ADAL" clId="{409C6C8B-53AE-494E-A213-15F5DB6F9589}" dt="2024-03-31T16:11:58.377" v="1016" actId="255"/>
      <pc:docMkLst>
        <pc:docMk/>
      </pc:docMkLst>
      <pc:sldChg chg="addSp delSp modSp mod">
        <pc:chgData name="Conor Walker" userId="9e745111-8e3a-4b36-beec-6898a7e39431" providerId="ADAL" clId="{409C6C8B-53AE-494E-A213-15F5DB6F9589}" dt="2024-03-31T16:11:58.377" v="1016" actId="255"/>
        <pc:sldMkLst>
          <pc:docMk/>
          <pc:sldMk cId="2171952444" sldId="318"/>
        </pc:sldMkLst>
        <pc:spChg chg="mod">
          <ac:chgData name="Conor Walker" userId="9e745111-8e3a-4b36-beec-6898a7e39431" providerId="ADAL" clId="{409C6C8B-53AE-494E-A213-15F5DB6F9589}" dt="2024-03-31T16:11:58.377" v="1016" actId="255"/>
          <ac:spMkLst>
            <pc:docMk/>
            <pc:sldMk cId="2171952444" sldId="318"/>
            <ac:spMk id="2" creationId="{9EA11AD4-2D4C-5DA1-B44C-83392D662656}"/>
          </ac:spMkLst>
        </pc:spChg>
        <pc:picChg chg="add del">
          <ac:chgData name="Conor Walker" userId="9e745111-8e3a-4b36-beec-6898a7e39431" providerId="ADAL" clId="{409C6C8B-53AE-494E-A213-15F5DB6F9589}" dt="2024-03-31T16:01:04.106" v="699" actId="22"/>
          <ac:picMkLst>
            <pc:docMk/>
            <pc:sldMk cId="2171952444" sldId="318"/>
            <ac:picMk id="4" creationId="{51C3B121-7D69-AB63-1EA1-DA6F41E014C4}"/>
          </ac:picMkLst>
        </pc:picChg>
      </pc:sldChg>
      <pc:sldChg chg="modSp mod">
        <pc:chgData name="Conor Walker" userId="9e745111-8e3a-4b36-beec-6898a7e39431" providerId="ADAL" clId="{409C6C8B-53AE-494E-A213-15F5DB6F9589}" dt="2024-03-31T09:45:07.469" v="48" actId="2164"/>
        <pc:sldMkLst>
          <pc:docMk/>
          <pc:sldMk cId="3592213214" sldId="352"/>
        </pc:sldMkLst>
        <pc:graphicFrameChg chg="modGraphic">
          <ac:chgData name="Conor Walker" userId="9e745111-8e3a-4b36-beec-6898a7e39431" providerId="ADAL" clId="{409C6C8B-53AE-494E-A213-15F5DB6F9589}" dt="2024-03-31T09:45:07.469" v="48" actId="2164"/>
          <ac:graphicFrameMkLst>
            <pc:docMk/>
            <pc:sldMk cId="3592213214" sldId="352"/>
            <ac:graphicFrameMk id="5" creationId="{22DDD27E-7801-0478-ADFB-AE7CCE6AC8E6}"/>
          </ac:graphicFrameMkLst>
        </pc:graphicFrameChg>
      </pc:sldChg>
      <pc:sldChg chg="del">
        <pc:chgData name="Conor Walker" userId="9e745111-8e3a-4b36-beec-6898a7e39431" providerId="ADAL" clId="{409C6C8B-53AE-494E-A213-15F5DB6F9589}" dt="2024-03-31T09:51:00.311" v="95" actId="2696"/>
        <pc:sldMkLst>
          <pc:docMk/>
          <pc:sldMk cId="985016932" sldId="366"/>
        </pc:sldMkLst>
      </pc:sldChg>
      <pc:sldChg chg="del">
        <pc:chgData name="Conor Walker" userId="9e745111-8e3a-4b36-beec-6898a7e39431" providerId="ADAL" clId="{409C6C8B-53AE-494E-A213-15F5DB6F9589}" dt="2024-03-31T09:51:00.311" v="95" actId="2696"/>
        <pc:sldMkLst>
          <pc:docMk/>
          <pc:sldMk cId="2391637921" sldId="383"/>
        </pc:sldMkLst>
      </pc:sldChg>
      <pc:sldChg chg="del">
        <pc:chgData name="Conor Walker" userId="9e745111-8e3a-4b36-beec-6898a7e39431" providerId="ADAL" clId="{409C6C8B-53AE-494E-A213-15F5DB6F9589}" dt="2024-03-31T09:51:00.311" v="95" actId="2696"/>
        <pc:sldMkLst>
          <pc:docMk/>
          <pc:sldMk cId="1019448356" sldId="384"/>
        </pc:sldMkLst>
      </pc:sldChg>
      <pc:sldChg chg="del">
        <pc:chgData name="Conor Walker" userId="9e745111-8e3a-4b36-beec-6898a7e39431" providerId="ADAL" clId="{409C6C8B-53AE-494E-A213-15F5DB6F9589}" dt="2024-03-31T09:51:00.311" v="95" actId="2696"/>
        <pc:sldMkLst>
          <pc:docMk/>
          <pc:sldMk cId="1688624898" sldId="385"/>
        </pc:sldMkLst>
      </pc:sldChg>
      <pc:sldChg chg="del">
        <pc:chgData name="Conor Walker" userId="9e745111-8e3a-4b36-beec-6898a7e39431" providerId="ADAL" clId="{409C6C8B-53AE-494E-A213-15F5DB6F9589}" dt="2024-03-31T09:51:26.123" v="107" actId="2696"/>
        <pc:sldMkLst>
          <pc:docMk/>
          <pc:sldMk cId="3288808333" sldId="386"/>
        </pc:sldMkLst>
      </pc:sldChg>
      <pc:sldChg chg="del">
        <pc:chgData name="Conor Walker" userId="9e745111-8e3a-4b36-beec-6898a7e39431" providerId="ADAL" clId="{409C6C8B-53AE-494E-A213-15F5DB6F9589}" dt="2024-03-31T09:51:26.123" v="107" actId="2696"/>
        <pc:sldMkLst>
          <pc:docMk/>
          <pc:sldMk cId="607952090" sldId="387"/>
        </pc:sldMkLst>
      </pc:sldChg>
      <pc:sldChg chg="del">
        <pc:chgData name="Conor Walker" userId="9e745111-8e3a-4b36-beec-6898a7e39431" providerId="ADAL" clId="{409C6C8B-53AE-494E-A213-15F5DB6F9589}" dt="2024-03-31T09:51:26.123" v="107" actId="2696"/>
        <pc:sldMkLst>
          <pc:docMk/>
          <pc:sldMk cId="308718434" sldId="388"/>
        </pc:sldMkLst>
      </pc:sldChg>
      <pc:sldChg chg="del">
        <pc:chgData name="Conor Walker" userId="9e745111-8e3a-4b36-beec-6898a7e39431" providerId="ADAL" clId="{409C6C8B-53AE-494E-A213-15F5DB6F9589}" dt="2024-03-31T09:51:26.123" v="107" actId="2696"/>
        <pc:sldMkLst>
          <pc:docMk/>
          <pc:sldMk cId="1537733976" sldId="389"/>
        </pc:sldMkLst>
      </pc:sldChg>
      <pc:sldChg chg="del">
        <pc:chgData name="Conor Walker" userId="9e745111-8e3a-4b36-beec-6898a7e39431" providerId="ADAL" clId="{409C6C8B-53AE-494E-A213-15F5DB6F9589}" dt="2024-03-31T09:51:26.123" v="107" actId="2696"/>
        <pc:sldMkLst>
          <pc:docMk/>
          <pc:sldMk cId="3147680910" sldId="390"/>
        </pc:sldMkLst>
      </pc:sldChg>
      <pc:sldChg chg="del">
        <pc:chgData name="Conor Walker" userId="9e745111-8e3a-4b36-beec-6898a7e39431" providerId="ADAL" clId="{409C6C8B-53AE-494E-A213-15F5DB6F9589}" dt="2024-03-31T09:51:26.123" v="107" actId="2696"/>
        <pc:sldMkLst>
          <pc:docMk/>
          <pc:sldMk cId="3020407562" sldId="404"/>
        </pc:sldMkLst>
      </pc:sldChg>
      <pc:sldChg chg="del">
        <pc:chgData name="Conor Walker" userId="9e745111-8e3a-4b36-beec-6898a7e39431" providerId="ADAL" clId="{409C6C8B-53AE-494E-A213-15F5DB6F9589}" dt="2024-03-31T09:51:26.123" v="107" actId="2696"/>
        <pc:sldMkLst>
          <pc:docMk/>
          <pc:sldMk cId="4011624933" sldId="405"/>
        </pc:sldMkLst>
      </pc:sldChg>
      <pc:sldChg chg="del">
        <pc:chgData name="Conor Walker" userId="9e745111-8e3a-4b36-beec-6898a7e39431" providerId="ADAL" clId="{409C6C8B-53AE-494E-A213-15F5DB6F9589}" dt="2024-03-31T09:47:53.076" v="76" actId="2696"/>
        <pc:sldMkLst>
          <pc:docMk/>
          <pc:sldMk cId="1378719981" sldId="406"/>
        </pc:sldMkLst>
      </pc:sldChg>
      <pc:sldChg chg="del">
        <pc:chgData name="Conor Walker" userId="9e745111-8e3a-4b36-beec-6898a7e39431" providerId="ADAL" clId="{409C6C8B-53AE-494E-A213-15F5DB6F9589}" dt="2024-03-31T09:47:53.076" v="76" actId="2696"/>
        <pc:sldMkLst>
          <pc:docMk/>
          <pc:sldMk cId="2467997558" sldId="407"/>
        </pc:sldMkLst>
      </pc:sldChg>
      <pc:sldChg chg="del">
        <pc:chgData name="Conor Walker" userId="9e745111-8e3a-4b36-beec-6898a7e39431" providerId="ADAL" clId="{409C6C8B-53AE-494E-A213-15F5DB6F9589}" dt="2024-03-31T09:47:53.076" v="76" actId="2696"/>
        <pc:sldMkLst>
          <pc:docMk/>
          <pc:sldMk cId="1456427857" sldId="408"/>
        </pc:sldMkLst>
      </pc:sldChg>
      <pc:sldChg chg="del">
        <pc:chgData name="Conor Walker" userId="9e745111-8e3a-4b36-beec-6898a7e39431" providerId="ADAL" clId="{409C6C8B-53AE-494E-A213-15F5DB6F9589}" dt="2024-03-31T09:47:53.076" v="76" actId="2696"/>
        <pc:sldMkLst>
          <pc:docMk/>
          <pc:sldMk cId="1696085428" sldId="409"/>
        </pc:sldMkLst>
      </pc:sldChg>
      <pc:sldChg chg="del">
        <pc:chgData name="Conor Walker" userId="9e745111-8e3a-4b36-beec-6898a7e39431" providerId="ADAL" clId="{409C6C8B-53AE-494E-A213-15F5DB6F9589}" dt="2024-03-31T09:47:53.076" v="76" actId="2696"/>
        <pc:sldMkLst>
          <pc:docMk/>
          <pc:sldMk cId="1346804148" sldId="410"/>
        </pc:sldMkLst>
      </pc:sldChg>
      <pc:sldChg chg="del">
        <pc:chgData name="Conor Walker" userId="9e745111-8e3a-4b36-beec-6898a7e39431" providerId="ADAL" clId="{409C6C8B-53AE-494E-A213-15F5DB6F9589}" dt="2024-03-31T09:47:53.076" v="76" actId="2696"/>
        <pc:sldMkLst>
          <pc:docMk/>
          <pc:sldMk cId="1572579620" sldId="411"/>
        </pc:sldMkLst>
      </pc:sldChg>
      <pc:sldChg chg="del">
        <pc:chgData name="Conor Walker" userId="9e745111-8e3a-4b36-beec-6898a7e39431" providerId="ADAL" clId="{409C6C8B-53AE-494E-A213-15F5DB6F9589}" dt="2024-03-31T09:46:36.476" v="57" actId="47"/>
        <pc:sldMkLst>
          <pc:docMk/>
          <pc:sldMk cId="1976137198" sldId="412"/>
        </pc:sldMkLst>
      </pc:sldChg>
      <pc:sldChg chg="del">
        <pc:chgData name="Conor Walker" userId="9e745111-8e3a-4b36-beec-6898a7e39431" providerId="ADAL" clId="{409C6C8B-53AE-494E-A213-15F5DB6F9589}" dt="2024-03-31T09:47:53.076" v="76" actId="2696"/>
        <pc:sldMkLst>
          <pc:docMk/>
          <pc:sldMk cId="2965046191" sldId="431"/>
        </pc:sldMkLst>
      </pc:sldChg>
      <pc:sldChg chg="del">
        <pc:chgData name="Conor Walker" userId="9e745111-8e3a-4b36-beec-6898a7e39431" providerId="ADAL" clId="{409C6C8B-53AE-494E-A213-15F5DB6F9589}" dt="2024-03-31T09:47:53.076" v="76" actId="2696"/>
        <pc:sldMkLst>
          <pc:docMk/>
          <pc:sldMk cId="3117711656" sldId="432"/>
        </pc:sldMkLst>
      </pc:sldChg>
      <pc:sldChg chg="del">
        <pc:chgData name="Conor Walker" userId="9e745111-8e3a-4b36-beec-6898a7e39431" providerId="ADAL" clId="{409C6C8B-53AE-494E-A213-15F5DB6F9589}" dt="2024-03-31T09:47:53.076" v="76" actId="2696"/>
        <pc:sldMkLst>
          <pc:docMk/>
          <pc:sldMk cId="2266664865" sldId="433"/>
        </pc:sldMkLst>
      </pc:sldChg>
      <pc:sldChg chg="del">
        <pc:chgData name="Conor Walker" userId="9e745111-8e3a-4b36-beec-6898a7e39431" providerId="ADAL" clId="{409C6C8B-53AE-494E-A213-15F5DB6F9589}" dt="2024-03-31T09:46:36.476" v="57" actId="47"/>
        <pc:sldMkLst>
          <pc:docMk/>
          <pc:sldMk cId="3298567796" sldId="443"/>
        </pc:sldMkLst>
      </pc:sldChg>
      <pc:sldChg chg="del">
        <pc:chgData name="Conor Walker" userId="9e745111-8e3a-4b36-beec-6898a7e39431" providerId="ADAL" clId="{409C6C8B-53AE-494E-A213-15F5DB6F9589}" dt="2024-03-31T09:46:36.476" v="57" actId="47"/>
        <pc:sldMkLst>
          <pc:docMk/>
          <pc:sldMk cId="2343636360" sldId="444"/>
        </pc:sldMkLst>
      </pc:sldChg>
      <pc:sldChg chg="del">
        <pc:chgData name="Conor Walker" userId="9e745111-8e3a-4b36-beec-6898a7e39431" providerId="ADAL" clId="{409C6C8B-53AE-494E-A213-15F5DB6F9589}" dt="2024-03-31T09:46:36.476" v="57" actId="47"/>
        <pc:sldMkLst>
          <pc:docMk/>
          <pc:sldMk cId="1282412520" sldId="445"/>
        </pc:sldMkLst>
      </pc:sldChg>
      <pc:sldChg chg="del">
        <pc:chgData name="Conor Walker" userId="9e745111-8e3a-4b36-beec-6898a7e39431" providerId="ADAL" clId="{409C6C8B-53AE-494E-A213-15F5DB6F9589}" dt="2024-03-31T09:46:36.476" v="57" actId="47"/>
        <pc:sldMkLst>
          <pc:docMk/>
          <pc:sldMk cId="1443617200" sldId="446"/>
        </pc:sldMkLst>
      </pc:sldChg>
      <pc:sldChg chg="del">
        <pc:chgData name="Conor Walker" userId="9e745111-8e3a-4b36-beec-6898a7e39431" providerId="ADAL" clId="{409C6C8B-53AE-494E-A213-15F5DB6F9589}" dt="2024-03-31T09:47:05.518" v="72" actId="2696"/>
        <pc:sldMkLst>
          <pc:docMk/>
          <pc:sldMk cId="1015353533" sldId="447"/>
        </pc:sldMkLst>
      </pc:sldChg>
      <pc:sldChg chg="del">
        <pc:chgData name="Conor Walker" userId="9e745111-8e3a-4b36-beec-6898a7e39431" providerId="ADAL" clId="{409C6C8B-53AE-494E-A213-15F5DB6F9589}" dt="2024-03-31T09:47:05.518" v="72" actId="2696"/>
        <pc:sldMkLst>
          <pc:docMk/>
          <pc:sldMk cId="2373969764" sldId="448"/>
        </pc:sldMkLst>
      </pc:sldChg>
      <pc:sldChg chg="del">
        <pc:chgData name="Conor Walker" userId="9e745111-8e3a-4b36-beec-6898a7e39431" providerId="ADAL" clId="{409C6C8B-53AE-494E-A213-15F5DB6F9589}" dt="2024-03-31T09:47:05.518" v="72" actId="2696"/>
        <pc:sldMkLst>
          <pc:docMk/>
          <pc:sldMk cId="2169841068" sldId="449"/>
        </pc:sldMkLst>
      </pc:sldChg>
      <pc:sldChg chg="del">
        <pc:chgData name="Conor Walker" userId="9e745111-8e3a-4b36-beec-6898a7e39431" providerId="ADAL" clId="{409C6C8B-53AE-494E-A213-15F5DB6F9589}" dt="2024-03-31T09:47:05.518" v="72" actId="2696"/>
        <pc:sldMkLst>
          <pc:docMk/>
          <pc:sldMk cId="1571866260" sldId="450"/>
        </pc:sldMkLst>
      </pc:sldChg>
      <pc:sldChg chg="del">
        <pc:chgData name="Conor Walker" userId="9e745111-8e3a-4b36-beec-6898a7e39431" providerId="ADAL" clId="{409C6C8B-53AE-494E-A213-15F5DB6F9589}" dt="2024-03-31T09:47:05.518" v="72" actId="2696"/>
        <pc:sldMkLst>
          <pc:docMk/>
          <pc:sldMk cId="2286575226" sldId="451"/>
        </pc:sldMkLst>
      </pc:sldChg>
      <pc:sldChg chg="del">
        <pc:chgData name="Conor Walker" userId="9e745111-8e3a-4b36-beec-6898a7e39431" providerId="ADAL" clId="{409C6C8B-53AE-494E-A213-15F5DB6F9589}" dt="2024-03-31T09:47:05.518" v="72" actId="2696"/>
        <pc:sldMkLst>
          <pc:docMk/>
          <pc:sldMk cId="787630104" sldId="452"/>
        </pc:sldMkLst>
      </pc:sldChg>
      <pc:sldChg chg="del">
        <pc:chgData name="Conor Walker" userId="9e745111-8e3a-4b36-beec-6898a7e39431" providerId="ADAL" clId="{409C6C8B-53AE-494E-A213-15F5DB6F9589}" dt="2024-03-31T15:45:46.308" v="605" actId="2696"/>
        <pc:sldMkLst>
          <pc:docMk/>
          <pc:sldMk cId="625512543" sldId="453"/>
        </pc:sldMkLst>
      </pc:sldChg>
      <pc:sldChg chg="del">
        <pc:chgData name="Conor Walker" userId="9e745111-8e3a-4b36-beec-6898a7e39431" providerId="ADAL" clId="{409C6C8B-53AE-494E-A213-15F5DB6F9589}" dt="2024-03-31T09:46:36.476" v="57" actId="47"/>
        <pc:sldMkLst>
          <pc:docMk/>
          <pc:sldMk cId="860096132" sldId="460"/>
        </pc:sldMkLst>
      </pc:sldChg>
      <pc:sldChg chg="del">
        <pc:chgData name="Conor Walker" userId="9e745111-8e3a-4b36-beec-6898a7e39431" providerId="ADAL" clId="{409C6C8B-53AE-494E-A213-15F5DB6F9589}" dt="2024-03-31T09:46:36.476" v="57" actId="47"/>
        <pc:sldMkLst>
          <pc:docMk/>
          <pc:sldMk cId="3679174429" sldId="461"/>
        </pc:sldMkLst>
      </pc:sldChg>
      <pc:sldChg chg="del">
        <pc:chgData name="Conor Walker" userId="9e745111-8e3a-4b36-beec-6898a7e39431" providerId="ADAL" clId="{409C6C8B-53AE-494E-A213-15F5DB6F9589}" dt="2024-03-31T15:45:46.308" v="605" actId="2696"/>
        <pc:sldMkLst>
          <pc:docMk/>
          <pc:sldMk cId="3838753376" sldId="462"/>
        </pc:sldMkLst>
      </pc:sldChg>
      <pc:sldChg chg="del">
        <pc:chgData name="Conor Walker" userId="9e745111-8e3a-4b36-beec-6898a7e39431" providerId="ADAL" clId="{409C6C8B-53AE-494E-A213-15F5DB6F9589}" dt="2024-03-31T15:45:46.308" v="605" actId="2696"/>
        <pc:sldMkLst>
          <pc:docMk/>
          <pc:sldMk cId="955383244" sldId="463"/>
        </pc:sldMkLst>
      </pc:sldChg>
      <pc:sldChg chg="del">
        <pc:chgData name="Conor Walker" userId="9e745111-8e3a-4b36-beec-6898a7e39431" providerId="ADAL" clId="{409C6C8B-53AE-494E-A213-15F5DB6F9589}" dt="2024-03-31T15:45:46.308" v="605" actId="2696"/>
        <pc:sldMkLst>
          <pc:docMk/>
          <pc:sldMk cId="778129533" sldId="464"/>
        </pc:sldMkLst>
      </pc:sldChg>
      <pc:sldChg chg="del">
        <pc:chgData name="Conor Walker" userId="9e745111-8e3a-4b36-beec-6898a7e39431" providerId="ADAL" clId="{409C6C8B-53AE-494E-A213-15F5DB6F9589}" dt="2024-03-31T15:45:46.308" v="605" actId="2696"/>
        <pc:sldMkLst>
          <pc:docMk/>
          <pc:sldMk cId="2237479733" sldId="465"/>
        </pc:sldMkLst>
      </pc:sldChg>
      <pc:sldChg chg="del">
        <pc:chgData name="Conor Walker" userId="9e745111-8e3a-4b36-beec-6898a7e39431" providerId="ADAL" clId="{409C6C8B-53AE-494E-A213-15F5DB6F9589}" dt="2024-03-31T09:47:35.883" v="75" actId="2696"/>
        <pc:sldMkLst>
          <pc:docMk/>
          <pc:sldMk cId="346977298" sldId="466"/>
        </pc:sldMkLst>
      </pc:sldChg>
      <pc:sldChg chg="del">
        <pc:chgData name="Conor Walker" userId="9e745111-8e3a-4b36-beec-6898a7e39431" providerId="ADAL" clId="{409C6C8B-53AE-494E-A213-15F5DB6F9589}" dt="2024-03-31T15:45:46.308" v="605" actId="2696"/>
        <pc:sldMkLst>
          <pc:docMk/>
          <pc:sldMk cId="1659068337" sldId="471"/>
        </pc:sldMkLst>
      </pc:sldChg>
      <pc:sldChg chg="del">
        <pc:chgData name="Conor Walker" userId="9e745111-8e3a-4b36-beec-6898a7e39431" providerId="ADAL" clId="{409C6C8B-53AE-494E-A213-15F5DB6F9589}" dt="2024-03-31T15:45:46.308" v="605" actId="2696"/>
        <pc:sldMkLst>
          <pc:docMk/>
          <pc:sldMk cId="734157595" sldId="472"/>
        </pc:sldMkLst>
      </pc:sldChg>
      <pc:sldChg chg="del">
        <pc:chgData name="Conor Walker" userId="9e745111-8e3a-4b36-beec-6898a7e39431" providerId="ADAL" clId="{409C6C8B-53AE-494E-A213-15F5DB6F9589}" dt="2024-03-31T15:45:46.308" v="605" actId="2696"/>
        <pc:sldMkLst>
          <pc:docMk/>
          <pc:sldMk cId="2761036096" sldId="473"/>
        </pc:sldMkLst>
      </pc:sldChg>
      <pc:sldChg chg="del">
        <pc:chgData name="Conor Walker" userId="9e745111-8e3a-4b36-beec-6898a7e39431" providerId="ADAL" clId="{409C6C8B-53AE-494E-A213-15F5DB6F9589}" dt="2024-03-31T15:45:46.308" v="605" actId="2696"/>
        <pc:sldMkLst>
          <pc:docMk/>
          <pc:sldMk cId="2886272032" sldId="474"/>
        </pc:sldMkLst>
      </pc:sldChg>
      <pc:sldChg chg="del">
        <pc:chgData name="Conor Walker" userId="9e745111-8e3a-4b36-beec-6898a7e39431" providerId="ADAL" clId="{409C6C8B-53AE-494E-A213-15F5DB6F9589}" dt="2024-03-31T15:45:46.308" v="605" actId="2696"/>
        <pc:sldMkLst>
          <pc:docMk/>
          <pc:sldMk cId="1213384116" sldId="475"/>
        </pc:sldMkLst>
      </pc:sldChg>
      <pc:sldChg chg="del">
        <pc:chgData name="Conor Walker" userId="9e745111-8e3a-4b36-beec-6898a7e39431" providerId="ADAL" clId="{409C6C8B-53AE-494E-A213-15F5DB6F9589}" dt="2024-03-31T09:47:35.883" v="75" actId="2696"/>
        <pc:sldMkLst>
          <pc:docMk/>
          <pc:sldMk cId="2699654848" sldId="477"/>
        </pc:sldMkLst>
      </pc:sldChg>
      <pc:sldChg chg="del">
        <pc:chgData name="Conor Walker" userId="9e745111-8e3a-4b36-beec-6898a7e39431" providerId="ADAL" clId="{409C6C8B-53AE-494E-A213-15F5DB6F9589}" dt="2024-03-31T09:47:35.883" v="75" actId="2696"/>
        <pc:sldMkLst>
          <pc:docMk/>
          <pc:sldMk cId="3644600823" sldId="478"/>
        </pc:sldMkLst>
      </pc:sldChg>
      <pc:sldChg chg="del">
        <pc:chgData name="Conor Walker" userId="9e745111-8e3a-4b36-beec-6898a7e39431" providerId="ADAL" clId="{409C6C8B-53AE-494E-A213-15F5DB6F9589}" dt="2024-03-31T09:47:35.883" v="75" actId="2696"/>
        <pc:sldMkLst>
          <pc:docMk/>
          <pc:sldMk cId="178141760" sldId="479"/>
        </pc:sldMkLst>
      </pc:sldChg>
      <pc:sldChg chg="del">
        <pc:chgData name="Conor Walker" userId="9e745111-8e3a-4b36-beec-6898a7e39431" providerId="ADAL" clId="{409C6C8B-53AE-494E-A213-15F5DB6F9589}" dt="2024-03-31T09:47:35.883" v="75" actId="2696"/>
        <pc:sldMkLst>
          <pc:docMk/>
          <pc:sldMk cId="561914349" sldId="480"/>
        </pc:sldMkLst>
      </pc:sldChg>
      <pc:sldChg chg="delSp modSp del mod">
        <pc:chgData name="Conor Walker" userId="9e745111-8e3a-4b36-beec-6898a7e39431" providerId="ADAL" clId="{409C6C8B-53AE-494E-A213-15F5DB6F9589}" dt="2024-03-31T15:45:46.308" v="605" actId="2696"/>
        <pc:sldMkLst>
          <pc:docMk/>
          <pc:sldMk cId="1765989194" sldId="486"/>
        </pc:sldMkLst>
        <pc:spChg chg="mod">
          <ac:chgData name="Conor Walker" userId="9e745111-8e3a-4b36-beec-6898a7e39431" providerId="ADAL" clId="{409C6C8B-53AE-494E-A213-15F5DB6F9589}" dt="2024-03-31T09:47:27.444" v="74" actId="14100"/>
          <ac:spMkLst>
            <pc:docMk/>
            <pc:sldMk cId="1765989194" sldId="486"/>
            <ac:spMk id="2" creationId="{3D57071C-6383-8E8F-F758-9CF123F71BDE}"/>
          </ac:spMkLst>
        </pc:spChg>
        <pc:picChg chg="del">
          <ac:chgData name="Conor Walker" userId="9e745111-8e3a-4b36-beec-6898a7e39431" providerId="ADAL" clId="{409C6C8B-53AE-494E-A213-15F5DB6F9589}" dt="2024-03-31T09:47:21.002" v="73" actId="478"/>
          <ac:picMkLst>
            <pc:docMk/>
            <pc:sldMk cId="1765989194" sldId="486"/>
            <ac:picMk id="5" creationId="{41E1D242-29B0-E8CC-603C-F0EFCEC1F360}"/>
          </ac:picMkLst>
        </pc:picChg>
      </pc:sldChg>
      <pc:sldChg chg="del">
        <pc:chgData name="Conor Walker" userId="9e745111-8e3a-4b36-beec-6898a7e39431" providerId="ADAL" clId="{409C6C8B-53AE-494E-A213-15F5DB6F9589}" dt="2024-03-31T09:47:35.883" v="75" actId="2696"/>
        <pc:sldMkLst>
          <pc:docMk/>
          <pc:sldMk cId="1912992971" sldId="487"/>
        </pc:sldMkLst>
      </pc:sldChg>
      <pc:sldChg chg="modSp mod">
        <pc:chgData name="Conor Walker" userId="9e745111-8e3a-4b36-beec-6898a7e39431" providerId="ADAL" clId="{409C6C8B-53AE-494E-A213-15F5DB6F9589}" dt="2024-03-31T09:45:17.387" v="52" actId="20577"/>
        <pc:sldMkLst>
          <pc:docMk/>
          <pc:sldMk cId="3670521708" sldId="488"/>
        </pc:sldMkLst>
        <pc:spChg chg="mod">
          <ac:chgData name="Conor Walker" userId="9e745111-8e3a-4b36-beec-6898a7e39431" providerId="ADAL" clId="{409C6C8B-53AE-494E-A213-15F5DB6F9589}" dt="2024-03-31T09:45:17.387" v="52" actId="20577"/>
          <ac:spMkLst>
            <pc:docMk/>
            <pc:sldMk cId="3670521708" sldId="488"/>
            <ac:spMk id="2" creationId="{4D51C8A9-7825-E6B4-4A23-B12BA6B1BABF}"/>
          </ac:spMkLst>
        </pc:spChg>
      </pc:sldChg>
      <pc:sldChg chg="modSp mod">
        <pc:chgData name="Conor Walker" userId="9e745111-8e3a-4b36-beec-6898a7e39431" providerId="ADAL" clId="{409C6C8B-53AE-494E-A213-15F5DB6F9589}" dt="2024-03-31T09:45:22.330" v="56" actId="20577"/>
        <pc:sldMkLst>
          <pc:docMk/>
          <pc:sldMk cId="1342126873" sldId="489"/>
        </pc:sldMkLst>
        <pc:spChg chg="mod">
          <ac:chgData name="Conor Walker" userId="9e745111-8e3a-4b36-beec-6898a7e39431" providerId="ADAL" clId="{409C6C8B-53AE-494E-A213-15F5DB6F9589}" dt="2024-03-31T09:45:22.330" v="56" actId="20577"/>
          <ac:spMkLst>
            <pc:docMk/>
            <pc:sldMk cId="1342126873" sldId="489"/>
            <ac:spMk id="2" creationId="{4D51C8A9-7825-E6B4-4A23-B12BA6B1BABF}"/>
          </ac:spMkLst>
        </pc:spChg>
      </pc:sldChg>
      <pc:sldChg chg="del">
        <pc:chgData name="Conor Walker" userId="9e745111-8e3a-4b36-beec-6898a7e39431" providerId="ADAL" clId="{409C6C8B-53AE-494E-A213-15F5DB6F9589}" dt="2024-03-31T09:47:53.076" v="76" actId="2696"/>
        <pc:sldMkLst>
          <pc:docMk/>
          <pc:sldMk cId="401314211" sldId="490"/>
        </pc:sldMkLst>
      </pc:sldChg>
      <pc:sldChg chg="del">
        <pc:chgData name="Conor Walker" userId="9e745111-8e3a-4b36-beec-6898a7e39431" providerId="ADAL" clId="{409C6C8B-53AE-494E-A213-15F5DB6F9589}" dt="2024-03-31T09:47:53.076" v="76" actId="2696"/>
        <pc:sldMkLst>
          <pc:docMk/>
          <pc:sldMk cId="1268742300" sldId="491"/>
        </pc:sldMkLst>
      </pc:sldChg>
      <pc:sldChg chg="modSp mod">
        <pc:chgData name="Conor Walker" userId="9e745111-8e3a-4b36-beec-6898a7e39431" providerId="ADAL" clId="{409C6C8B-53AE-494E-A213-15F5DB6F9589}" dt="2024-03-31T09:48:19.629" v="94" actId="20577"/>
        <pc:sldMkLst>
          <pc:docMk/>
          <pc:sldMk cId="1175914962" sldId="492"/>
        </pc:sldMkLst>
        <pc:spChg chg="mod">
          <ac:chgData name="Conor Walker" userId="9e745111-8e3a-4b36-beec-6898a7e39431" providerId="ADAL" clId="{409C6C8B-53AE-494E-A213-15F5DB6F9589}" dt="2024-03-31T09:48:19.629" v="94" actId="20577"/>
          <ac:spMkLst>
            <pc:docMk/>
            <pc:sldMk cId="1175914962" sldId="492"/>
            <ac:spMk id="2" creationId="{4D51C8A9-7825-E6B4-4A23-B12BA6B1BABF}"/>
          </ac:spMkLst>
        </pc:spChg>
      </pc:sldChg>
      <pc:sldChg chg="del">
        <pc:chgData name="Conor Walker" userId="9e745111-8e3a-4b36-beec-6898a7e39431" providerId="ADAL" clId="{409C6C8B-53AE-494E-A213-15F5DB6F9589}" dt="2024-03-31T15:45:46.308" v="605" actId="2696"/>
        <pc:sldMkLst>
          <pc:docMk/>
          <pc:sldMk cId="2990205061" sldId="493"/>
        </pc:sldMkLst>
      </pc:sldChg>
      <pc:sldChg chg="del">
        <pc:chgData name="Conor Walker" userId="9e745111-8e3a-4b36-beec-6898a7e39431" providerId="ADAL" clId="{409C6C8B-53AE-494E-A213-15F5DB6F9589}" dt="2024-03-31T15:45:46.308" v="605" actId="2696"/>
        <pc:sldMkLst>
          <pc:docMk/>
          <pc:sldMk cId="106238544" sldId="494"/>
        </pc:sldMkLst>
      </pc:sldChg>
      <pc:sldChg chg="del">
        <pc:chgData name="Conor Walker" userId="9e745111-8e3a-4b36-beec-6898a7e39431" providerId="ADAL" clId="{409C6C8B-53AE-494E-A213-15F5DB6F9589}" dt="2024-03-31T15:45:46.308" v="605" actId="2696"/>
        <pc:sldMkLst>
          <pc:docMk/>
          <pc:sldMk cId="2941302676" sldId="495"/>
        </pc:sldMkLst>
      </pc:sldChg>
      <pc:sldChg chg="del">
        <pc:chgData name="Conor Walker" userId="9e745111-8e3a-4b36-beec-6898a7e39431" providerId="ADAL" clId="{409C6C8B-53AE-494E-A213-15F5DB6F9589}" dt="2024-03-31T09:51:00.311" v="95" actId="2696"/>
        <pc:sldMkLst>
          <pc:docMk/>
          <pc:sldMk cId="294599371" sldId="496"/>
        </pc:sldMkLst>
      </pc:sldChg>
      <pc:sldChg chg="del">
        <pc:chgData name="Conor Walker" userId="9e745111-8e3a-4b36-beec-6898a7e39431" providerId="ADAL" clId="{409C6C8B-53AE-494E-A213-15F5DB6F9589}" dt="2024-03-31T09:46:36.476" v="57" actId="47"/>
        <pc:sldMkLst>
          <pc:docMk/>
          <pc:sldMk cId="3402994853" sldId="497"/>
        </pc:sldMkLst>
      </pc:sldChg>
      <pc:sldChg chg="del">
        <pc:chgData name="Conor Walker" userId="9e745111-8e3a-4b36-beec-6898a7e39431" providerId="ADAL" clId="{409C6C8B-53AE-494E-A213-15F5DB6F9589}" dt="2024-03-31T15:45:46.308" v="605" actId="2696"/>
        <pc:sldMkLst>
          <pc:docMk/>
          <pc:sldMk cId="2310122879" sldId="498"/>
        </pc:sldMkLst>
      </pc:sldChg>
      <pc:sldChg chg="del">
        <pc:chgData name="Conor Walker" userId="9e745111-8e3a-4b36-beec-6898a7e39431" providerId="ADAL" clId="{409C6C8B-53AE-494E-A213-15F5DB6F9589}" dt="2024-03-31T09:47:53.076" v="76" actId="2696"/>
        <pc:sldMkLst>
          <pc:docMk/>
          <pc:sldMk cId="2900536804" sldId="499"/>
        </pc:sldMkLst>
      </pc:sldChg>
      <pc:sldChg chg="add del">
        <pc:chgData name="Conor Walker" userId="9e745111-8e3a-4b36-beec-6898a7e39431" providerId="ADAL" clId="{409C6C8B-53AE-494E-A213-15F5DB6F9589}" dt="2024-03-31T09:47:53.076" v="76" actId="2696"/>
        <pc:sldMkLst>
          <pc:docMk/>
          <pc:sldMk cId="1590318165" sldId="500"/>
        </pc:sldMkLst>
      </pc:sldChg>
      <pc:sldChg chg="add del">
        <pc:chgData name="Conor Walker" userId="9e745111-8e3a-4b36-beec-6898a7e39431" providerId="ADAL" clId="{409C6C8B-53AE-494E-A213-15F5DB6F9589}" dt="2024-03-31T09:47:53.076" v="76" actId="2696"/>
        <pc:sldMkLst>
          <pc:docMk/>
          <pc:sldMk cId="4112803135" sldId="501"/>
        </pc:sldMkLst>
      </pc:sldChg>
      <pc:sldChg chg="add del">
        <pc:chgData name="Conor Walker" userId="9e745111-8e3a-4b36-beec-6898a7e39431" providerId="ADAL" clId="{409C6C8B-53AE-494E-A213-15F5DB6F9589}" dt="2024-03-31T09:47:53.076" v="76" actId="2696"/>
        <pc:sldMkLst>
          <pc:docMk/>
          <pc:sldMk cId="932801228" sldId="502"/>
        </pc:sldMkLst>
      </pc:sldChg>
      <pc:sldChg chg="add del">
        <pc:chgData name="Conor Walker" userId="9e745111-8e3a-4b36-beec-6898a7e39431" providerId="ADAL" clId="{409C6C8B-53AE-494E-A213-15F5DB6F9589}" dt="2024-03-31T09:47:53.076" v="76" actId="2696"/>
        <pc:sldMkLst>
          <pc:docMk/>
          <pc:sldMk cId="2276940366" sldId="503"/>
        </pc:sldMkLst>
      </pc:sldChg>
      <pc:sldChg chg="add del">
        <pc:chgData name="Conor Walker" userId="9e745111-8e3a-4b36-beec-6898a7e39431" providerId="ADAL" clId="{409C6C8B-53AE-494E-A213-15F5DB6F9589}" dt="2024-03-31T09:47:53.076" v="76" actId="2696"/>
        <pc:sldMkLst>
          <pc:docMk/>
          <pc:sldMk cId="2240625563" sldId="504"/>
        </pc:sldMkLst>
      </pc:sldChg>
      <pc:sldChg chg="add del">
        <pc:chgData name="Conor Walker" userId="9e745111-8e3a-4b36-beec-6898a7e39431" providerId="ADAL" clId="{409C6C8B-53AE-494E-A213-15F5DB6F9589}" dt="2024-03-31T09:47:53.076" v="76" actId="2696"/>
        <pc:sldMkLst>
          <pc:docMk/>
          <pc:sldMk cId="2412954154" sldId="505"/>
        </pc:sldMkLst>
      </pc:sldChg>
      <pc:sldChg chg="addSp modSp add mod setBg">
        <pc:chgData name="Conor Walker" userId="9e745111-8e3a-4b36-beec-6898a7e39431" providerId="ADAL" clId="{409C6C8B-53AE-494E-A213-15F5DB6F9589}" dt="2024-03-31T16:05:30.015" v="773"/>
        <pc:sldMkLst>
          <pc:docMk/>
          <pc:sldMk cId="3316993118" sldId="506"/>
        </pc:sldMkLst>
        <pc:spChg chg="mod">
          <ac:chgData name="Conor Walker" userId="9e745111-8e3a-4b36-beec-6898a7e39431" providerId="ADAL" clId="{409C6C8B-53AE-494E-A213-15F5DB6F9589}" dt="2024-03-31T15:48:06.072" v="619" actId="14100"/>
          <ac:spMkLst>
            <pc:docMk/>
            <pc:sldMk cId="3316993118" sldId="506"/>
            <ac:spMk id="2" creationId="{3D57071C-6383-8E8F-F758-9CF123F71BDE}"/>
          </ac:spMkLst>
        </pc:spChg>
        <pc:spChg chg="mod">
          <ac:chgData name="Conor Walker" userId="9e745111-8e3a-4b36-beec-6898a7e39431" providerId="ADAL" clId="{409C6C8B-53AE-494E-A213-15F5DB6F9589}" dt="2024-03-31T15:45:23.455" v="603" actId="20577"/>
          <ac:spMkLst>
            <pc:docMk/>
            <pc:sldMk cId="3316993118" sldId="506"/>
            <ac:spMk id="3" creationId="{31BD082E-B7D3-546B-8B3F-599EFCB14274}"/>
          </ac:spMkLst>
        </pc:spChg>
        <pc:spChg chg="add mod">
          <ac:chgData name="Conor Walker" userId="9e745111-8e3a-4b36-beec-6898a7e39431" providerId="ADAL" clId="{409C6C8B-53AE-494E-A213-15F5DB6F9589}" dt="2024-03-31T16:05:30.015" v="773"/>
          <ac:spMkLst>
            <pc:docMk/>
            <pc:sldMk cId="3316993118" sldId="506"/>
            <ac:spMk id="6" creationId="{9290B6C7-35AB-A9FB-201F-C40AF554D2D5}"/>
          </ac:spMkLst>
        </pc:spChg>
        <pc:picChg chg="add mod">
          <ac:chgData name="Conor Walker" userId="9e745111-8e3a-4b36-beec-6898a7e39431" providerId="ADAL" clId="{409C6C8B-53AE-494E-A213-15F5DB6F9589}" dt="2024-03-31T15:50:03.915" v="638" actId="1036"/>
          <ac:picMkLst>
            <pc:docMk/>
            <pc:sldMk cId="3316993118" sldId="506"/>
            <ac:picMk id="5" creationId="{9CDCE033-475B-7687-2291-9181690EA979}"/>
          </ac:picMkLst>
        </pc:picChg>
      </pc:sldChg>
      <pc:sldChg chg="add del">
        <pc:chgData name="Conor Walker" userId="9e745111-8e3a-4b36-beec-6898a7e39431" providerId="ADAL" clId="{409C6C8B-53AE-494E-A213-15F5DB6F9589}" dt="2024-03-31T15:45:56.773" v="606" actId="2696"/>
        <pc:sldMkLst>
          <pc:docMk/>
          <pc:sldMk cId="927119266" sldId="507"/>
        </pc:sldMkLst>
      </pc:sldChg>
      <pc:sldChg chg="add del">
        <pc:chgData name="Conor Walker" userId="9e745111-8e3a-4b36-beec-6898a7e39431" providerId="ADAL" clId="{409C6C8B-53AE-494E-A213-15F5DB6F9589}" dt="2024-03-31T15:45:56.773" v="606" actId="2696"/>
        <pc:sldMkLst>
          <pc:docMk/>
          <pc:sldMk cId="2066787275" sldId="508"/>
        </pc:sldMkLst>
      </pc:sldChg>
      <pc:sldChg chg="add del">
        <pc:chgData name="Conor Walker" userId="9e745111-8e3a-4b36-beec-6898a7e39431" providerId="ADAL" clId="{409C6C8B-53AE-494E-A213-15F5DB6F9589}" dt="2024-03-31T15:45:56.773" v="606" actId="2696"/>
        <pc:sldMkLst>
          <pc:docMk/>
          <pc:sldMk cId="4155890179" sldId="509"/>
        </pc:sldMkLst>
      </pc:sldChg>
      <pc:sldChg chg="add del">
        <pc:chgData name="Conor Walker" userId="9e745111-8e3a-4b36-beec-6898a7e39431" providerId="ADAL" clId="{409C6C8B-53AE-494E-A213-15F5DB6F9589}" dt="2024-03-31T15:45:56.773" v="606" actId="2696"/>
        <pc:sldMkLst>
          <pc:docMk/>
          <pc:sldMk cId="1451663335" sldId="510"/>
        </pc:sldMkLst>
      </pc:sldChg>
      <pc:sldChg chg="add del">
        <pc:chgData name="Conor Walker" userId="9e745111-8e3a-4b36-beec-6898a7e39431" providerId="ADAL" clId="{409C6C8B-53AE-494E-A213-15F5DB6F9589}" dt="2024-03-31T15:45:56.773" v="606" actId="2696"/>
        <pc:sldMkLst>
          <pc:docMk/>
          <pc:sldMk cId="1795232249" sldId="511"/>
        </pc:sldMkLst>
      </pc:sldChg>
      <pc:sldChg chg="add del">
        <pc:chgData name="Conor Walker" userId="9e745111-8e3a-4b36-beec-6898a7e39431" providerId="ADAL" clId="{409C6C8B-53AE-494E-A213-15F5DB6F9589}" dt="2024-03-31T15:45:56.773" v="606" actId="2696"/>
        <pc:sldMkLst>
          <pc:docMk/>
          <pc:sldMk cId="682602599" sldId="512"/>
        </pc:sldMkLst>
      </pc:sldChg>
      <pc:sldChg chg="add del">
        <pc:chgData name="Conor Walker" userId="9e745111-8e3a-4b36-beec-6898a7e39431" providerId="ADAL" clId="{409C6C8B-53AE-494E-A213-15F5DB6F9589}" dt="2024-03-31T15:45:56.773" v="606" actId="2696"/>
        <pc:sldMkLst>
          <pc:docMk/>
          <pc:sldMk cId="716641161" sldId="513"/>
        </pc:sldMkLst>
      </pc:sldChg>
      <pc:sldChg chg="addSp modSp add del mod">
        <pc:chgData name="Conor Walker" userId="9e745111-8e3a-4b36-beec-6898a7e39431" providerId="ADAL" clId="{409C6C8B-53AE-494E-A213-15F5DB6F9589}" dt="2024-03-31T16:01:12.750" v="700"/>
        <pc:sldMkLst>
          <pc:docMk/>
          <pc:sldMk cId="484138509" sldId="514"/>
        </pc:sldMkLst>
        <pc:spChg chg="mod">
          <ac:chgData name="Conor Walker" userId="9e745111-8e3a-4b36-beec-6898a7e39431" providerId="ADAL" clId="{409C6C8B-53AE-494E-A213-15F5DB6F9589}" dt="2024-03-31T09:53:05.868" v="120" actId="14100"/>
          <ac:spMkLst>
            <pc:docMk/>
            <pc:sldMk cId="484138509" sldId="514"/>
            <ac:spMk id="2" creationId="{3D57071C-6383-8E8F-F758-9CF123F71BDE}"/>
          </ac:spMkLst>
        </pc:spChg>
        <pc:spChg chg="mod">
          <ac:chgData name="Conor Walker" userId="9e745111-8e3a-4b36-beec-6898a7e39431" providerId="ADAL" clId="{409C6C8B-53AE-494E-A213-15F5DB6F9589}" dt="2024-03-31T10:03:13.689" v="231" actId="20577"/>
          <ac:spMkLst>
            <pc:docMk/>
            <pc:sldMk cId="484138509" sldId="514"/>
            <ac:spMk id="3" creationId="{31BD082E-B7D3-546B-8B3F-599EFCB14274}"/>
          </ac:spMkLst>
        </pc:spChg>
        <pc:spChg chg="add mod">
          <ac:chgData name="Conor Walker" userId="9e745111-8e3a-4b36-beec-6898a7e39431" providerId="ADAL" clId="{409C6C8B-53AE-494E-A213-15F5DB6F9589}" dt="2024-03-31T16:01:12.750" v="700"/>
          <ac:spMkLst>
            <pc:docMk/>
            <pc:sldMk cId="484138509" sldId="514"/>
            <ac:spMk id="6" creationId="{C3AE8C33-42A9-8B40-E283-9DFAFF1E9A3D}"/>
          </ac:spMkLst>
        </pc:spChg>
        <pc:picChg chg="add mod">
          <ac:chgData name="Conor Walker" userId="9e745111-8e3a-4b36-beec-6898a7e39431" providerId="ADAL" clId="{409C6C8B-53AE-494E-A213-15F5DB6F9589}" dt="2024-03-31T09:53:00.991" v="119" actId="14100"/>
          <ac:picMkLst>
            <pc:docMk/>
            <pc:sldMk cId="484138509" sldId="514"/>
            <ac:picMk id="5" creationId="{E0215FB3-1AB8-EAC2-5351-4039E494DDDD}"/>
          </ac:picMkLst>
        </pc:picChg>
      </pc:sldChg>
      <pc:sldChg chg="addSp delSp modSp add mod">
        <pc:chgData name="Conor Walker" userId="9e745111-8e3a-4b36-beec-6898a7e39431" providerId="ADAL" clId="{409C6C8B-53AE-494E-A213-15F5DB6F9589}" dt="2024-03-31T16:01:18.596" v="701"/>
        <pc:sldMkLst>
          <pc:docMk/>
          <pc:sldMk cId="836191515" sldId="515"/>
        </pc:sldMkLst>
        <pc:spChg chg="mod">
          <ac:chgData name="Conor Walker" userId="9e745111-8e3a-4b36-beec-6898a7e39431" providerId="ADAL" clId="{409C6C8B-53AE-494E-A213-15F5DB6F9589}" dt="2024-03-31T09:53:31.214" v="122" actId="14100"/>
          <ac:spMkLst>
            <pc:docMk/>
            <pc:sldMk cId="836191515" sldId="515"/>
            <ac:spMk id="2" creationId="{3D57071C-6383-8E8F-F758-9CF123F71BDE}"/>
          </ac:spMkLst>
        </pc:spChg>
        <pc:spChg chg="del">
          <ac:chgData name="Conor Walker" userId="9e745111-8e3a-4b36-beec-6898a7e39431" providerId="ADAL" clId="{409C6C8B-53AE-494E-A213-15F5DB6F9589}" dt="2024-03-31T10:03:24.052" v="233" actId="478"/>
          <ac:spMkLst>
            <pc:docMk/>
            <pc:sldMk cId="836191515" sldId="515"/>
            <ac:spMk id="3" creationId="{31BD082E-B7D3-546B-8B3F-599EFCB14274}"/>
          </ac:spMkLst>
        </pc:spChg>
        <pc:spChg chg="add mod">
          <ac:chgData name="Conor Walker" userId="9e745111-8e3a-4b36-beec-6898a7e39431" providerId="ADAL" clId="{409C6C8B-53AE-494E-A213-15F5DB6F9589}" dt="2024-03-31T10:03:18.520" v="232"/>
          <ac:spMkLst>
            <pc:docMk/>
            <pc:sldMk cId="836191515" sldId="515"/>
            <ac:spMk id="6" creationId="{969410E1-51F1-3D46-F292-8C929C619F6A}"/>
          </ac:spMkLst>
        </pc:spChg>
        <pc:spChg chg="add mod">
          <ac:chgData name="Conor Walker" userId="9e745111-8e3a-4b36-beec-6898a7e39431" providerId="ADAL" clId="{409C6C8B-53AE-494E-A213-15F5DB6F9589}" dt="2024-03-31T10:03:24.900" v="234"/>
          <ac:spMkLst>
            <pc:docMk/>
            <pc:sldMk cId="836191515" sldId="515"/>
            <ac:spMk id="7" creationId="{30F614EE-0C48-FFA7-0892-593F4D0F3EDF}"/>
          </ac:spMkLst>
        </pc:spChg>
        <pc:spChg chg="add mod">
          <ac:chgData name="Conor Walker" userId="9e745111-8e3a-4b36-beec-6898a7e39431" providerId="ADAL" clId="{409C6C8B-53AE-494E-A213-15F5DB6F9589}" dt="2024-03-31T16:01:18.596" v="701"/>
          <ac:spMkLst>
            <pc:docMk/>
            <pc:sldMk cId="836191515" sldId="515"/>
            <ac:spMk id="8" creationId="{C8FB9381-731C-F04D-FCB5-B6E1C45E94F5}"/>
          </ac:spMkLst>
        </pc:spChg>
        <pc:picChg chg="add mod">
          <ac:chgData name="Conor Walker" userId="9e745111-8e3a-4b36-beec-6898a7e39431" providerId="ADAL" clId="{409C6C8B-53AE-494E-A213-15F5DB6F9589}" dt="2024-03-31T09:53:39.859" v="125" actId="14100"/>
          <ac:picMkLst>
            <pc:docMk/>
            <pc:sldMk cId="836191515" sldId="515"/>
            <ac:picMk id="5" creationId="{D0A00DEE-98B6-D580-9D20-3F8C161E5683}"/>
          </ac:picMkLst>
        </pc:picChg>
      </pc:sldChg>
      <pc:sldChg chg="addSp delSp modSp add mod">
        <pc:chgData name="Conor Walker" userId="9e745111-8e3a-4b36-beec-6898a7e39431" providerId="ADAL" clId="{409C6C8B-53AE-494E-A213-15F5DB6F9589}" dt="2024-03-31T16:07:32.636" v="800" actId="1036"/>
        <pc:sldMkLst>
          <pc:docMk/>
          <pc:sldMk cId="1781551482" sldId="516"/>
        </pc:sldMkLst>
        <pc:spChg chg="mod">
          <ac:chgData name="Conor Walker" userId="9e745111-8e3a-4b36-beec-6898a7e39431" providerId="ADAL" clId="{409C6C8B-53AE-494E-A213-15F5DB6F9589}" dt="2024-03-31T09:54:19.026" v="130" actId="14100"/>
          <ac:spMkLst>
            <pc:docMk/>
            <pc:sldMk cId="1781551482" sldId="516"/>
            <ac:spMk id="2" creationId="{3D57071C-6383-8E8F-F758-9CF123F71BDE}"/>
          </ac:spMkLst>
        </pc:spChg>
        <pc:spChg chg="del">
          <ac:chgData name="Conor Walker" userId="9e745111-8e3a-4b36-beec-6898a7e39431" providerId="ADAL" clId="{409C6C8B-53AE-494E-A213-15F5DB6F9589}" dt="2024-03-31T10:03:29.037" v="235" actId="478"/>
          <ac:spMkLst>
            <pc:docMk/>
            <pc:sldMk cId="1781551482" sldId="516"/>
            <ac:spMk id="3" creationId="{31BD082E-B7D3-546B-8B3F-599EFCB14274}"/>
          </ac:spMkLst>
        </pc:spChg>
        <pc:spChg chg="add mod">
          <ac:chgData name="Conor Walker" userId="9e745111-8e3a-4b36-beec-6898a7e39431" providerId="ADAL" clId="{409C6C8B-53AE-494E-A213-15F5DB6F9589}" dt="2024-03-31T10:03:29.715" v="236"/>
          <ac:spMkLst>
            <pc:docMk/>
            <pc:sldMk cId="1781551482" sldId="516"/>
            <ac:spMk id="6" creationId="{A4D0FC77-7EEB-6A88-80D0-7ADFC6B29CEB}"/>
          </ac:spMkLst>
        </pc:spChg>
        <pc:spChg chg="add mod">
          <ac:chgData name="Conor Walker" userId="9e745111-8e3a-4b36-beec-6898a7e39431" providerId="ADAL" clId="{409C6C8B-53AE-494E-A213-15F5DB6F9589}" dt="2024-03-31T16:01:22.143" v="703" actId="1036"/>
          <ac:spMkLst>
            <pc:docMk/>
            <pc:sldMk cId="1781551482" sldId="516"/>
            <ac:spMk id="7" creationId="{B9FFE727-81DB-1328-4E96-B0C2F28988A9}"/>
          </ac:spMkLst>
        </pc:spChg>
        <pc:picChg chg="add mod">
          <ac:chgData name="Conor Walker" userId="9e745111-8e3a-4b36-beec-6898a7e39431" providerId="ADAL" clId="{409C6C8B-53AE-494E-A213-15F5DB6F9589}" dt="2024-03-31T16:07:32.636" v="800" actId="1036"/>
          <ac:picMkLst>
            <pc:docMk/>
            <pc:sldMk cId="1781551482" sldId="516"/>
            <ac:picMk id="5" creationId="{CC39EB10-AB08-7BB6-950D-3BF7B63FE2D7}"/>
          </ac:picMkLst>
        </pc:picChg>
      </pc:sldChg>
      <pc:sldChg chg="addSp delSp modSp add mod">
        <pc:chgData name="Conor Walker" userId="9e745111-8e3a-4b36-beec-6898a7e39431" providerId="ADAL" clId="{409C6C8B-53AE-494E-A213-15F5DB6F9589}" dt="2024-03-31T16:07:42.926" v="808" actId="1036"/>
        <pc:sldMkLst>
          <pc:docMk/>
          <pc:sldMk cId="30841456" sldId="517"/>
        </pc:sldMkLst>
        <pc:spChg chg="mod">
          <ac:chgData name="Conor Walker" userId="9e745111-8e3a-4b36-beec-6898a7e39431" providerId="ADAL" clId="{409C6C8B-53AE-494E-A213-15F5DB6F9589}" dt="2024-03-31T09:54:53.468" v="131" actId="14100"/>
          <ac:spMkLst>
            <pc:docMk/>
            <pc:sldMk cId="30841456" sldId="517"/>
            <ac:spMk id="2" creationId="{3D57071C-6383-8E8F-F758-9CF123F71BDE}"/>
          </ac:spMkLst>
        </pc:spChg>
        <pc:spChg chg="del">
          <ac:chgData name="Conor Walker" userId="9e745111-8e3a-4b36-beec-6898a7e39431" providerId="ADAL" clId="{409C6C8B-53AE-494E-A213-15F5DB6F9589}" dt="2024-03-31T10:03:34.533" v="237" actId="478"/>
          <ac:spMkLst>
            <pc:docMk/>
            <pc:sldMk cId="30841456" sldId="517"/>
            <ac:spMk id="3" creationId="{31BD082E-B7D3-546B-8B3F-599EFCB14274}"/>
          </ac:spMkLst>
        </pc:spChg>
        <pc:spChg chg="add mod">
          <ac:chgData name="Conor Walker" userId="9e745111-8e3a-4b36-beec-6898a7e39431" providerId="ADAL" clId="{409C6C8B-53AE-494E-A213-15F5DB6F9589}" dt="2024-03-31T10:03:35.284" v="238"/>
          <ac:spMkLst>
            <pc:docMk/>
            <pc:sldMk cId="30841456" sldId="517"/>
            <ac:spMk id="6" creationId="{34D68E77-0D3F-60B4-A8DF-B897EA69162A}"/>
          </ac:spMkLst>
        </pc:spChg>
        <pc:spChg chg="add mod">
          <ac:chgData name="Conor Walker" userId="9e745111-8e3a-4b36-beec-6898a7e39431" providerId="ADAL" clId="{409C6C8B-53AE-494E-A213-15F5DB6F9589}" dt="2024-03-31T16:01:24.876" v="704"/>
          <ac:spMkLst>
            <pc:docMk/>
            <pc:sldMk cId="30841456" sldId="517"/>
            <ac:spMk id="7" creationId="{60D7FB7D-68FC-3963-DD75-EC33BBB4B7A1}"/>
          </ac:spMkLst>
        </pc:spChg>
        <pc:picChg chg="add mod">
          <ac:chgData name="Conor Walker" userId="9e745111-8e3a-4b36-beec-6898a7e39431" providerId="ADAL" clId="{409C6C8B-53AE-494E-A213-15F5DB6F9589}" dt="2024-03-31T16:07:42.926" v="808" actId="1036"/>
          <ac:picMkLst>
            <pc:docMk/>
            <pc:sldMk cId="30841456" sldId="517"/>
            <ac:picMk id="5" creationId="{6888AFC5-A87A-BCB7-6574-7B8282E0AB07}"/>
          </ac:picMkLst>
        </pc:picChg>
      </pc:sldChg>
      <pc:sldChg chg="addSp delSp modSp add mod">
        <pc:chgData name="Conor Walker" userId="9e745111-8e3a-4b36-beec-6898a7e39431" providerId="ADAL" clId="{409C6C8B-53AE-494E-A213-15F5DB6F9589}" dt="2024-03-31T16:07:49.686" v="817" actId="1035"/>
        <pc:sldMkLst>
          <pc:docMk/>
          <pc:sldMk cId="3473547611" sldId="518"/>
        </pc:sldMkLst>
        <pc:spChg chg="mod">
          <ac:chgData name="Conor Walker" userId="9e745111-8e3a-4b36-beec-6898a7e39431" providerId="ADAL" clId="{409C6C8B-53AE-494E-A213-15F5DB6F9589}" dt="2024-03-31T09:55:39.478" v="139" actId="14100"/>
          <ac:spMkLst>
            <pc:docMk/>
            <pc:sldMk cId="3473547611" sldId="518"/>
            <ac:spMk id="2" creationId="{3D57071C-6383-8E8F-F758-9CF123F71BDE}"/>
          </ac:spMkLst>
        </pc:spChg>
        <pc:spChg chg="del">
          <ac:chgData name="Conor Walker" userId="9e745111-8e3a-4b36-beec-6898a7e39431" providerId="ADAL" clId="{409C6C8B-53AE-494E-A213-15F5DB6F9589}" dt="2024-03-31T10:03:38.422" v="239" actId="478"/>
          <ac:spMkLst>
            <pc:docMk/>
            <pc:sldMk cId="3473547611" sldId="518"/>
            <ac:spMk id="3" creationId="{31BD082E-B7D3-546B-8B3F-599EFCB14274}"/>
          </ac:spMkLst>
        </pc:spChg>
        <pc:spChg chg="add mod">
          <ac:chgData name="Conor Walker" userId="9e745111-8e3a-4b36-beec-6898a7e39431" providerId="ADAL" clId="{409C6C8B-53AE-494E-A213-15F5DB6F9589}" dt="2024-03-31T10:03:39.120" v="240"/>
          <ac:spMkLst>
            <pc:docMk/>
            <pc:sldMk cId="3473547611" sldId="518"/>
            <ac:spMk id="6" creationId="{AD48F192-90FE-1BCC-0757-167A36C2B64A}"/>
          </ac:spMkLst>
        </pc:spChg>
        <pc:spChg chg="add mod">
          <ac:chgData name="Conor Walker" userId="9e745111-8e3a-4b36-beec-6898a7e39431" providerId="ADAL" clId="{409C6C8B-53AE-494E-A213-15F5DB6F9589}" dt="2024-03-31T16:01:26.707" v="705"/>
          <ac:spMkLst>
            <pc:docMk/>
            <pc:sldMk cId="3473547611" sldId="518"/>
            <ac:spMk id="7" creationId="{BB8FE334-ADF7-56ED-2A90-22313F27F6E4}"/>
          </ac:spMkLst>
        </pc:spChg>
        <pc:picChg chg="add mod">
          <ac:chgData name="Conor Walker" userId="9e745111-8e3a-4b36-beec-6898a7e39431" providerId="ADAL" clId="{409C6C8B-53AE-494E-A213-15F5DB6F9589}" dt="2024-03-31T16:07:49.686" v="817" actId="1035"/>
          <ac:picMkLst>
            <pc:docMk/>
            <pc:sldMk cId="3473547611" sldId="518"/>
            <ac:picMk id="5" creationId="{48EB5E79-9D4D-B679-B3C9-3213519ADB55}"/>
          </ac:picMkLst>
        </pc:picChg>
      </pc:sldChg>
      <pc:sldChg chg="addSp delSp modSp add mod">
        <pc:chgData name="Conor Walker" userId="9e745111-8e3a-4b36-beec-6898a7e39431" providerId="ADAL" clId="{409C6C8B-53AE-494E-A213-15F5DB6F9589}" dt="2024-03-31T16:08:08.800" v="838" actId="1036"/>
        <pc:sldMkLst>
          <pc:docMk/>
          <pc:sldMk cId="1071214054" sldId="519"/>
        </pc:sldMkLst>
        <pc:spChg chg="mod">
          <ac:chgData name="Conor Walker" userId="9e745111-8e3a-4b36-beec-6898a7e39431" providerId="ADAL" clId="{409C6C8B-53AE-494E-A213-15F5DB6F9589}" dt="2024-03-31T09:56:00.694" v="141" actId="14100"/>
          <ac:spMkLst>
            <pc:docMk/>
            <pc:sldMk cId="1071214054" sldId="519"/>
            <ac:spMk id="2" creationId="{3D57071C-6383-8E8F-F758-9CF123F71BDE}"/>
          </ac:spMkLst>
        </pc:spChg>
        <pc:spChg chg="del">
          <ac:chgData name="Conor Walker" userId="9e745111-8e3a-4b36-beec-6898a7e39431" providerId="ADAL" clId="{409C6C8B-53AE-494E-A213-15F5DB6F9589}" dt="2024-03-31T10:03:45.594" v="241" actId="478"/>
          <ac:spMkLst>
            <pc:docMk/>
            <pc:sldMk cId="1071214054" sldId="519"/>
            <ac:spMk id="3" creationId="{31BD082E-B7D3-546B-8B3F-599EFCB14274}"/>
          </ac:spMkLst>
        </pc:spChg>
        <pc:spChg chg="add mod">
          <ac:chgData name="Conor Walker" userId="9e745111-8e3a-4b36-beec-6898a7e39431" providerId="ADAL" clId="{409C6C8B-53AE-494E-A213-15F5DB6F9589}" dt="2024-03-31T10:03:47.435" v="242"/>
          <ac:spMkLst>
            <pc:docMk/>
            <pc:sldMk cId="1071214054" sldId="519"/>
            <ac:spMk id="6" creationId="{C528D31A-EE28-9ACE-F206-C6EC593C6647}"/>
          </ac:spMkLst>
        </pc:spChg>
        <pc:spChg chg="add mod">
          <ac:chgData name="Conor Walker" userId="9e745111-8e3a-4b36-beec-6898a7e39431" providerId="ADAL" clId="{409C6C8B-53AE-494E-A213-15F5DB6F9589}" dt="2024-03-31T16:01:28.509" v="706"/>
          <ac:spMkLst>
            <pc:docMk/>
            <pc:sldMk cId="1071214054" sldId="519"/>
            <ac:spMk id="7" creationId="{25DE2198-E569-059E-3E16-753E549289F4}"/>
          </ac:spMkLst>
        </pc:spChg>
        <pc:picChg chg="add mod">
          <ac:chgData name="Conor Walker" userId="9e745111-8e3a-4b36-beec-6898a7e39431" providerId="ADAL" clId="{409C6C8B-53AE-494E-A213-15F5DB6F9589}" dt="2024-03-31T16:08:08.800" v="838" actId="1036"/>
          <ac:picMkLst>
            <pc:docMk/>
            <pc:sldMk cId="1071214054" sldId="519"/>
            <ac:picMk id="5" creationId="{13310186-512C-647A-1D5B-38CA23E71914}"/>
          </ac:picMkLst>
        </pc:picChg>
      </pc:sldChg>
      <pc:sldChg chg="addSp delSp modSp add mod">
        <pc:chgData name="Conor Walker" userId="9e745111-8e3a-4b36-beec-6898a7e39431" providerId="ADAL" clId="{409C6C8B-53AE-494E-A213-15F5DB6F9589}" dt="2024-03-31T16:08:15.347" v="843" actId="1037"/>
        <pc:sldMkLst>
          <pc:docMk/>
          <pc:sldMk cId="283505257" sldId="520"/>
        </pc:sldMkLst>
        <pc:spChg chg="mod">
          <ac:chgData name="Conor Walker" userId="9e745111-8e3a-4b36-beec-6898a7e39431" providerId="ADAL" clId="{409C6C8B-53AE-494E-A213-15F5DB6F9589}" dt="2024-03-31T09:57:16.082" v="152" actId="14100"/>
          <ac:spMkLst>
            <pc:docMk/>
            <pc:sldMk cId="283505257" sldId="520"/>
            <ac:spMk id="2" creationId="{3D57071C-6383-8E8F-F758-9CF123F71BDE}"/>
          </ac:spMkLst>
        </pc:spChg>
        <pc:spChg chg="del">
          <ac:chgData name="Conor Walker" userId="9e745111-8e3a-4b36-beec-6898a7e39431" providerId="ADAL" clId="{409C6C8B-53AE-494E-A213-15F5DB6F9589}" dt="2024-03-31T10:03:51.161" v="243" actId="478"/>
          <ac:spMkLst>
            <pc:docMk/>
            <pc:sldMk cId="283505257" sldId="520"/>
            <ac:spMk id="3" creationId="{31BD082E-B7D3-546B-8B3F-599EFCB14274}"/>
          </ac:spMkLst>
        </pc:spChg>
        <pc:spChg chg="add mod">
          <ac:chgData name="Conor Walker" userId="9e745111-8e3a-4b36-beec-6898a7e39431" providerId="ADAL" clId="{409C6C8B-53AE-494E-A213-15F5DB6F9589}" dt="2024-03-31T10:03:51.965" v="244"/>
          <ac:spMkLst>
            <pc:docMk/>
            <pc:sldMk cId="283505257" sldId="520"/>
            <ac:spMk id="8" creationId="{41722B46-D00A-4647-B50E-E645D0BD4C38}"/>
          </ac:spMkLst>
        </pc:spChg>
        <pc:spChg chg="add mod">
          <ac:chgData name="Conor Walker" userId="9e745111-8e3a-4b36-beec-6898a7e39431" providerId="ADAL" clId="{409C6C8B-53AE-494E-A213-15F5DB6F9589}" dt="2024-03-31T16:01:30.237" v="707"/>
          <ac:spMkLst>
            <pc:docMk/>
            <pc:sldMk cId="283505257" sldId="520"/>
            <ac:spMk id="9" creationId="{1AC4F657-315A-0B83-B198-23EB04CD943F}"/>
          </ac:spMkLst>
        </pc:spChg>
        <pc:picChg chg="add del">
          <ac:chgData name="Conor Walker" userId="9e745111-8e3a-4b36-beec-6898a7e39431" providerId="ADAL" clId="{409C6C8B-53AE-494E-A213-15F5DB6F9589}" dt="2024-03-31T09:56:31.761" v="147" actId="22"/>
          <ac:picMkLst>
            <pc:docMk/>
            <pc:sldMk cId="283505257" sldId="520"/>
            <ac:picMk id="5" creationId="{D455F213-88BC-3FD9-C70F-E592816CA097}"/>
          </ac:picMkLst>
        </pc:picChg>
        <pc:picChg chg="add mod">
          <ac:chgData name="Conor Walker" userId="9e745111-8e3a-4b36-beec-6898a7e39431" providerId="ADAL" clId="{409C6C8B-53AE-494E-A213-15F5DB6F9589}" dt="2024-03-31T16:08:15.347" v="843" actId="1037"/>
          <ac:picMkLst>
            <pc:docMk/>
            <pc:sldMk cId="283505257" sldId="520"/>
            <ac:picMk id="7" creationId="{2AA60422-4175-27A0-9765-94A3B4C9A41C}"/>
          </ac:picMkLst>
        </pc:picChg>
      </pc:sldChg>
      <pc:sldChg chg="addSp delSp modSp add mod">
        <pc:chgData name="Conor Walker" userId="9e745111-8e3a-4b36-beec-6898a7e39431" providerId="ADAL" clId="{409C6C8B-53AE-494E-A213-15F5DB6F9589}" dt="2024-03-31T16:08:21.685" v="850" actId="1035"/>
        <pc:sldMkLst>
          <pc:docMk/>
          <pc:sldMk cId="2599302121" sldId="521"/>
        </pc:sldMkLst>
        <pc:spChg chg="mod">
          <ac:chgData name="Conor Walker" userId="9e745111-8e3a-4b36-beec-6898a7e39431" providerId="ADAL" clId="{409C6C8B-53AE-494E-A213-15F5DB6F9589}" dt="2024-03-31T09:57:42.672" v="156" actId="14100"/>
          <ac:spMkLst>
            <pc:docMk/>
            <pc:sldMk cId="2599302121" sldId="521"/>
            <ac:spMk id="2" creationId="{3D57071C-6383-8E8F-F758-9CF123F71BDE}"/>
          </ac:spMkLst>
        </pc:spChg>
        <pc:spChg chg="del">
          <ac:chgData name="Conor Walker" userId="9e745111-8e3a-4b36-beec-6898a7e39431" providerId="ADAL" clId="{409C6C8B-53AE-494E-A213-15F5DB6F9589}" dt="2024-03-31T10:03:56.041" v="245" actId="478"/>
          <ac:spMkLst>
            <pc:docMk/>
            <pc:sldMk cId="2599302121" sldId="521"/>
            <ac:spMk id="3" creationId="{31BD082E-B7D3-546B-8B3F-599EFCB14274}"/>
          </ac:spMkLst>
        </pc:spChg>
        <pc:spChg chg="add mod">
          <ac:chgData name="Conor Walker" userId="9e745111-8e3a-4b36-beec-6898a7e39431" providerId="ADAL" clId="{409C6C8B-53AE-494E-A213-15F5DB6F9589}" dt="2024-03-31T10:03:56.973" v="246"/>
          <ac:spMkLst>
            <pc:docMk/>
            <pc:sldMk cId="2599302121" sldId="521"/>
            <ac:spMk id="6" creationId="{F14AA5E5-FF4A-036F-3A39-EAE24A7DF018}"/>
          </ac:spMkLst>
        </pc:spChg>
        <pc:spChg chg="add mod">
          <ac:chgData name="Conor Walker" userId="9e745111-8e3a-4b36-beec-6898a7e39431" providerId="ADAL" clId="{409C6C8B-53AE-494E-A213-15F5DB6F9589}" dt="2024-03-31T16:01:32.087" v="708"/>
          <ac:spMkLst>
            <pc:docMk/>
            <pc:sldMk cId="2599302121" sldId="521"/>
            <ac:spMk id="7" creationId="{5D8C347E-83D8-E3F5-0357-1A4B9CDE7FAB}"/>
          </ac:spMkLst>
        </pc:spChg>
        <pc:picChg chg="add mod">
          <ac:chgData name="Conor Walker" userId="9e745111-8e3a-4b36-beec-6898a7e39431" providerId="ADAL" clId="{409C6C8B-53AE-494E-A213-15F5DB6F9589}" dt="2024-03-31T16:08:21.685" v="850" actId="1035"/>
          <ac:picMkLst>
            <pc:docMk/>
            <pc:sldMk cId="2599302121" sldId="521"/>
            <ac:picMk id="5" creationId="{F4053186-FC85-7B82-8FC5-88FCA4EA7F3A}"/>
          </ac:picMkLst>
        </pc:picChg>
      </pc:sldChg>
      <pc:sldChg chg="addSp delSp modSp add mod">
        <pc:chgData name="Conor Walker" userId="9e745111-8e3a-4b36-beec-6898a7e39431" providerId="ADAL" clId="{409C6C8B-53AE-494E-A213-15F5DB6F9589}" dt="2024-03-31T16:08:27.237" v="858" actId="1038"/>
        <pc:sldMkLst>
          <pc:docMk/>
          <pc:sldMk cId="3305527170" sldId="522"/>
        </pc:sldMkLst>
        <pc:spChg chg="mod">
          <ac:chgData name="Conor Walker" userId="9e745111-8e3a-4b36-beec-6898a7e39431" providerId="ADAL" clId="{409C6C8B-53AE-494E-A213-15F5DB6F9589}" dt="2024-03-31T10:00:37.560" v="182" actId="14100"/>
          <ac:spMkLst>
            <pc:docMk/>
            <pc:sldMk cId="3305527170" sldId="522"/>
            <ac:spMk id="2" creationId="{3D57071C-6383-8E8F-F758-9CF123F71BDE}"/>
          </ac:spMkLst>
        </pc:spChg>
        <pc:spChg chg="del">
          <ac:chgData name="Conor Walker" userId="9e745111-8e3a-4b36-beec-6898a7e39431" providerId="ADAL" clId="{409C6C8B-53AE-494E-A213-15F5DB6F9589}" dt="2024-03-31T10:04:02.899" v="247" actId="478"/>
          <ac:spMkLst>
            <pc:docMk/>
            <pc:sldMk cId="3305527170" sldId="522"/>
            <ac:spMk id="3" creationId="{31BD082E-B7D3-546B-8B3F-599EFCB14274}"/>
          </ac:spMkLst>
        </pc:spChg>
        <pc:spChg chg="add mod">
          <ac:chgData name="Conor Walker" userId="9e745111-8e3a-4b36-beec-6898a7e39431" providerId="ADAL" clId="{409C6C8B-53AE-494E-A213-15F5DB6F9589}" dt="2024-03-31T10:04:03.695" v="248"/>
          <ac:spMkLst>
            <pc:docMk/>
            <pc:sldMk cId="3305527170" sldId="522"/>
            <ac:spMk id="8" creationId="{E5D4C633-73B5-F9AA-F4F0-35CEDFAEF65D}"/>
          </ac:spMkLst>
        </pc:spChg>
        <pc:spChg chg="add mod">
          <ac:chgData name="Conor Walker" userId="9e745111-8e3a-4b36-beec-6898a7e39431" providerId="ADAL" clId="{409C6C8B-53AE-494E-A213-15F5DB6F9589}" dt="2024-03-31T16:01:34.135" v="709"/>
          <ac:spMkLst>
            <pc:docMk/>
            <pc:sldMk cId="3305527170" sldId="522"/>
            <ac:spMk id="9" creationId="{BBD6DEAD-F903-927C-AADE-51314B3F148E}"/>
          </ac:spMkLst>
        </pc:spChg>
        <pc:picChg chg="add del mod">
          <ac:chgData name="Conor Walker" userId="9e745111-8e3a-4b36-beec-6898a7e39431" providerId="ADAL" clId="{409C6C8B-53AE-494E-A213-15F5DB6F9589}" dt="2024-03-31T10:00:24.272" v="177" actId="478"/>
          <ac:picMkLst>
            <pc:docMk/>
            <pc:sldMk cId="3305527170" sldId="522"/>
            <ac:picMk id="5" creationId="{F22766EA-FF3A-7471-21C3-C2FAEAF34C50}"/>
          </ac:picMkLst>
        </pc:picChg>
        <pc:picChg chg="add mod">
          <ac:chgData name="Conor Walker" userId="9e745111-8e3a-4b36-beec-6898a7e39431" providerId="ADAL" clId="{409C6C8B-53AE-494E-A213-15F5DB6F9589}" dt="2024-03-31T16:08:27.237" v="858" actId="1038"/>
          <ac:picMkLst>
            <pc:docMk/>
            <pc:sldMk cId="3305527170" sldId="522"/>
            <ac:picMk id="7" creationId="{B97DC689-0319-C134-29B8-352323075A6F}"/>
          </ac:picMkLst>
        </pc:picChg>
      </pc:sldChg>
      <pc:sldChg chg="add del">
        <pc:chgData name="Conor Walker" userId="9e745111-8e3a-4b36-beec-6898a7e39431" providerId="ADAL" clId="{409C6C8B-53AE-494E-A213-15F5DB6F9589}" dt="2024-03-31T10:04:30.113" v="255" actId="2696"/>
        <pc:sldMkLst>
          <pc:docMk/>
          <pc:sldMk cId="3792121998" sldId="523"/>
        </pc:sldMkLst>
      </pc:sldChg>
      <pc:sldChg chg="addSp delSp modSp add mod setBg">
        <pc:chgData name="Conor Walker" userId="9e745111-8e3a-4b36-beec-6898a7e39431" providerId="ADAL" clId="{409C6C8B-53AE-494E-A213-15F5DB6F9589}" dt="2024-03-31T16:09:23.977" v="919" actId="1035"/>
        <pc:sldMkLst>
          <pc:docMk/>
          <pc:sldMk cId="1476848696" sldId="524"/>
        </pc:sldMkLst>
        <pc:spChg chg="mod">
          <ac:chgData name="Conor Walker" userId="9e745111-8e3a-4b36-beec-6898a7e39431" providerId="ADAL" clId="{409C6C8B-53AE-494E-A213-15F5DB6F9589}" dt="2024-03-31T10:06:11.451" v="274" actId="14100"/>
          <ac:spMkLst>
            <pc:docMk/>
            <pc:sldMk cId="1476848696" sldId="524"/>
            <ac:spMk id="2" creationId="{3D57071C-6383-8E8F-F758-9CF123F71BDE}"/>
          </ac:spMkLst>
        </pc:spChg>
        <pc:spChg chg="del">
          <ac:chgData name="Conor Walker" userId="9e745111-8e3a-4b36-beec-6898a7e39431" providerId="ADAL" clId="{409C6C8B-53AE-494E-A213-15F5DB6F9589}" dt="2024-03-31T10:04:39.231" v="257" actId="478"/>
          <ac:spMkLst>
            <pc:docMk/>
            <pc:sldMk cId="1476848696" sldId="524"/>
            <ac:spMk id="3" creationId="{31BD082E-B7D3-546B-8B3F-599EFCB14274}"/>
          </ac:spMkLst>
        </pc:spChg>
        <pc:spChg chg="add mod">
          <ac:chgData name="Conor Walker" userId="9e745111-8e3a-4b36-beec-6898a7e39431" providerId="ADAL" clId="{409C6C8B-53AE-494E-A213-15F5DB6F9589}" dt="2024-03-31T10:04:35.917" v="256"/>
          <ac:spMkLst>
            <pc:docMk/>
            <pc:sldMk cId="1476848696" sldId="524"/>
            <ac:spMk id="4" creationId="{1753E83F-8201-5721-FDA0-68195220C32C}"/>
          </ac:spMkLst>
        </pc:spChg>
        <pc:spChg chg="add mod">
          <ac:chgData name="Conor Walker" userId="9e745111-8e3a-4b36-beec-6898a7e39431" providerId="ADAL" clId="{409C6C8B-53AE-494E-A213-15F5DB6F9589}" dt="2024-03-31T15:41:49.078" v="513" actId="20577"/>
          <ac:spMkLst>
            <pc:docMk/>
            <pc:sldMk cId="1476848696" sldId="524"/>
            <ac:spMk id="5" creationId="{C636BE5E-1D4E-5473-2E52-3FF0CCA3A23A}"/>
          </ac:spMkLst>
        </pc:spChg>
        <pc:spChg chg="add mod">
          <ac:chgData name="Conor Walker" userId="9e745111-8e3a-4b36-beec-6898a7e39431" providerId="ADAL" clId="{409C6C8B-53AE-494E-A213-15F5DB6F9589}" dt="2024-03-31T16:02:04.962" v="713"/>
          <ac:spMkLst>
            <pc:docMk/>
            <pc:sldMk cId="1476848696" sldId="524"/>
            <ac:spMk id="8" creationId="{632EEFD5-7B7D-E229-A680-9B94CD322E7F}"/>
          </ac:spMkLst>
        </pc:spChg>
        <pc:picChg chg="add mod">
          <ac:chgData name="Conor Walker" userId="9e745111-8e3a-4b36-beec-6898a7e39431" providerId="ADAL" clId="{409C6C8B-53AE-494E-A213-15F5DB6F9589}" dt="2024-03-31T16:09:23.977" v="919" actId="1035"/>
          <ac:picMkLst>
            <pc:docMk/>
            <pc:sldMk cId="1476848696" sldId="524"/>
            <ac:picMk id="7" creationId="{945090E1-32F2-12A9-2ED0-D038EBCB0A7B}"/>
          </ac:picMkLst>
        </pc:picChg>
      </pc:sldChg>
      <pc:sldChg chg="add del">
        <pc:chgData name="Conor Walker" userId="9e745111-8e3a-4b36-beec-6898a7e39431" providerId="ADAL" clId="{409C6C8B-53AE-494E-A213-15F5DB6F9589}" dt="2024-03-31T10:04:52.386" v="260" actId="2696"/>
        <pc:sldMkLst>
          <pc:docMk/>
          <pc:sldMk cId="4026495646" sldId="525"/>
        </pc:sldMkLst>
      </pc:sldChg>
      <pc:sldChg chg="add del">
        <pc:chgData name="Conor Walker" userId="9e745111-8e3a-4b36-beec-6898a7e39431" providerId="ADAL" clId="{409C6C8B-53AE-494E-A213-15F5DB6F9589}" dt="2024-03-31T10:04:52.386" v="260" actId="2696"/>
        <pc:sldMkLst>
          <pc:docMk/>
          <pc:sldMk cId="3057840905" sldId="526"/>
        </pc:sldMkLst>
      </pc:sldChg>
      <pc:sldChg chg="add del">
        <pc:chgData name="Conor Walker" userId="9e745111-8e3a-4b36-beec-6898a7e39431" providerId="ADAL" clId="{409C6C8B-53AE-494E-A213-15F5DB6F9589}" dt="2024-03-31T10:04:52.386" v="260" actId="2696"/>
        <pc:sldMkLst>
          <pc:docMk/>
          <pc:sldMk cId="2676412118" sldId="527"/>
        </pc:sldMkLst>
      </pc:sldChg>
      <pc:sldChg chg="add del">
        <pc:chgData name="Conor Walker" userId="9e745111-8e3a-4b36-beec-6898a7e39431" providerId="ADAL" clId="{409C6C8B-53AE-494E-A213-15F5DB6F9589}" dt="2024-03-31T10:04:52.386" v="260" actId="2696"/>
        <pc:sldMkLst>
          <pc:docMk/>
          <pc:sldMk cId="866672192" sldId="528"/>
        </pc:sldMkLst>
      </pc:sldChg>
      <pc:sldChg chg="add del">
        <pc:chgData name="Conor Walker" userId="9e745111-8e3a-4b36-beec-6898a7e39431" providerId="ADAL" clId="{409C6C8B-53AE-494E-A213-15F5DB6F9589}" dt="2024-03-31T10:04:52.386" v="260" actId="2696"/>
        <pc:sldMkLst>
          <pc:docMk/>
          <pc:sldMk cId="2322278253" sldId="529"/>
        </pc:sldMkLst>
      </pc:sldChg>
      <pc:sldChg chg="add del">
        <pc:chgData name="Conor Walker" userId="9e745111-8e3a-4b36-beec-6898a7e39431" providerId="ADAL" clId="{409C6C8B-53AE-494E-A213-15F5DB6F9589}" dt="2024-03-31T10:04:52.386" v="260" actId="2696"/>
        <pc:sldMkLst>
          <pc:docMk/>
          <pc:sldMk cId="1296155105" sldId="530"/>
        </pc:sldMkLst>
      </pc:sldChg>
      <pc:sldChg chg="add del">
        <pc:chgData name="Conor Walker" userId="9e745111-8e3a-4b36-beec-6898a7e39431" providerId="ADAL" clId="{409C6C8B-53AE-494E-A213-15F5DB6F9589}" dt="2024-03-31T10:04:52.386" v="260" actId="2696"/>
        <pc:sldMkLst>
          <pc:docMk/>
          <pc:sldMk cId="3054019723" sldId="531"/>
        </pc:sldMkLst>
      </pc:sldChg>
      <pc:sldChg chg="addSp delSp modSp add mod">
        <pc:chgData name="Conor Walker" userId="9e745111-8e3a-4b36-beec-6898a7e39431" providerId="ADAL" clId="{409C6C8B-53AE-494E-A213-15F5DB6F9589}" dt="2024-03-31T16:08:40.087" v="865" actId="1037"/>
        <pc:sldMkLst>
          <pc:docMk/>
          <pc:sldMk cId="3325390256" sldId="532"/>
        </pc:sldMkLst>
        <pc:spChg chg="mod">
          <ac:chgData name="Conor Walker" userId="9e745111-8e3a-4b36-beec-6898a7e39431" providerId="ADAL" clId="{409C6C8B-53AE-494E-A213-15F5DB6F9589}" dt="2024-03-31T10:01:03.860" v="185" actId="14100"/>
          <ac:spMkLst>
            <pc:docMk/>
            <pc:sldMk cId="3325390256" sldId="532"/>
            <ac:spMk id="2" creationId="{3D57071C-6383-8E8F-F758-9CF123F71BDE}"/>
          </ac:spMkLst>
        </pc:spChg>
        <pc:spChg chg="del">
          <ac:chgData name="Conor Walker" userId="9e745111-8e3a-4b36-beec-6898a7e39431" providerId="ADAL" clId="{409C6C8B-53AE-494E-A213-15F5DB6F9589}" dt="2024-03-31T10:04:06.934" v="249" actId="478"/>
          <ac:spMkLst>
            <pc:docMk/>
            <pc:sldMk cId="3325390256" sldId="532"/>
            <ac:spMk id="3" creationId="{31BD082E-B7D3-546B-8B3F-599EFCB14274}"/>
          </ac:spMkLst>
        </pc:spChg>
        <pc:spChg chg="add mod">
          <ac:chgData name="Conor Walker" userId="9e745111-8e3a-4b36-beec-6898a7e39431" providerId="ADAL" clId="{409C6C8B-53AE-494E-A213-15F5DB6F9589}" dt="2024-03-31T10:04:07.692" v="250"/>
          <ac:spMkLst>
            <pc:docMk/>
            <pc:sldMk cId="3325390256" sldId="532"/>
            <ac:spMk id="6" creationId="{3E3A7B46-4716-9000-439A-A23B0B742AEA}"/>
          </ac:spMkLst>
        </pc:spChg>
        <pc:spChg chg="add mod">
          <ac:chgData name="Conor Walker" userId="9e745111-8e3a-4b36-beec-6898a7e39431" providerId="ADAL" clId="{409C6C8B-53AE-494E-A213-15F5DB6F9589}" dt="2024-03-31T16:01:35.791" v="710"/>
          <ac:spMkLst>
            <pc:docMk/>
            <pc:sldMk cId="3325390256" sldId="532"/>
            <ac:spMk id="7" creationId="{F87574EF-BAE1-06C2-BB36-E110D9C4336C}"/>
          </ac:spMkLst>
        </pc:spChg>
        <pc:picChg chg="add mod">
          <ac:chgData name="Conor Walker" userId="9e745111-8e3a-4b36-beec-6898a7e39431" providerId="ADAL" clId="{409C6C8B-53AE-494E-A213-15F5DB6F9589}" dt="2024-03-31T16:08:40.087" v="865" actId="1037"/>
          <ac:picMkLst>
            <pc:docMk/>
            <pc:sldMk cId="3325390256" sldId="532"/>
            <ac:picMk id="5" creationId="{8C77444A-CD87-A96F-DF8B-D24D966D1721}"/>
          </ac:picMkLst>
        </pc:picChg>
      </pc:sldChg>
      <pc:sldChg chg="add del">
        <pc:chgData name="Conor Walker" userId="9e745111-8e3a-4b36-beec-6898a7e39431" providerId="ADAL" clId="{409C6C8B-53AE-494E-A213-15F5DB6F9589}" dt="2024-03-31T09:58:30.047" v="166" actId="2890"/>
        <pc:sldMkLst>
          <pc:docMk/>
          <pc:sldMk cId="4137848490" sldId="532"/>
        </pc:sldMkLst>
      </pc:sldChg>
      <pc:sldChg chg="add del">
        <pc:chgData name="Conor Walker" userId="9e745111-8e3a-4b36-beec-6898a7e39431" providerId="ADAL" clId="{409C6C8B-53AE-494E-A213-15F5DB6F9589}" dt="2024-03-31T09:58:26.615" v="165" actId="2890"/>
        <pc:sldMkLst>
          <pc:docMk/>
          <pc:sldMk cId="3185760198" sldId="533"/>
        </pc:sldMkLst>
      </pc:sldChg>
      <pc:sldChg chg="addSp delSp modSp add mod">
        <pc:chgData name="Conor Walker" userId="9e745111-8e3a-4b36-beec-6898a7e39431" providerId="ADAL" clId="{409C6C8B-53AE-494E-A213-15F5DB6F9589}" dt="2024-03-31T16:08:57.822" v="888" actId="1036"/>
        <pc:sldMkLst>
          <pc:docMk/>
          <pc:sldMk cId="3547494418" sldId="533"/>
        </pc:sldMkLst>
        <pc:spChg chg="mod">
          <ac:chgData name="Conor Walker" userId="9e745111-8e3a-4b36-beec-6898a7e39431" providerId="ADAL" clId="{409C6C8B-53AE-494E-A213-15F5DB6F9589}" dt="2024-03-31T10:02:02.978" v="191" actId="14100"/>
          <ac:spMkLst>
            <pc:docMk/>
            <pc:sldMk cId="3547494418" sldId="533"/>
            <ac:spMk id="2" creationId="{3D57071C-6383-8E8F-F758-9CF123F71BDE}"/>
          </ac:spMkLst>
        </pc:spChg>
        <pc:spChg chg="del">
          <ac:chgData name="Conor Walker" userId="9e745111-8e3a-4b36-beec-6898a7e39431" providerId="ADAL" clId="{409C6C8B-53AE-494E-A213-15F5DB6F9589}" dt="2024-03-31T10:04:16.172" v="251" actId="478"/>
          <ac:spMkLst>
            <pc:docMk/>
            <pc:sldMk cId="3547494418" sldId="533"/>
            <ac:spMk id="3" creationId="{31BD082E-B7D3-546B-8B3F-599EFCB14274}"/>
          </ac:spMkLst>
        </pc:spChg>
        <pc:spChg chg="add mod">
          <ac:chgData name="Conor Walker" userId="9e745111-8e3a-4b36-beec-6898a7e39431" providerId="ADAL" clId="{409C6C8B-53AE-494E-A213-15F5DB6F9589}" dt="2024-03-31T10:04:17.029" v="252"/>
          <ac:spMkLst>
            <pc:docMk/>
            <pc:sldMk cId="3547494418" sldId="533"/>
            <ac:spMk id="6" creationId="{3CDDE50E-9E08-1E74-06EF-BBB83644F9A9}"/>
          </ac:spMkLst>
        </pc:spChg>
        <pc:spChg chg="add mod">
          <ac:chgData name="Conor Walker" userId="9e745111-8e3a-4b36-beec-6898a7e39431" providerId="ADAL" clId="{409C6C8B-53AE-494E-A213-15F5DB6F9589}" dt="2024-03-31T16:01:57.782" v="711"/>
          <ac:spMkLst>
            <pc:docMk/>
            <pc:sldMk cId="3547494418" sldId="533"/>
            <ac:spMk id="7" creationId="{7DA38D61-3EBA-11EA-ACE6-AA706DD1ADD3}"/>
          </ac:spMkLst>
        </pc:spChg>
        <pc:picChg chg="add mod">
          <ac:chgData name="Conor Walker" userId="9e745111-8e3a-4b36-beec-6898a7e39431" providerId="ADAL" clId="{409C6C8B-53AE-494E-A213-15F5DB6F9589}" dt="2024-03-31T16:08:57.822" v="888" actId="1036"/>
          <ac:picMkLst>
            <pc:docMk/>
            <pc:sldMk cId="3547494418" sldId="533"/>
            <ac:picMk id="5" creationId="{9C56F708-6F18-3163-674F-256D5D0470EC}"/>
          </ac:picMkLst>
        </pc:picChg>
      </pc:sldChg>
      <pc:sldChg chg="addSp delSp modSp add mod">
        <pc:chgData name="Conor Walker" userId="9e745111-8e3a-4b36-beec-6898a7e39431" providerId="ADAL" clId="{409C6C8B-53AE-494E-A213-15F5DB6F9589}" dt="2024-03-31T16:09:06.148" v="902" actId="1035"/>
        <pc:sldMkLst>
          <pc:docMk/>
          <pc:sldMk cId="807580907" sldId="534"/>
        </pc:sldMkLst>
        <pc:spChg chg="mod">
          <ac:chgData name="Conor Walker" userId="9e745111-8e3a-4b36-beec-6898a7e39431" providerId="ADAL" clId="{409C6C8B-53AE-494E-A213-15F5DB6F9589}" dt="2024-03-31T10:02:57.726" v="204" actId="14100"/>
          <ac:spMkLst>
            <pc:docMk/>
            <pc:sldMk cId="807580907" sldId="534"/>
            <ac:spMk id="2" creationId="{3D57071C-6383-8E8F-F758-9CF123F71BDE}"/>
          </ac:spMkLst>
        </pc:spChg>
        <pc:spChg chg="del">
          <ac:chgData name="Conor Walker" userId="9e745111-8e3a-4b36-beec-6898a7e39431" providerId="ADAL" clId="{409C6C8B-53AE-494E-A213-15F5DB6F9589}" dt="2024-03-31T10:04:20.844" v="253" actId="478"/>
          <ac:spMkLst>
            <pc:docMk/>
            <pc:sldMk cId="807580907" sldId="534"/>
            <ac:spMk id="3" creationId="{31BD082E-B7D3-546B-8B3F-599EFCB14274}"/>
          </ac:spMkLst>
        </pc:spChg>
        <pc:spChg chg="add mod">
          <ac:chgData name="Conor Walker" userId="9e745111-8e3a-4b36-beec-6898a7e39431" providerId="ADAL" clId="{409C6C8B-53AE-494E-A213-15F5DB6F9589}" dt="2024-03-31T10:04:21.713" v="254"/>
          <ac:spMkLst>
            <pc:docMk/>
            <pc:sldMk cId="807580907" sldId="534"/>
            <ac:spMk id="6" creationId="{18A13BF0-C14B-81FB-D9D5-8FAA739E9672}"/>
          </ac:spMkLst>
        </pc:spChg>
        <pc:spChg chg="add mod">
          <ac:chgData name="Conor Walker" userId="9e745111-8e3a-4b36-beec-6898a7e39431" providerId="ADAL" clId="{409C6C8B-53AE-494E-A213-15F5DB6F9589}" dt="2024-03-31T16:02:01.737" v="712"/>
          <ac:spMkLst>
            <pc:docMk/>
            <pc:sldMk cId="807580907" sldId="534"/>
            <ac:spMk id="7" creationId="{C7B30A48-A115-BA16-2E5C-3A148E7A53E2}"/>
          </ac:spMkLst>
        </pc:spChg>
        <pc:picChg chg="add mod">
          <ac:chgData name="Conor Walker" userId="9e745111-8e3a-4b36-beec-6898a7e39431" providerId="ADAL" clId="{409C6C8B-53AE-494E-A213-15F5DB6F9589}" dt="2024-03-31T16:09:06.148" v="902" actId="1035"/>
          <ac:picMkLst>
            <pc:docMk/>
            <pc:sldMk cId="807580907" sldId="534"/>
            <ac:picMk id="5" creationId="{7122DC15-4782-5A5B-BD0A-608C3CAF2B07}"/>
          </ac:picMkLst>
        </pc:picChg>
      </pc:sldChg>
      <pc:sldChg chg="add del">
        <pc:chgData name="Conor Walker" userId="9e745111-8e3a-4b36-beec-6898a7e39431" providerId="ADAL" clId="{409C6C8B-53AE-494E-A213-15F5DB6F9589}" dt="2024-03-31T09:58:23.998" v="164" actId="2890"/>
        <pc:sldMkLst>
          <pc:docMk/>
          <pc:sldMk cId="2436522369" sldId="534"/>
        </pc:sldMkLst>
      </pc:sldChg>
      <pc:sldChg chg="add del">
        <pc:chgData name="Conor Walker" userId="9e745111-8e3a-4b36-beec-6898a7e39431" providerId="ADAL" clId="{409C6C8B-53AE-494E-A213-15F5DB6F9589}" dt="2024-03-31T10:04:30.113" v="255" actId="2696"/>
        <pc:sldMkLst>
          <pc:docMk/>
          <pc:sldMk cId="1093608542" sldId="535"/>
        </pc:sldMkLst>
      </pc:sldChg>
      <pc:sldChg chg="addSp delSp modSp add mod setBg">
        <pc:chgData name="Conor Walker" userId="9e745111-8e3a-4b36-beec-6898a7e39431" providerId="ADAL" clId="{409C6C8B-53AE-494E-A213-15F5DB6F9589}" dt="2024-03-31T16:05:16.147" v="766"/>
        <pc:sldMkLst>
          <pc:docMk/>
          <pc:sldMk cId="3377135800" sldId="535"/>
        </pc:sldMkLst>
        <pc:spChg chg="mod">
          <ac:chgData name="Conor Walker" userId="9e745111-8e3a-4b36-beec-6898a7e39431" providerId="ADAL" clId="{409C6C8B-53AE-494E-A213-15F5DB6F9589}" dt="2024-03-31T15:33:03.118" v="426" actId="14100"/>
          <ac:spMkLst>
            <pc:docMk/>
            <pc:sldMk cId="3377135800" sldId="535"/>
            <ac:spMk id="2" creationId="{3D57071C-6383-8E8F-F758-9CF123F71BDE}"/>
          </ac:spMkLst>
        </pc:spChg>
        <pc:spChg chg="mod">
          <ac:chgData name="Conor Walker" userId="9e745111-8e3a-4b36-beec-6898a7e39431" providerId="ADAL" clId="{409C6C8B-53AE-494E-A213-15F5DB6F9589}" dt="2024-03-31T15:43:36.289" v="559" actId="20577"/>
          <ac:spMkLst>
            <pc:docMk/>
            <pc:sldMk cId="3377135800" sldId="535"/>
            <ac:spMk id="5" creationId="{C636BE5E-1D4E-5473-2E52-3FF0CCA3A23A}"/>
          </ac:spMkLst>
        </pc:spChg>
        <pc:spChg chg="add mod">
          <ac:chgData name="Conor Walker" userId="9e745111-8e3a-4b36-beec-6898a7e39431" providerId="ADAL" clId="{409C6C8B-53AE-494E-A213-15F5DB6F9589}" dt="2024-03-31T16:05:16.147" v="766"/>
          <ac:spMkLst>
            <pc:docMk/>
            <pc:sldMk cId="3377135800" sldId="535"/>
            <ac:spMk id="12" creationId="{920CBF66-CD7C-BA30-9B2F-041BD8EA8DB1}"/>
          </ac:spMkLst>
        </pc:spChg>
        <pc:picChg chg="add del">
          <ac:chgData name="Conor Walker" userId="9e745111-8e3a-4b36-beec-6898a7e39431" providerId="ADAL" clId="{409C6C8B-53AE-494E-A213-15F5DB6F9589}" dt="2024-03-31T10:06:16.444" v="276" actId="22"/>
          <ac:picMkLst>
            <pc:docMk/>
            <pc:sldMk cId="3377135800" sldId="535"/>
            <ac:picMk id="4" creationId="{2DB6884E-8877-81DA-4224-AD52898EA4F8}"/>
          </ac:picMkLst>
        </pc:picChg>
        <pc:picChg chg="add del mod modCrop">
          <ac:chgData name="Conor Walker" userId="9e745111-8e3a-4b36-beec-6898a7e39431" providerId="ADAL" clId="{409C6C8B-53AE-494E-A213-15F5DB6F9589}" dt="2024-03-31T10:12:56.994" v="395" actId="478"/>
          <ac:picMkLst>
            <pc:docMk/>
            <pc:sldMk cId="3377135800" sldId="535"/>
            <ac:picMk id="7" creationId="{9449D714-A9B1-D557-6107-25FE9E8B4A57}"/>
          </ac:picMkLst>
        </pc:picChg>
        <pc:picChg chg="add del mod modCrop">
          <ac:chgData name="Conor Walker" userId="9e745111-8e3a-4b36-beec-6898a7e39431" providerId="ADAL" clId="{409C6C8B-53AE-494E-A213-15F5DB6F9589}" dt="2024-03-31T15:31:04.826" v="417" actId="21"/>
          <ac:picMkLst>
            <pc:docMk/>
            <pc:sldMk cId="3377135800" sldId="535"/>
            <ac:picMk id="9" creationId="{304BA39F-96C1-3496-90DC-66C0B49A5222}"/>
          </ac:picMkLst>
        </pc:picChg>
        <pc:picChg chg="add mod">
          <ac:chgData name="Conor Walker" userId="9e745111-8e3a-4b36-beec-6898a7e39431" providerId="ADAL" clId="{409C6C8B-53AE-494E-A213-15F5DB6F9589}" dt="2024-03-31T15:33:06.140" v="427" actId="1076"/>
          <ac:picMkLst>
            <pc:docMk/>
            <pc:sldMk cId="3377135800" sldId="535"/>
            <ac:picMk id="11" creationId="{6F4EF3C8-9A5C-46F9-7515-271FEB9EAF6E}"/>
          </ac:picMkLst>
        </pc:picChg>
      </pc:sldChg>
      <pc:sldChg chg="add del">
        <pc:chgData name="Conor Walker" userId="9e745111-8e3a-4b36-beec-6898a7e39431" providerId="ADAL" clId="{409C6C8B-53AE-494E-A213-15F5DB6F9589}" dt="2024-03-31T09:58:22.933" v="163" actId="2890"/>
        <pc:sldMkLst>
          <pc:docMk/>
          <pc:sldMk cId="3849334948" sldId="535"/>
        </pc:sldMkLst>
      </pc:sldChg>
      <pc:sldChg chg="add del">
        <pc:chgData name="Conor Walker" userId="9e745111-8e3a-4b36-beec-6898a7e39431" providerId="ADAL" clId="{409C6C8B-53AE-494E-A213-15F5DB6F9589}" dt="2024-03-31T10:04:30.113" v="255" actId="2696"/>
        <pc:sldMkLst>
          <pc:docMk/>
          <pc:sldMk cId="81900842" sldId="536"/>
        </pc:sldMkLst>
      </pc:sldChg>
      <pc:sldChg chg="addSp add del mod">
        <pc:chgData name="Conor Walker" userId="9e745111-8e3a-4b36-beec-6898a7e39431" providerId="ADAL" clId="{409C6C8B-53AE-494E-A213-15F5DB6F9589}" dt="2024-03-31T15:44:29.464" v="581" actId="2696"/>
        <pc:sldMkLst>
          <pc:docMk/>
          <pc:sldMk cId="518033221" sldId="536"/>
        </pc:sldMkLst>
        <pc:picChg chg="add">
          <ac:chgData name="Conor Walker" userId="9e745111-8e3a-4b36-beec-6898a7e39431" providerId="ADAL" clId="{409C6C8B-53AE-494E-A213-15F5DB6F9589}" dt="2024-03-31T15:29:35.497" v="399" actId="22"/>
          <ac:picMkLst>
            <pc:docMk/>
            <pc:sldMk cId="518033221" sldId="536"/>
            <ac:picMk id="4" creationId="{EEADBAE9-6C06-F7C5-FAF1-31E40BE2645C}"/>
          </ac:picMkLst>
        </pc:picChg>
      </pc:sldChg>
      <pc:sldChg chg="add del">
        <pc:chgData name="Conor Walker" userId="9e745111-8e3a-4b36-beec-6898a7e39431" providerId="ADAL" clId="{409C6C8B-53AE-494E-A213-15F5DB6F9589}" dt="2024-03-31T15:44:29.464" v="581" actId="2696"/>
        <pc:sldMkLst>
          <pc:docMk/>
          <pc:sldMk cId="3511422056" sldId="537"/>
        </pc:sldMkLst>
      </pc:sldChg>
      <pc:sldChg chg="add del">
        <pc:chgData name="Conor Walker" userId="9e745111-8e3a-4b36-beec-6898a7e39431" providerId="ADAL" clId="{409C6C8B-53AE-494E-A213-15F5DB6F9589}" dt="2024-03-31T15:44:29.464" v="581" actId="2696"/>
        <pc:sldMkLst>
          <pc:docMk/>
          <pc:sldMk cId="1831968839" sldId="538"/>
        </pc:sldMkLst>
      </pc:sldChg>
      <pc:sldChg chg="add del">
        <pc:chgData name="Conor Walker" userId="9e745111-8e3a-4b36-beec-6898a7e39431" providerId="ADAL" clId="{409C6C8B-53AE-494E-A213-15F5DB6F9589}" dt="2024-03-31T15:44:29.464" v="581" actId="2696"/>
        <pc:sldMkLst>
          <pc:docMk/>
          <pc:sldMk cId="2754514376" sldId="539"/>
        </pc:sldMkLst>
      </pc:sldChg>
      <pc:sldChg chg="add del">
        <pc:chgData name="Conor Walker" userId="9e745111-8e3a-4b36-beec-6898a7e39431" providerId="ADAL" clId="{409C6C8B-53AE-494E-A213-15F5DB6F9589}" dt="2024-03-31T15:44:29.464" v="581" actId="2696"/>
        <pc:sldMkLst>
          <pc:docMk/>
          <pc:sldMk cId="359651806" sldId="540"/>
        </pc:sldMkLst>
      </pc:sldChg>
      <pc:sldChg chg="add del">
        <pc:chgData name="Conor Walker" userId="9e745111-8e3a-4b36-beec-6898a7e39431" providerId="ADAL" clId="{409C6C8B-53AE-494E-A213-15F5DB6F9589}" dt="2024-03-31T15:44:29.464" v="581" actId="2696"/>
        <pc:sldMkLst>
          <pc:docMk/>
          <pc:sldMk cId="3918725908" sldId="541"/>
        </pc:sldMkLst>
      </pc:sldChg>
      <pc:sldChg chg="add del">
        <pc:chgData name="Conor Walker" userId="9e745111-8e3a-4b36-beec-6898a7e39431" providerId="ADAL" clId="{409C6C8B-53AE-494E-A213-15F5DB6F9589}" dt="2024-03-31T15:44:29.464" v="581" actId="2696"/>
        <pc:sldMkLst>
          <pc:docMk/>
          <pc:sldMk cId="2283168429" sldId="542"/>
        </pc:sldMkLst>
      </pc:sldChg>
      <pc:sldChg chg="add del">
        <pc:chgData name="Conor Walker" userId="9e745111-8e3a-4b36-beec-6898a7e39431" providerId="ADAL" clId="{409C6C8B-53AE-494E-A213-15F5DB6F9589}" dt="2024-03-31T15:44:29.464" v="581" actId="2696"/>
        <pc:sldMkLst>
          <pc:docMk/>
          <pc:sldMk cId="3370358393" sldId="543"/>
        </pc:sldMkLst>
      </pc:sldChg>
      <pc:sldChg chg="add del">
        <pc:chgData name="Conor Walker" userId="9e745111-8e3a-4b36-beec-6898a7e39431" providerId="ADAL" clId="{409C6C8B-53AE-494E-A213-15F5DB6F9589}" dt="2024-03-31T15:44:29.464" v="581" actId="2696"/>
        <pc:sldMkLst>
          <pc:docMk/>
          <pc:sldMk cId="3366388382" sldId="544"/>
        </pc:sldMkLst>
      </pc:sldChg>
      <pc:sldChg chg="add del">
        <pc:chgData name="Conor Walker" userId="9e745111-8e3a-4b36-beec-6898a7e39431" providerId="ADAL" clId="{409C6C8B-53AE-494E-A213-15F5DB6F9589}" dt="2024-03-31T15:44:29.464" v="581" actId="2696"/>
        <pc:sldMkLst>
          <pc:docMk/>
          <pc:sldMk cId="553308545" sldId="545"/>
        </pc:sldMkLst>
      </pc:sldChg>
      <pc:sldChg chg="addSp delSp modSp add mod setBg">
        <pc:chgData name="Conor Walker" userId="9e745111-8e3a-4b36-beec-6898a7e39431" providerId="ADAL" clId="{409C6C8B-53AE-494E-A213-15F5DB6F9589}" dt="2024-03-31T16:09:28.898" v="924" actId="1035"/>
        <pc:sldMkLst>
          <pc:docMk/>
          <pc:sldMk cId="1945451716" sldId="546"/>
        </pc:sldMkLst>
        <pc:spChg chg="mod">
          <ac:chgData name="Conor Walker" userId="9e745111-8e3a-4b36-beec-6898a7e39431" providerId="ADAL" clId="{409C6C8B-53AE-494E-A213-15F5DB6F9589}" dt="2024-03-31T15:41:55.395" v="515" actId="20577"/>
          <ac:spMkLst>
            <pc:docMk/>
            <pc:sldMk cId="1945451716" sldId="546"/>
            <ac:spMk id="5" creationId="{C636BE5E-1D4E-5473-2E52-3FF0CCA3A23A}"/>
          </ac:spMkLst>
        </pc:spChg>
        <pc:spChg chg="add mod">
          <ac:chgData name="Conor Walker" userId="9e745111-8e3a-4b36-beec-6898a7e39431" providerId="ADAL" clId="{409C6C8B-53AE-494E-A213-15F5DB6F9589}" dt="2024-03-31T16:04:45.573" v="750"/>
          <ac:spMkLst>
            <pc:docMk/>
            <pc:sldMk cId="1945451716" sldId="546"/>
            <ac:spMk id="9" creationId="{2117EA48-D6C6-F526-19DB-D36C4E9011D1}"/>
          </ac:spMkLst>
        </pc:spChg>
        <pc:picChg chg="add del mod">
          <ac:chgData name="Conor Walker" userId="9e745111-8e3a-4b36-beec-6898a7e39431" providerId="ADAL" clId="{409C6C8B-53AE-494E-A213-15F5DB6F9589}" dt="2024-03-31T10:07:21.670" v="298" actId="22"/>
          <ac:picMkLst>
            <pc:docMk/>
            <pc:sldMk cId="1945451716" sldId="546"/>
            <ac:picMk id="4" creationId="{670F8CC4-E2F4-CEDF-68BA-EF0CE99A8B44}"/>
          </ac:picMkLst>
        </pc:picChg>
        <pc:picChg chg="add del">
          <ac:chgData name="Conor Walker" userId="9e745111-8e3a-4b36-beec-6898a7e39431" providerId="ADAL" clId="{409C6C8B-53AE-494E-A213-15F5DB6F9589}" dt="2024-03-31T10:07:31.094" v="301" actId="478"/>
          <ac:picMkLst>
            <pc:docMk/>
            <pc:sldMk cId="1945451716" sldId="546"/>
            <ac:picMk id="7" creationId="{945090E1-32F2-12A9-2ED0-D038EBCB0A7B}"/>
          </ac:picMkLst>
        </pc:picChg>
        <pc:picChg chg="add mod modCrop">
          <ac:chgData name="Conor Walker" userId="9e745111-8e3a-4b36-beec-6898a7e39431" providerId="ADAL" clId="{409C6C8B-53AE-494E-A213-15F5DB6F9589}" dt="2024-03-31T16:09:28.898" v="924" actId="1035"/>
          <ac:picMkLst>
            <pc:docMk/>
            <pc:sldMk cId="1945451716" sldId="546"/>
            <ac:picMk id="8" creationId="{F570ACEB-725A-E285-6B93-E1F3A0C3061E}"/>
          </ac:picMkLst>
        </pc:picChg>
      </pc:sldChg>
      <pc:sldChg chg="addSp delSp modSp add mod setBg">
        <pc:chgData name="Conor Walker" userId="9e745111-8e3a-4b36-beec-6898a7e39431" providerId="ADAL" clId="{409C6C8B-53AE-494E-A213-15F5DB6F9589}" dt="2024-03-31T16:09:32.823" v="929" actId="1035"/>
        <pc:sldMkLst>
          <pc:docMk/>
          <pc:sldMk cId="2355704181" sldId="547"/>
        </pc:sldMkLst>
        <pc:spChg chg="mod">
          <ac:chgData name="Conor Walker" userId="9e745111-8e3a-4b36-beec-6898a7e39431" providerId="ADAL" clId="{409C6C8B-53AE-494E-A213-15F5DB6F9589}" dt="2024-03-31T15:41:59.913" v="517" actId="20577"/>
          <ac:spMkLst>
            <pc:docMk/>
            <pc:sldMk cId="2355704181" sldId="547"/>
            <ac:spMk id="5" creationId="{C636BE5E-1D4E-5473-2E52-3FF0CCA3A23A}"/>
          </ac:spMkLst>
        </pc:spChg>
        <pc:spChg chg="add mod">
          <ac:chgData name="Conor Walker" userId="9e745111-8e3a-4b36-beec-6898a7e39431" providerId="ADAL" clId="{409C6C8B-53AE-494E-A213-15F5DB6F9589}" dt="2024-03-31T16:04:47.394" v="751"/>
          <ac:spMkLst>
            <pc:docMk/>
            <pc:sldMk cId="2355704181" sldId="547"/>
            <ac:spMk id="6" creationId="{940C3438-B8D6-BE1D-29F6-B0349BFBB0B8}"/>
          </ac:spMkLst>
        </pc:spChg>
        <pc:picChg chg="add mod modCrop">
          <ac:chgData name="Conor Walker" userId="9e745111-8e3a-4b36-beec-6898a7e39431" providerId="ADAL" clId="{409C6C8B-53AE-494E-A213-15F5DB6F9589}" dt="2024-03-31T16:09:32.823" v="929" actId="1035"/>
          <ac:picMkLst>
            <pc:docMk/>
            <pc:sldMk cId="2355704181" sldId="547"/>
            <ac:picMk id="4" creationId="{FB885C05-0BAD-AE4E-7F4D-D62023DDB764}"/>
          </ac:picMkLst>
        </pc:picChg>
        <pc:picChg chg="del">
          <ac:chgData name="Conor Walker" userId="9e745111-8e3a-4b36-beec-6898a7e39431" providerId="ADAL" clId="{409C6C8B-53AE-494E-A213-15F5DB6F9589}" dt="2024-03-31T10:08:06.808" v="307" actId="478"/>
          <ac:picMkLst>
            <pc:docMk/>
            <pc:sldMk cId="2355704181" sldId="547"/>
            <ac:picMk id="7" creationId="{945090E1-32F2-12A9-2ED0-D038EBCB0A7B}"/>
          </ac:picMkLst>
        </pc:picChg>
      </pc:sldChg>
      <pc:sldChg chg="addSp delSp modSp add mod setBg">
        <pc:chgData name="Conor Walker" userId="9e745111-8e3a-4b36-beec-6898a7e39431" providerId="ADAL" clId="{409C6C8B-53AE-494E-A213-15F5DB6F9589}" dt="2024-03-31T16:09:44.529" v="941" actId="1036"/>
        <pc:sldMkLst>
          <pc:docMk/>
          <pc:sldMk cId="3634752630" sldId="548"/>
        </pc:sldMkLst>
        <pc:spChg chg="mod">
          <ac:chgData name="Conor Walker" userId="9e745111-8e3a-4b36-beec-6898a7e39431" providerId="ADAL" clId="{409C6C8B-53AE-494E-A213-15F5DB6F9589}" dt="2024-03-31T15:42:06.080" v="519" actId="20577"/>
          <ac:spMkLst>
            <pc:docMk/>
            <pc:sldMk cId="3634752630" sldId="548"/>
            <ac:spMk id="5" creationId="{C636BE5E-1D4E-5473-2E52-3FF0CCA3A23A}"/>
          </ac:spMkLst>
        </pc:spChg>
        <pc:spChg chg="add mod">
          <ac:chgData name="Conor Walker" userId="9e745111-8e3a-4b36-beec-6898a7e39431" providerId="ADAL" clId="{409C6C8B-53AE-494E-A213-15F5DB6F9589}" dt="2024-03-31T16:04:50.865" v="752"/>
          <ac:spMkLst>
            <pc:docMk/>
            <pc:sldMk cId="3634752630" sldId="548"/>
            <ac:spMk id="6" creationId="{06EE5985-43C9-9985-BCCA-99E1073AF9EF}"/>
          </ac:spMkLst>
        </pc:spChg>
        <pc:picChg chg="add mod modCrop">
          <ac:chgData name="Conor Walker" userId="9e745111-8e3a-4b36-beec-6898a7e39431" providerId="ADAL" clId="{409C6C8B-53AE-494E-A213-15F5DB6F9589}" dt="2024-03-31T16:09:44.529" v="941" actId="1036"/>
          <ac:picMkLst>
            <pc:docMk/>
            <pc:sldMk cId="3634752630" sldId="548"/>
            <ac:picMk id="4" creationId="{80BF3437-E2DC-A7B9-3FD3-1EF213E835F3}"/>
          </ac:picMkLst>
        </pc:picChg>
        <pc:picChg chg="del">
          <ac:chgData name="Conor Walker" userId="9e745111-8e3a-4b36-beec-6898a7e39431" providerId="ADAL" clId="{409C6C8B-53AE-494E-A213-15F5DB6F9589}" dt="2024-03-31T10:08:34.513" v="314" actId="478"/>
          <ac:picMkLst>
            <pc:docMk/>
            <pc:sldMk cId="3634752630" sldId="548"/>
            <ac:picMk id="7" creationId="{945090E1-32F2-12A9-2ED0-D038EBCB0A7B}"/>
          </ac:picMkLst>
        </pc:picChg>
      </pc:sldChg>
      <pc:sldChg chg="addSp delSp modSp add mod setBg">
        <pc:chgData name="Conor Walker" userId="9e745111-8e3a-4b36-beec-6898a7e39431" providerId="ADAL" clId="{409C6C8B-53AE-494E-A213-15F5DB6F9589}" dt="2024-03-31T16:09:50.742" v="954" actId="1035"/>
        <pc:sldMkLst>
          <pc:docMk/>
          <pc:sldMk cId="2946613527" sldId="549"/>
        </pc:sldMkLst>
        <pc:spChg chg="mod">
          <ac:chgData name="Conor Walker" userId="9e745111-8e3a-4b36-beec-6898a7e39431" providerId="ADAL" clId="{409C6C8B-53AE-494E-A213-15F5DB6F9589}" dt="2024-03-31T15:42:10.112" v="521" actId="20577"/>
          <ac:spMkLst>
            <pc:docMk/>
            <pc:sldMk cId="2946613527" sldId="549"/>
            <ac:spMk id="5" creationId="{C636BE5E-1D4E-5473-2E52-3FF0CCA3A23A}"/>
          </ac:spMkLst>
        </pc:spChg>
        <pc:spChg chg="add mod">
          <ac:chgData name="Conor Walker" userId="9e745111-8e3a-4b36-beec-6898a7e39431" providerId="ADAL" clId="{409C6C8B-53AE-494E-A213-15F5DB6F9589}" dt="2024-03-31T16:04:52.733" v="753"/>
          <ac:spMkLst>
            <pc:docMk/>
            <pc:sldMk cId="2946613527" sldId="549"/>
            <ac:spMk id="6" creationId="{6B609CBF-8B05-77F6-BCA8-3AC81BAEC810}"/>
          </ac:spMkLst>
        </pc:spChg>
        <pc:picChg chg="add mod modCrop">
          <ac:chgData name="Conor Walker" userId="9e745111-8e3a-4b36-beec-6898a7e39431" providerId="ADAL" clId="{409C6C8B-53AE-494E-A213-15F5DB6F9589}" dt="2024-03-31T16:09:50.742" v="954" actId="1035"/>
          <ac:picMkLst>
            <pc:docMk/>
            <pc:sldMk cId="2946613527" sldId="549"/>
            <ac:picMk id="4" creationId="{338872DD-AF14-967C-350A-8A3926A49A9D}"/>
          </ac:picMkLst>
        </pc:picChg>
        <pc:picChg chg="del">
          <ac:chgData name="Conor Walker" userId="9e745111-8e3a-4b36-beec-6898a7e39431" providerId="ADAL" clId="{409C6C8B-53AE-494E-A213-15F5DB6F9589}" dt="2024-03-31T10:09:09.977" v="339" actId="478"/>
          <ac:picMkLst>
            <pc:docMk/>
            <pc:sldMk cId="2946613527" sldId="549"/>
            <ac:picMk id="7" creationId="{945090E1-32F2-12A9-2ED0-D038EBCB0A7B}"/>
          </ac:picMkLst>
        </pc:picChg>
      </pc:sldChg>
      <pc:sldChg chg="addSp delSp modSp add mod setBg">
        <pc:chgData name="Conor Walker" userId="9e745111-8e3a-4b36-beec-6898a7e39431" providerId="ADAL" clId="{409C6C8B-53AE-494E-A213-15F5DB6F9589}" dt="2024-03-31T16:09:56.502" v="962" actId="1035"/>
        <pc:sldMkLst>
          <pc:docMk/>
          <pc:sldMk cId="2427666249" sldId="550"/>
        </pc:sldMkLst>
        <pc:spChg chg="mod">
          <ac:chgData name="Conor Walker" userId="9e745111-8e3a-4b36-beec-6898a7e39431" providerId="ADAL" clId="{409C6C8B-53AE-494E-A213-15F5DB6F9589}" dt="2024-03-31T15:42:33.705" v="531" actId="20577"/>
          <ac:spMkLst>
            <pc:docMk/>
            <pc:sldMk cId="2427666249" sldId="550"/>
            <ac:spMk id="5" creationId="{C636BE5E-1D4E-5473-2E52-3FF0CCA3A23A}"/>
          </ac:spMkLst>
        </pc:spChg>
        <pc:spChg chg="add mod">
          <ac:chgData name="Conor Walker" userId="9e745111-8e3a-4b36-beec-6898a7e39431" providerId="ADAL" clId="{409C6C8B-53AE-494E-A213-15F5DB6F9589}" dt="2024-03-31T16:04:54.307" v="754"/>
          <ac:spMkLst>
            <pc:docMk/>
            <pc:sldMk cId="2427666249" sldId="550"/>
            <ac:spMk id="8" creationId="{1040EADF-5E63-CFC5-84C1-F98FFDC170C4}"/>
          </ac:spMkLst>
        </pc:spChg>
        <pc:picChg chg="add del mod modCrop">
          <ac:chgData name="Conor Walker" userId="9e745111-8e3a-4b36-beec-6898a7e39431" providerId="ADAL" clId="{409C6C8B-53AE-494E-A213-15F5DB6F9589}" dt="2024-03-31T10:09:58.128" v="346" actId="21"/>
          <ac:picMkLst>
            <pc:docMk/>
            <pc:sldMk cId="2427666249" sldId="550"/>
            <ac:picMk id="4" creationId="{3863F226-9A61-D025-1735-C9E9F06981FD}"/>
          </ac:picMkLst>
        </pc:picChg>
        <pc:picChg chg="add mod">
          <ac:chgData name="Conor Walker" userId="9e745111-8e3a-4b36-beec-6898a7e39431" providerId="ADAL" clId="{409C6C8B-53AE-494E-A213-15F5DB6F9589}" dt="2024-03-31T16:09:56.502" v="962" actId="1035"/>
          <ac:picMkLst>
            <pc:docMk/>
            <pc:sldMk cId="2427666249" sldId="550"/>
            <ac:picMk id="6" creationId="{3863F226-9A61-D025-1735-C9E9F06981FD}"/>
          </ac:picMkLst>
        </pc:picChg>
        <pc:picChg chg="del">
          <ac:chgData name="Conor Walker" userId="9e745111-8e3a-4b36-beec-6898a7e39431" providerId="ADAL" clId="{409C6C8B-53AE-494E-A213-15F5DB6F9589}" dt="2024-03-31T10:10:06.743" v="347" actId="478"/>
          <ac:picMkLst>
            <pc:docMk/>
            <pc:sldMk cId="2427666249" sldId="550"/>
            <ac:picMk id="7" creationId="{945090E1-32F2-12A9-2ED0-D038EBCB0A7B}"/>
          </ac:picMkLst>
        </pc:picChg>
      </pc:sldChg>
      <pc:sldChg chg="addSp delSp modSp add mod setBg">
        <pc:chgData name="Conor Walker" userId="9e745111-8e3a-4b36-beec-6898a7e39431" providerId="ADAL" clId="{409C6C8B-53AE-494E-A213-15F5DB6F9589}" dt="2024-03-31T16:10:00.982" v="966" actId="1038"/>
        <pc:sldMkLst>
          <pc:docMk/>
          <pc:sldMk cId="3774932141" sldId="551"/>
        </pc:sldMkLst>
        <pc:spChg chg="add mod">
          <ac:chgData name="Conor Walker" userId="9e745111-8e3a-4b36-beec-6898a7e39431" providerId="ADAL" clId="{409C6C8B-53AE-494E-A213-15F5DB6F9589}" dt="2024-03-31T16:04:56.008" v="755"/>
          <ac:spMkLst>
            <pc:docMk/>
            <pc:sldMk cId="3774932141" sldId="551"/>
            <ac:spMk id="4" creationId="{4CB7337B-689C-3054-1343-DD0DA28D4A10}"/>
          </ac:spMkLst>
        </pc:spChg>
        <pc:spChg chg="mod">
          <ac:chgData name="Conor Walker" userId="9e745111-8e3a-4b36-beec-6898a7e39431" providerId="ADAL" clId="{409C6C8B-53AE-494E-A213-15F5DB6F9589}" dt="2024-03-31T15:42:39.380" v="533" actId="20577"/>
          <ac:spMkLst>
            <pc:docMk/>
            <pc:sldMk cId="3774932141" sldId="551"/>
            <ac:spMk id="5" creationId="{C636BE5E-1D4E-5473-2E52-3FF0CCA3A23A}"/>
          </ac:spMkLst>
        </pc:spChg>
        <pc:picChg chg="add mod modCrop">
          <ac:chgData name="Conor Walker" userId="9e745111-8e3a-4b36-beec-6898a7e39431" providerId="ADAL" clId="{409C6C8B-53AE-494E-A213-15F5DB6F9589}" dt="2024-03-31T16:10:00.982" v="966" actId="1038"/>
          <ac:picMkLst>
            <pc:docMk/>
            <pc:sldMk cId="3774932141" sldId="551"/>
            <ac:picMk id="3" creationId="{6B449F14-1C37-50D7-9AC3-0701D7DC1636}"/>
          </ac:picMkLst>
        </pc:picChg>
        <pc:picChg chg="del">
          <ac:chgData name="Conor Walker" userId="9e745111-8e3a-4b36-beec-6898a7e39431" providerId="ADAL" clId="{409C6C8B-53AE-494E-A213-15F5DB6F9589}" dt="2024-03-31T10:10:15.875" v="350" actId="478"/>
          <ac:picMkLst>
            <pc:docMk/>
            <pc:sldMk cId="3774932141" sldId="551"/>
            <ac:picMk id="7" creationId="{945090E1-32F2-12A9-2ED0-D038EBCB0A7B}"/>
          </ac:picMkLst>
        </pc:picChg>
      </pc:sldChg>
      <pc:sldChg chg="addSp delSp modSp add mod setBg">
        <pc:chgData name="Conor Walker" userId="9e745111-8e3a-4b36-beec-6898a7e39431" providerId="ADAL" clId="{409C6C8B-53AE-494E-A213-15F5DB6F9589}" dt="2024-03-31T16:10:05.496" v="969" actId="1038"/>
        <pc:sldMkLst>
          <pc:docMk/>
          <pc:sldMk cId="201056385" sldId="552"/>
        </pc:sldMkLst>
        <pc:spChg chg="add mod">
          <ac:chgData name="Conor Walker" userId="9e745111-8e3a-4b36-beec-6898a7e39431" providerId="ADAL" clId="{409C6C8B-53AE-494E-A213-15F5DB6F9589}" dt="2024-03-31T16:04:57.795" v="756"/>
          <ac:spMkLst>
            <pc:docMk/>
            <pc:sldMk cId="201056385" sldId="552"/>
            <ac:spMk id="4" creationId="{D4009EB1-B01A-FB0D-9873-D799087101DE}"/>
          </ac:spMkLst>
        </pc:spChg>
        <pc:spChg chg="mod">
          <ac:chgData name="Conor Walker" userId="9e745111-8e3a-4b36-beec-6898a7e39431" providerId="ADAL" clId="{409C6C8B-53AE-494E-A213-15F5DB6F9589}" dt="2024-03-31T15:42:43.671" v="535" actId="20577"/>
          <ac:spMkLst>
            <pc:docMk/>
            <pc:sldMk cId="201056385" sldId="552"/>
            <ac:spMk id="5" creationId="{C636BE5E-1D4E-5473-2E52-3FF0CCA3A23A}"/>
          </ac:spMkLst>
        </pc:spChg>
        <pc:picChg chg="add mod modCrop">
          <ac:chgData name="Conor Walker" userId="9e745111-8e3a-4b36-beec-6898a7e39431" providerId="ADAL" clId="{409C6C8B-53AE-494E-A213-15F5DB6F9589}" dt="2024-03-31T16:10:05.496" v="969" actId="1038"/>
          <ac:picMkLst>
            <pc:docMk/>
            <pc:sldMk cId="201056385" sldId="552"/>
            <ac:picMk id="3" creationId="{E4776B57-6261-80C1-6020-2A38AC86F76F}"/>
          </ac:picMkLst>
        </pc:picChg>
        <pc:picChg chg="del">
          <ac:chgData name="Conor Walker" userId="9e745111-8e3a-4b36-beec-6898a7e39431" providerId="ADAL" clId="{409C6C8B-53AE-494E-A213-15F5DB6F9589}" dt="2024-03-31T10:10:43.462" v="354" actId="478"/>
          <ac:picMkLst>
            <pc:docMk/>
            <pc:sldMk cId="201056385" sldId="552"/>
            <ac:picMk id="7" creationId="{945090E1-32F2-12A9-2ED0-D038EBCB0A7B}"/>
          </ac:picMkLst>
        </pc:picChg>
      </pc:sldChg>
      <pc:sldChg chg="addSp delSp modSp add mod setBg">
        <pc:chgData name="Conor Walker" userId="9e745111-8e3a-4b36-beec-6898a7e39431" providerId="ADAL" clId="{409C6C8B-53AE-494E-A213-15F5DB6F9589}" dt="2024-03-31T16:10:17.269" v="978" actId="1035"/>
        <pc:sldMkLst>
          <pc:docMk/>
          <pc:sldMk cId="4045033467" sldId="553"/>
        </pc:sldMkLst>
        <pc:spChg chg="mod">
          <ac:chgData name="Conor Walker" userId="9e745111-8e3a-4b36-beec-6898a7e39431" providerId="ADAL" clId="{409C6C8B-53AE-494E-A213-15F5DB6F9589}" dt="2024-03-31T15:42:47.690" v="537" actId="20577"/>
          <ac:spMkLst>
            <pc:docMk/>
            <pc:sldMk cId="4045033467" sldId="553"/>
            <ac:spMk id="5" creationId="{C636BE5E-1D4E-5473-2E52-3FF0CCA3A23A}"/>
          </ac:spMkLst>
        </pc:spChg>
        <pc:spChg chg="add mod">
          <ac:chgData name="Conor Walker" userId="9e745111-8e3a-4b36-beec-6898a7e39431" providerId="ADAL" clId="{409C6C8B-53AE-494E-A213-15F5DB6F9589}" dt="2024-03-31T16:04:59.458" v="757"/>
          <ac:spMkLst>
            <pc:docMk/>
            <pc:sldMk cId="4045033467" sldId="553"/>
            <ac:spMk id="6" creationId="{AFF31A88-9091-2B34-2F48-614B801ACA5B}"/>
          </ac:spMkLst>
        </pc:spChg>
        <pc:picChg chg="add mod modCrop">
          <ac:chgData name="Conor Walker" userId="9e745111-8e3a-4b36-beec-6898a7e39431" providerId="ADAL" clId="{409C6C8B-53AE-494E-A213-15F5DB6F9589}" dt="2024-03-31T16:10:17.269" v="978" actId="1035"/>
          <ac:picMkLst>
            <pc:docMk/>
            <pc:sldMk cId="4045033467" sldId="553"/>
            <ac:picMk id="4" creationId="{5C04653E-71DC-5C2E-7B63-E0591CF762B0}"/>
          </ac:picMkLst>
        </pc:picChg>
        <pc:picChg chg="del">
          <ac:chgData name="Conor Walker" userId="9e745111-8e3a-4b36-beec-6898a7e39431" providerId="ADAL" clId="{409C6C8B-53AE-494E-A213-15F5DB6F9589}" dt="2024-03-31T10:11:19.250" v="377" actId="478"/>
          <ac:picMkLst>
            <pc:docMk/>
            <pc:sldMk cId="4045033467" sldId="553"/>
            <ac:picMk id="7" creationId="{945090E1-32F2-12A9-2ED0-D038EBCB0A7B}"/>
          </ac:picMkLst>
        </pc:picChg>
      </pc:sldChg>
      <pc:sldChg chg="addSp delSp modSp add mod setBg">
        <pc:chgData name="Conor Walker" userId="9e745111-8e3a-4b36-beec-6898a7e39431" providerId="ADAL" clId="{409C6C8B-53AE-494E-A213-15F5DB6F9589}" dt="2024-03-31T16:10:22.100" v="983" actId="1035"/>
        <pc:sldMkLst>
          <pc:docMk/>
          <pc:sldMk cId="1996742391" sldId="554"/>
        </pc:sldMkLst>
        <pc:spChg chg="mod">
          <ac:chgData name="Conor Walker" userId="9e745111-8e3a-4b36-beec-6898a7e39431" providerId="ADAL" clId="{409C6C8B-53AE-494E-A213-15F5DB6F9589}" dt="2024-03-31T15:42:55.064" v="539" actId="20577"/>
          <ac:spMkLst>
            <pc:docMk/>
            <pc:sldMk cId="1996742391" sldId="554"/>
            <ac:spMk id="5" creationId="{C636BE5E-1D4E-5473-2E52-3FF0CCA3A23A}"/>
          </ac:spMkLst>
        </pc:spChg>
        <pc:spChg chg="add mod">
          <ac:chgData name="Conor Walker" userId="9e745111-8e3a-4b36-beec-6898a7e39431" providerId="ADAL" clId="{409C6C8B-53AE-494E-A213-15F5DB6F9589}" dt="2024-03-31T16:05:01.123" v="758"/>
          <ac:spMkLst>
            <pc:docMk/>
            <pc:sldMk cId="1996742391" sldId="554"/>
            <ac:spMk id="6" creationId="{57C1E99C-86C5-9528-7FFF-108D9D0A41A4}"/>
          </ac:spMkLst>
        </pc:spChg>
        <pc:picChg chg="add mod modCrop">
          <ac:chgData name="Conor Walker" userId="9e745111-8e3a-4b36-beec-6898a7e39431" providerId="ADAL" clId="{409C6C8B-53AE-494E-A213-15F5DB6F9589}" dt="2024-03-31T16:10:22.100" v="983" actId="1035"/>
          <ac:picMkLst>
            <pc:docMk/>
            <pc:sldMk cId="1996742391" sldId="554"/>
            <ac:picMk id="4" creationId="{710A9CDA-CE3D-69D5-ABF7-4E6D3795131B}"/>
          </ac:picMkLst>
        </pc:picChg>
        <pc:picChg chg="del">
          <ac:chgData name="Conor Walker" userId="9e745111-8e3a-4b36-beec-6898a7e39431" providerId="ADAL" clId="{409C6C8B-53AE-494E-A213-15F5DB6F9589}" dt="2024-03-31T10:11:35.075" v="381" actId="478"/>
          <ac:picMkLst>
            <pc:docMk/>
            <pc:sldMk cId="1996742391" sldId="554"/>
            <ac:picMk id="7" creationId="{945090E1-32F2-12A9-2ED0-D038EBCB0A7B}"/>
          </ac:picMkLst>
        </pc:picChg>
      </pc:sldChg>
      <pc:sldChg chg="addSp delSp modSp add mod setBg">
        <pc:chgData name="Conor Walker" userId="9e745111-8e3a-4b36-beec-6898a7e39431" providerId="ADAL" clId="{409C6C8B-53AE-494E-A213-15F5DB6F9589}" dt="2024-03-31T16:10:27.654" v="988" actId="1038"/>
        <pc:sldMkLst>
          <pc:docMk/>
          <pc:sldMk cId="205406694" sldId="555"/>
        </pc:sldMkLst>
        <pc:spChg chg="mod">
          <ac:chgData name="Conor Walker" userId="9e745111-8e3a-4b36-beec-6898a7e39431" providerId="ADAL" clId="{409C6C8B-53AE-494E-A213-15F5DB6F9589}" dt="2024-03-31T15:42:59.214" v="541" actId="20577"/>
          <ac:spMkLst>
            <pc:docMk/>
            <pc:sldMk cId="205406694" sldId="555"/>
            <ac:spMk id="5" creationId="{C636BE5E-1D4E-5473-2E52-3FF0CCA3A23A}"/>
          </ac:spMkLst>
        </pc:spChg>
        <pc:spChg chg="add mod">
          <ac:chgData name="Conor Walker" userId="9e745111-8e3a-4b36-beec-6898a7e39431" providerId="ADAL" clId="{409C6C8B-53AE-494E-A213-15F5DB6F9589}" dt="2024-03-31T16:05:02.523" v="759"/>
          <ac:spMkLst>
            <pc:docMk/>
            <pc:sldMk cId="205406694" sldId="555"/>
            <ac:spMk id="6" creationId="{AB8FA60A-C244-56BC-2884-86D822F218B6}"/>
          </ac:spMkLst>
        </pc:spChg>
        <pc:picChg chg="add mod modCrop">
          <ac:chgData name="Conor Walker" userId="9e745111-8e3a-4b36-beec-6898a7e39431" providerId="ADAL" clId="{409C6C8B-53AE-494E-A213-15F5DB6F9589}" dt="2024-03-31T16:10:27.654" v="988" actId="1038"/>
          <ac:picMkLst>
            <pc:docMk/>
            <pc:sldMk cId="205406694" sldId="555"/>
            <ac:picMk id="4" creationId="{DDF4FE4D-8239-59C2-7B42-C238D51C0156}"/>
          </ac:picMkLst>
        </pc:picChg>
        <pc:picChg chg="del">
          <ac:chgData name="Conor Walker" userId="9e745111-8e3a-4b36-beec-6898a7e39431" providerId="ADAL" clId="{409C6C8B-53AE-494E-A213-15F5DB6F9589}" dt="2024-03-31T10:11:57.261" v="386" actId="478"/>
          <ac:picMkLst>
            <pc:docMk/>
            <pc:sldMk cId="205406694" sldId="555"/>
            <ac:picMk id="7" creationId="{945090E1-32F2-12A9-2ED0-D038EBCB0A7B}"/>
          </ac:picMkLst>
        </pc:picChg>
      </pc:sldChg>
      <pc:sldChg chg="addSp delSp modSp add mod setBg">
        <pc:chgData name="Conor Walker" userId="9e745111-8e3a-4b36-beec-6898a7e39431" providerId="ADAL" clId="{409C6C8B-53AE-494E-A213-15F5DB6F9589}" dt="2024-03-31T16:10:37.938" v="996" actId="1037"/>
        <pc:sldMkLst>
          <pc:docMk/>
          <pc:sldMk cId="3880120083" sldId="556"/>
        </pc:sldMkLst>
        <pc:spChg chg="mod">
          <ac:chgData name="Conor Walker" userId="9e745111-8e3a-4b36-beec-6898a7e39431" providerId="ADAL" clId="{409C6C8B-53AE-494E-A213-15F5DB6F9589}" dt="2024-03-31T15:43:03.964" v="543" actId="20577"/>
          <ac:spMkLst>
            <pc:docMk/>
            <pc:sldMk cId="3880120083" sldId="556"/>
            <ac:spMk id="5" creationId="{C636BE5E-1D4E-5473-2E52-3FF0CCA3A23A}"/>
          </ac:spMkLst>
        </pc:spChg>
        <pc:spChg chg="add mod">
          <ac:chgData name="Conor Walker" userId="9e745111-8e3a-4b36-beec-6898a7e39431" providerId="ADAL" clId="{409C6C8B-53AE-494E-A213-15F5DB6F9589}" dt="2024-03-31T16:05:04.255" v="760"/>
          <ac:spMkLst>
            <pc:docMk/>
            <pc:sldMk cId="3880120083" sldId="556"/>
            <ac:spMk id="6" creationId="{9F637E5B-F7F9-B1E4-C011-919B5F08385D}"/>
          </ac:spMkLst>
        </pc:spChg>
        <pc:picChg chg="add mod modCrop">
          <ac:chgData name="Conor Walker" userId="9e745111-8e3a-4b36-beec-6898a7e39431" providerId="ADAL" clId="{409C6C8B-53AE-494E-A213-15F5DB6F9589}" dt="2024-03-31T16:10:37.938" v="996" actId="1037"/>
          <ac:picMkLst>
            <pc:docMk/>
            <pc:sldMk cId="3880120083" sldId="556"/>
            <ac:picMk id="4" creationId="{7C9D9C0F-2B05-251A-0C29-8BCC55DFD561}"/>
          </ac:picMkLst>
        </pc:picChg>
        <pc:picChg chg="del">
          <ac:chgData name="Conor Walker" userId="9e745111-8e3a-4b36-beec-6898a7e39431" providerId="ADAL" clId="{409C6C8B-53AE-494E-A213-15F5DB6F9589}" dt="2024-03-31T10:12:21.557" v="391" actId="478"/>
          <ac:picMkLst>
            <pc:docMk/>
            <pc:sldMk cId="3880120083" sldId="556"/>
            <ac:picMk id="7" creationId="{945090E1-32F2-12A9-2ED0-D038EBCB0A7B}"/>
          </ac:picMkLst>
        </pc:picChg>
      </pc:sldChg>
      <pc:sldChg chg="addSp delSp modSp add mod setBg">
        <pc:chgData name="Conor Walker" userId="9e745111-8e3a-4b36-beec-6898a7e39431" providerId="ADAL" clId="{409C6C8B-53AE-494E-A213-15F5DB6F9589}" dt="2024-03-31T16:11:04.449" v="1007" actId="1038"/>
        <pc:sldMkLst>
          <pc:docMk/>
          <pc:sldMk cId="4128600760" sldId="557"/>
        </pc:sldMkLst>
        <pc:spChg chg="mod">
          <ac:chgData name="Conor Walker" userId="9e745111-8e3a-4b36-beec-6898a7e39431" providerId="ADAL" clId="{409C6C8B-53AE-494E-A213-15F5DB6F9589}" dt="2024-03-31T15:38:02.357" v="470" actId="14100"/>
          <ac:spMkLst>
            <pc:docMk/>
            <pc:sldMk cId="4128600760" sldId="557"/>
            <ac:spMk id="2" creationId="{3D57071C-6383-8E8F-F758-9CF123F71BDE}"/>
          </ac:spMkLst>
        </pc:spChg>
        <pc:spChg chg="mod">
          <ac:chgData name="Conor Walker" userId="9e745111-8e3a-4b36-beec-6898a7e39431" providerId="ADAL" clId="{409C6C8B-53AE-494E-A213-15F5DB6F9589}" dt="2024-03-31T15:44:05.306" v="576" actId="20577"/>
          <ac:spMkLst>
            <pc:docMk/>
            <pc:sldMk cId="4128600760" sldId="557"/>
            <ac:spMk id="5" creationId="{C636BE5E-1D4E-5473-2E52-3FF0CCA3A23A}"/>
          </ac:spMkLst>
        </pc:spChg>
        <pc:spChg chg="add mod">
          <ac:chgData name="Conor Walker" userId="9e745111-8e3a-4b36-beec-6898a7e39431" providerId="ADAL" clId="{409C6C8B-53AE-494E-A213-15F5DB6F9589}" dt="2024-03-31T16:05:22.999" v="770"/>
          <ac:spMkLst>
            <pc:docMk/>
            <pc:sldMk cId="4128600760" sldId="557"/>
            <ac:spMk id="6" creationId="{1DA653CB-AA73-434A-59C2-31C248AF627A}"/>
          </ac:spMkLst>
        </pc:spChg>
        <pc:picChg chg="add mod">
          <ac:chgData name="Conor Walker" userId="9e745111-8e3a-4b36-beec-6898a7e39431" providerId="ADAL" clId="{409C6C8B-53AE-494E-A213-15F5DB6F9589}" dt="2024-03-31T16:11:04.449" v="1007" actId="1038"/>
          <ac:picMkLst>
            <pc:docMk/>
            <pc:sldMk cId="4128600760" sldId="557"/>
            <ac:picMk id="4" creationId="{70DB21DA-16B8-3E68-283E-8BF10C13775E}"/>
          </ac:picMkLst>
        </pc:picChg>
        <pc:picChg chg="del">
          <ac:chgData name="Conor Walker" userId="9e745111-8e3a-4b36-beec-6898a7e39431" providerId="ADAL" clId="{409C6C8B-53AE-494E-A213-15F5DB6F9589}" dt="2024-03-31T15:37:55.124" v="467" actId="478"/>
          <ac:picMkLst>
            <pc:docMk/>
            <pc:sldMk cId="4128600760" sldId="557"/>
            <ac:picMk id="9" creationId="{304BA39F-96C1-3496-90DC-66C0B49A5222}"/>
          </ac:picMkLst>
        </pc:picChg>
      </pc:sldChg>
      <pc:sldChg chg="addSp modSp add del mod setBg">
        <pc:chgData name="Conor Walker" userId="9e745111-8e3a-4b36-beec-6898a7e39431" providerId="ADAL" clId="{409C6C8B-53AE-494E-A213-15F5DB6F9589}" dt="2024-03-31T16:06:56.261" v="787" actId="2696"/>
        <pc:sldMkLst>
          <pc:docMk/>
          <pc:sldMk cId="3943507958" sldId="558"/>
        </pc:sldMkLst>
        <pc:spChg chg="add mod">
          <ac:chgData name="Conor Walker" userId="9e745111-8e3a-4b36-beec-6898a7e39431" providerId="ADAL" clId="{409C6C8B-53AE-494E-A213-15F5DB6F9589}" dt="2024-03-31T16:05:07.998" v="761"/>
          <ac:spMkLst>
            <pc:docMk/>
            <pc:sldMk cId="3943507958" sldId="558"/>
            <ac:spMk id="3" creationId="{623533FB-7F89-5B2E-1BB2-4D52D33B7469}"/>
          </ac:spMkLst>
        </pc:spChg>
        <pc:spChg chg="mod">
          <ac:chgData name="Conor Walker" userId="9e745111-8e3a-4b36-beec-6898a7e39431" providerId="ADAL" clId="{409C6C8B-53AE-494E-A213-15F5DB6F9589}" dt="2024-03-31T15:43:09.073" v="545" actId="20577"/>
          <ac:spMkLst>
            <pc:docMk/>
            <pc:sldMk cId="3943507958" sldId="558"/>
            <ac:spMk id="5" creationId="{C636BE5E-1D4E-5473-2E52-3FF0CCA3A23A}"/>
          </ac:spMkLst>
        </pc:spChg>
      </pc:sldChg>
      <pc:sldChg chg="addSp modSp add del mod setBg">
        <pc:chgData name="Conor Walker" userId="9e745111-8e3a-4b36-beec-6898a7e39431" providerId="ADAL" clId="{409C6C8B-53AE-494E-A213-15F5DB6F9589}" dt="2024-03-31T16:06:49.554" v="786" actId="2696"/>
        <pc:sldMkLst>
          <pc:docMk/>
          <pc:sldMk cId="1152659863" sldId="559"/>
        </pc:sldMkLst>
        <pc:spChg chg="add mod">
          <ac:chgData name="Conor Walker" userId="9e745111-8e3a-4b36-beec-6898a7e39431" providerId="ADAL" clId="{409C6C8B-53AE-494E-A213-15F5DB6F9589}" dt="2024-03-31T16:05:09.441" v="762"/>
          <ac:spMkLst>
            <pc:docMk/>
            <pc:sldMk cId="1152659863" sldId="559"/>
            <ac:spMk id="3" creationId="{E8F160A8-8B8E-EE0E-1F86-BE38BE43B549}"/>
          </ac:spMkLst>
        </pc:spChg>
        <pc:spChg chg="mod">
          <ac:chgData name="Conor Walker" userId="9e745111-8e3a-4b36-beec-6898a7e39431" providerId="ADAL" clId="{409C6C8B-53AE-494E-A213-15F5DB6F9589}" dt="2024-03-31T15:43:13.014" v="547" actId="20577"/>
          <ac:spMkLst>
            <pc:docMk/>
            <pc:sldMk cId="1152659863" sldId="559"/>
            <ac:spMk id="5" creationId="{C636BE5E-1D4E-5473-2E52-3FF0CCA3A23A}"/>
          </ac:spMkLst>
        </pc:spChg>
      </pc:sldChg>
      <pc:sldChg chg="addSp delSp modSp add mod setBg">
        <pc:chgData name="Conor Walker" userId="9e745111-8e3a-4b36-beec-6898a7e39431" providerId="ADAL" clId="{409C6C8B-53AE-494E-A213-15F5DB6F9589}" dt="2024-03-31T16:10:55.261" v="1001" actId="1037"/>
        <pc:sldMkLst>
          <pc:docMk/>
          <pc:sldMk cId="1218930843" sldId="560"/>
        </pc:sldMkLst>
        <pc:spChg chg="add mod">
          <ac:chgData name="Conor Walker" userId="9e745111-8e3a-4b36-beec-6898a7e39431" providerId="ADAL" clId="{409C6C8B-53AE-494E-A213-15F5DB6F9589}" dt="2024-03-31T16:05:12.661" v="764"/>
          <ac:spMkLst>
            <pc:docMk/>
            <pc:sldMk cId="1218930843" sldId="560"/>
            <ac:spMk id="3" creationId="{2BC9B127-17E9-D399-1FFD-D290214D534E}"/>
          </ac:spMkLst>
        </pc:spChg>
        <pc:spChg chg="mod">
          <ac:chgData name="Conor Walker" userId="9e745111-8e3a-4b36-beec-6898a7e39431" providerId="ADAL" clId="{409C6C8B-53AE-494E-A213-15F5DB6F9589}" dt="2024-03-31T15:43:22.079" v="551" actId="20577"/>
          <ac:spMkLst>
            <pc:docMk/>
            <pc:sldMk cId="1218930843" sldId="560"/>
            <ac:spMk id="5" creationId="{C636BE5E-1D4E-5473-2E52-3FF0CCA3A23A}"/>
          </ac:spMkLst>
        </pc:spChg>
        <pc:picChg chg="del">
          <ac:chgData name="Conor Walker" userId="9e745111-8e3a-4b36-beec-6898a7e39431" providerId="ADAL" clId="{409C6C8B-53AE-494E-A213-15F5DB6F9589}" dt="2024-03-31T15:31:08.447" v="418" actId="478"/>
          <ac:picMkLst>
            <pc:docMk/>
            <pc:sldMk cId="1218930843" sldId="560"/>
            <ac:picMk id="4" creationId="{7C9D9C0F-2B05-251A-0C29-8BCC55DFD561}"/>
          </ac:picMkLst>
        </pc:picChg>
        <pc:picChg chg="add mod">
          <ac:chgData name="Conor Walker" userId="9e745111-8e3a-4b36-beec-6898a7e39431" providerId="ADAL" clId="{409C6C8B-53AE-494E-A213-15F5DB6F9589}" dt="2024-03-31T16:10:55.261" v="1001" actId="1037"/>
          <ac:picMkLst>
            <pc:docMk/>
            <pc:sldMk cId="1218930843" sldId="560"/>
            <ac:picMk id="9" creationId="{304BA39F-96C1-3496-90DC-66C0B49A5222}"/>
          </ac:picMkLst>
        </pc:picChg>
      </pc:sldChg>
      <pc:sldChg chg="addSp modSp add del mod setBg">
        <pc:chgData name="Conor Walker" userId="9e745111-8e3a-4b36-beec-6898a7e39431" providerId="ADAL" clId="{409C6C8B-53AE-494E-A213-15F5DB6F9589}" dt="2024-03-31T16:06:45.465" v="785" actId="2696"/>
        <pc:sldMkLst>
          <pc:docMk/>
          <pc:sldMk cId="1900690842" sldId="561"/>
        </pc:sldMkLst>
        <pc:spChg chg="add mod">
          <ac:chgData name="Conor Walker" userId="9e745111-8e3a-4b36-beec-6898a7e39431" providerId="ADAL" clId="{409C6C8B-53AE-494E-A213-15F5DB6F9589}" dt="2024-03-31T16:05:11.039" v="763"/>
          <ac:spMkLst>
            <pc:docMk/>
            <pc:sldMk cId="1900690842" sldId="561"/>
            <ac:spMk id="3" creationId="{CF22E002-CF3E-AD37-53A4-CF4B8F24CB54}"/>
          </ac:spMkLst>
        </pc:spChg>
        <pc:spChg chg="mod">
          <ac:chgData name="Conor Walker" userId="9e745111-8e3a-4b36-beec-6898a7e39431" providerId="ADAL" clId="{409C6C8B-53AE-494E-A213-15F5DB6F9589}" dt="2024-03-31T15:43:17.930" v="549" actId="20577"/>
          <ac:spMkLst>
            <pc:docMk/>
            <pc:sldMk cId="1900690842" sldId="561"/>
            <ac:spMk id="5" creationId="{C636BE5E-1D4E-5473-2E52-3FF0CCA3A23A}"/>
          </ac:spMkLst>
        </pc:spChg>
      </pc:sldChg>
      <pc:sldChg chg="addSp modSp add mod setBg">
        <pc:chgData name="Conor Walker" userId="9e745111-8e3a-4b36-beec-6898a7e39431" providerId="ADAL" clId="{409C6C8B-53AE-494E-A213-15F5DB6F9589}" dt="2024-03-31T16:05:13.979" v="765"/>
        <pc:sldMkLst>
          <pc:docMk/>
          <pc:sldMk cId="271946183" sldId="562"/>
        </pc:sldMkLst>
        <pc:spChg chg="add mod">
          <ac:chgData name="Conor Walker" userId="9e745111-8e3a-4b36-beec-6898a7e39431" providerId="ADAL" clId="{409C6C8B-53AE-494E-A213-15F5DB6F9589}" dt="2024-03-31T16:05:13.979" v="765"/>
          <ac:spMkLst>
            <pc:docMk/>
            <pc:sldMk cId="271946183" sldId="562"/>
            <ac:spMk id="3" creationId="{B26F9988-2FE3-CB80-A77A-34B072B1E8BE}"/>
          </ac:spMkLst>
        </pc:spChg>
        <pc:spChg chg="mod">
          <ac:chgData name="Conor Walker" userId="9e745111-8e3a-4b36-beec-6898a7e39431" providerId="ADAL" clId="{409C6C8B-53AE-494E-A213-15F5DB6F9589}" dt="2024-03-31T15:43:26.325" v="553" actId="20577"/>
          <ac:spMkLst>
            <pc:docMk/>
            <pc:sldMk cId="271946183" sldId="562"/>
            <ac:spMk id="5" creationId="{C636BE5E-1D4E-5473-2E52-3FF0CCA3A23A}"/>
          </ac:spMkLst>
        </pc:spChg>
        <pc:picChg chg="mod modCrop">
          <ac:chgData name="Conor Walker" userId="9e745111-8e3a-4b36-beec-6898a7e39431" providerId="ADAL" clId="{409C6C8B-53AE-494E-A213-15F5DB6F9589}" dt="2024-03-31T15:31:37.387" v="423" actId="18131"/>
          <ac:picMkLst>
            <pc:docMk/>
            <pc:sldMk cId="271946183" sldId="562"/>
            <ac:picMk id="9" creationId="{304BA39F-96C1-3496-90DC-66C0B49A5222}"/>
          </ac:picMkLst>
        </pc:picChg>
      </pc:sldChg>
      <pc:sldChg chg="addSp delSp modSp add mod setBg">
        <pc:chgData name="Conor Walker" userId="9e745111-8e3a-4b36-beec-6898a7e39431" providerId="ADAL" clId="{409C6C8B-53AE-494E-A213-15F5DB6F9589}" dt="2024-03-31T16:05:17.841" v="767"/>
        <pc:sldMkLst>
          <pc:docMk/>
          <pc:sldMk cId="4056849526" sldId="563"/>
        </pc:sldMkLst>
        <pc:spChg chg="mod">
          <ac:chgData name="Conor Walker" userId="9e745111-8e3a-4b36-beec-6898a7e39431" providerId="ADAL" clId="{409C6C8B-53AE-494E-A213-15F5DB6F9589}" dt="2024-03-31T15:43:43.264" v="561" actId="20577"/>
          <ac:spMkLst>
            <pc:docMk/>
            <pc:sldMk cId="4056849526" sldId="563"/>
            <ac:spMk id="5" creationId="{C636BE5E-1D4E-5473-2E52-3FF0CCA3A23A}"/>
          </ac:spMkLst>
        </pc:spChg>
        <pc:spChg chg="add mod">
          <ac:chgData name="Conor Walker" userId="9e745111-8e3a-4b36-beec-6898a7e39431" providerId="ADAL" clId="{409C6C8B-53AE-494E-A213-15F5DB6F9589}" dt="2024-03-31T16:05:17.841" v="767"/>
          <ac:spMkLst>
            <pc:docMk/>
            <pc:sldMk cId="4056849526" sldId="563"/>
            <ac:spMk id="6" creationId="{F3ED0900-6AA4-B5BB-947C-9685D2F9A755}"/>
          </ac:spMkLst>
        </pc:spChg>
        <pc:picChg chg="add mod">
          <ac:chgData name="Conor Walker" userId="9e745111-8e3a-4b36-beec-6898a7e39431" providerId="ADAL" clId="{409C6C8B-53AE-494E-A213-15F5DB6F9589}" dt="2024-03-31T15:33:59.559" v="440" actId="1037"/>
          <ac:picMkLst>
            <pc:docMk/>
            <pc:sldMk cId="4056849526" sldId="563"/>
            <ac:picMk id="4" creationId="{B6A5027F-8EB2-C8DD-DDCB-0E56693380ED}"/>
          </ac:picMkLst>
        </pc:picChg>
        <pc:picChg chg="del">
          <ac:chgData name="Conor Walker" userId="9e745111-8e3a-4b36-beec-6898a7e39431" providerId="ADAL" clId="{409C6C8B-53AE-494E-A213-15F5DB6F9589}" dt="2024-03-31T15:33:31.401" v="431" actId="478"/>
          <ac:picMkLst>
            <pc:docMk/>
            <pc:sldMk cId="4056849526" sldId="563"/>
            <ac:picMk id="11" creationId="{6F4EF3C8-9A5C-46F9-7515-271FEB9EAF6E}"/>
          </ac:picMkLst>
        </pc:picChg>
      </pc:sldChg>
      <pc:sldChg chg="addSp delSp modSp add mod setBg">
        <pc:chgData name="Conor Walker" userId="9e745111-8e3a-4b36-beec-6898a7e39431" providerId="ADAL" clId="{409C6C8B-53AE-494E-A213-15F5DB6F9589}" dt="2024-03-31T16:05:19.485" v="768"/>
        <pc:sldMkLst>
          <pc:docMk/>
          <pc:sldMk cId="2330133142" sldId="564"/>
        </pc:sldMkLst>
        <pc:spChg chg="mod">
          <ac:chgData name="Conor Walker" userId="9e745111-8e3a-4b36-beec-6898a7e39431" providerId="ADAL" clId="{409C6C8B-53AE-494E-A213-15F5DB6F9589}" dt="2024-03-31T15:43:57.189" v="572" actId="20577"/>
          <ac:spMkLst>
            <pc:docMk/>
            <pc:sldMk cId="2330133142" sldId="564"/>
            <ac:spMk id="5" creationId="{C636BE5E-1D4E-5473-2E52-3FF0CCA3A23A}"/>
          </ac:spMkLst>
        </pc:spChg>
        <pc:spChg chg="add mod">
          <ac:chgData name="Conor Walker" userId="9e745111-8e3a-4b36-beec-6898a7e39431" providerId="ADAL" clId="{409C6C8B-53AE-494E-A213-15F5DB6F9589}" dt="2024-03-31T16:05:19.485" v="768"/>
          <ac:spMkLst>
            <pc:docMk/>
            <pc:sldMk cId="2330133142" sldId="564"/>
            <ac:spMk id="6" creationId="{F8D3CABA-C0C6-F617-645D-7BCF20C3ADCC}"/>
          </ac:spMkLst>
        </pc:spChg>
        <pc:picChg chg="add mod">
          <ac:chgData name="Conor Walker" userId="9e745111-8e3a-4b36-beec-6898a7e39431" providerId="ADAL" clId="{409C6C8B-53AE-494E-A213-15F5DB6F9589}" dt="2024-03-31T15:34:37.672" v="461" actId="1035"/>
          <ac:picMkLst>
            <pc:docMk/>
            <pc:sldMk cId="2330133142" sldId="564"/>
            <ac:picMk id="4" creationId="{014EF99D-2A0A-3E3D-0665-1590AEC7E891}"/>
          </ac:picMkLst>
        </pc:picChg>
        <pc:picChg chg="del">
          <ac:chgData name="Conor Walker" userId="9e745111-8e3a-4b36-beec-6898a7e39431" providerId="ADAL" clId="{409C6C8B-53AE-494E-A213-15F5DB6F9589}" dt="2024-03-31T15:34:05.416" v="441" actId="478"/>
          <ac:picMkLst>
            <pc:docMk/>
            <pc:sldMk cId="2330133142" sldId="564"/>
            <ac:picMk id="11" creationId="{6F4EF3C8-9A5C-46F9-7515-271FEB9EAF6E}"/>
          </ac:picMkLst>
        </pc:picChg>
      </pc:sldChg>
      <pc:sldChg chg="addSp delSp modSp add mod setBg">
        <pc:chgData name="Conor Walker" userId="9e745111-8e3a-4b36-beec-6898a7e39431" providerId="ADAL" clId="{409C6C8B-53AE-494E-A213-15F5DB6F9589}" dt="2024-03-31T16:05:21.233" v="769"/>
        <pc:sldMkLst>
          <pc:docMk/>
          <pc:sldMk cId="1203912878" sldId="565"/>
        </pc:sldMkLst>
        <pc:spChg chg="add del mod">
          <ac:chgData name="Conor Walker" userId="9e745111-8e3a-4b36-beec-6898a7e39431" providerId="ADAL" clId="{409C6C8B-53AE-494E-A213-15F5DB6F9589}" dt="2024-03-31T15:44:01.607" v="574" actId="20577"/>
          <ac:spMkLst>
            <pc:docMk/>
            <pc:sldMk cId="1203912878" sldId="565"/>
            <ac:spMk id="5" creationId="{C636BE5E-1D4E-5473-2E52-3FF0CCA3A23A}"/>
          </ac:spMkLst>
        </pc:spChg>
        <pc:spChg chg="add mod">
          <ac:chgData name="Conor Walker" userId="9e745111-8e3a-4b36-beec-6898a7e39431" providerId="ADAL" clId="{409C6C8B-53AE-494E-A213-15F5DB6F9589}" dt="2024-03-31T16:05:21.233" v="769"/>
          <ac:spMkLst>
            <pc:docMk/>
            <pc:sldMk cId="1203912878" sldId="565"/>
            <ac:spMk id="6" creationId="{7A190440-2AF2-C8AA-0B1A-868132EF9343}"/>
          </ac:spMkLst>
        </pc:spChg>
        <pc:picChg chg="add mod">
          <ac:chgData name="Conor Walker" userId="9e745111-8e3a-4b36-beec-6898a7e39431" providerId="ADAL" clId="{409C6C8B-53AE-494E-A213-15F5DB6F9589}" dt="2024-03-31T15:35:03.586" v="466" actId="1076"/>
          <ac:picMkLst>
            <pc:docMk/>
            <pc:sldMk cId="1203912878" sldId="565"/>
            <ac:picMk id="4" creationId="{F4B773B7-8145-0DD8-D9CA-6987B22C495B}"/>
          </ac:picMkLst>
        </pc:picChg>
        <pc:picChg chg="del">
          <ac:chgData name="Conor Walker" userId="9e745111-8e3a-4b36-beec-6898a7e39431" providerId="ADAL" clId="{409C6C8B-53AE-494E-A213-15F5DB6F9589}" dt="2024-03-31T15:34:45.063" v="462" actId="478"/>
          <ac:picMkLst>
            <pc:docMk/>
            <pc:sldMk cId="1203912878" sldId="565"/>
            <ac:picMk id="11" creationId="{6F4EF3C8-9A5C-46F9-7515-271FEB9EAF6E}"/>
          </ac:picMkLst>
        </pc:picChg>
      </pc:sldChg>
      <pc:sldChg chg="addSp delSp modSp add mod setBg">
        <pc:chgData name="Conor Walker" userId="9e745111-8e3a-4b36-beec-6898a7e39431" providerId="ADAL" clId="{409C6C8B-53AE-494E-A213-15F5DB6F9589}" dt="2024-03-31T16:11:11.241" v="1012" actId="1038"/>
        <pc:sldMkLst>
          <pc:docMk/>
          <pc:sldMk cId="1439634311" sldId="566"/>
        </pc:sldMkLst>
        <pc:spChg chg="mod">
          <ac:chgData name="Conor Walker" userId="9e745111-8e3a-4b36-beec-6898a7e39431" providerId="ADAL" clId="{409C6C8B-53AE-494E-A213-15F5DB6F9589}" dt="2024-03-31T15:44:09.883" v="578" actId="20577"/>
          <ac:spMkLst>
            <pc:docMk/>
            <pc:sldMk cId="1439634311" sldId="566"/>
            <ac:spMk id="5" creationId="{C636BE5E-1D4E-5473-2E52-3FF0CCA3A23A}"/>
          </ac:spMkLst>
        </pc:spChg>
        <pc:spChg chg="add mod">
          <ac:chgData name="Conor Walker" userId="9e745111-8e3a-4b36-beec-6898a7e39431" providerId="ADAL" clId="{409C6C8B-53AE-494E-A213-15F5DB6F9589}" dt="2024-03-31T16:05:26.256" v="771"/>
          <ac:spMkLst>
            <pc:docMk/>
            <pc:sldMk cId="1439634311" sldId="566"/>
            <ac:spMk id="9" creationId="{B470089F-FDE5-A99B-8A6D-3DCE46A48C49}"/>
          </ac:spMkLst>
        </pc:spChg>
        <pc:picChg chg="mod modCrop">
          <ac:chgData name="Conor Walker" userId="9e745111-8e3a-4b36-beec-6898a7e39431" providerId="ADAL" clId="{409C6C8B-53AE-494E-A213-15F5DB6F9589}" dt="2024-03-31T16:11:11.241" v="1012" actId="1038"/>
          <ac:picMkLst>
            <pc:docMk/>
            <pc:sldMk cId="1439634311" sldId="566"/>
            <ac:picMk id="4" creationId="{70DB21DA-16B8-3E68-283E-8BF10C13775E}"/>
          </ac:picMkLst>
        </pc:picChg>
        <pc:picChg chg="add del">
          <ac:chgData name="Conor Walker" userId="9e745111-8e3a-4b36-beec-6898a7e39431" providerId="ADAL" clId="{409C6C8B-53AE-494E-A213-15F5DB6F9589}" dt="2024-03-31T15:39:06.876" v="475" actId="22"/>
          <ac:picMkLst>
            <pc:docMk/>
            <pc:sldMk cId="1439634311" sldId="566"/>
            <ac:picMk id="6" creationId="{DBE50DDB-FE6B-7CFC-39CE-A9DDF3CE3F38}"/>
          </ac:picMkLst>
        </pc:picChg>
        <pc:picChg chg="add mod ord modCrop">
          <ac:chgData name="Conor Walker" userId="9e745111-8e3a-4b36-beec-6898a7e39431" providerId="ADAL" clId="{409C6C8B-53AE-494E-A213-15F5DB6F9589}" dt="2024-03-31T16:11:08.727" v="1009" actId="1038"/>
          <ac:picMkLst>
            <pc:docMk/>
            <pc:sldMk cId="1439634311" sldId="566"/>
            <ac:picMk id="8" creationId="{50315AA8-DA03-7392-AD2C-A7BDCF2E0B54}"/>
          </ac:picMkLst>
        </pc:picChg>
      </pc:sldChg>
      <pc:sldChg chg="addSp delSp modSp add mod setBg">
        <pc:chgData name="Conor Walker" userId="9e745111-8e3a-4b36-beec-6898a7e39431" providerId="ADAL" clId="{409C6C8B-53AE-494E-A213-15F5DB6F9589}" dt="2024-03-31T16:11:30.850" v="1015" actId="1038"/>
        <pc:sldMkLst>
          <pc:docMk/>
          <pc:sldMk cId="3663777819" sldId="567"/>
        </pc:sldMkLst>
        <pc:spChg chg="mod">
          <ac:chgData name="Conor Walker" userId="9e745111-8e3a-4b36-beec-6898a7e39431" providerId="ADAL" clId="{409C6C8B-53AE-494E-A213-15F5DB6F9589}" dt="2024-03-31T15:44:13.950" v="580" actId="20577"/>
          <ac:spMkLst>
            <pc:docMk/>
            <pc:sldMk cId="3663777819" sldId="567"/>
            <ac:spMk id="5" creationId="{C636BE5E-1D4E-5473-2E52-3FF0CCA3A23A}"/>
          </ac:spMkLst>
        </pc:spChg>
        <pc:spChg chg="add mod">
          <ac:chgData name="Conor Walker" userId="9e745111-8e3a-4b36-beec-6898a7e39431" providerId="ADAL" clId="{409C6C8B-53AE-494E-A213-15F5DB6F9589}" dt="2024-03-31T16:05:27.951" v="772"/>
          <ac:spMkLst>
            <pc:docMk/>
            <pc:sldMk cId="3663777819" sldId="567"/>
            <ac:spMk id="7" creationId="{92A7C330-D871-99BF-174A-6114588468CC}"/>
          </ac:spMkLst>
        </pc:spChg>
        <pc:picChg chg="mod">
          <ac:chgData name="Conor Walker" userId="9e745111-8e3a-4b36-beec-6898a7e39431" providerId="ADAL" clId="{409C6C8B-53AE-494E-A213-15F5DB6F9589}" dt="2024-03-31T16:11:30.850" v="1015" actId="1038"/>
          <ac:picMkLst>
            <pc:docMk/>
            <pc:sldMk cId="3663777819" sldId="567"/>
            <ac:picMk id="4" creationId="{70DB21DA-16B8-3E68-283E-8BF10C13775E}"/>
          </ac:picMkLst>
        </pc:picChg>
        <pc:picChg chg="add mod">
          <ac:chgData name="Conor Walker" userId="9e745111-8e3a-4b36-beec-6898a7e39431" providerId="ADAL" clId="{409C6C8B-53AE-494E-A213-15F5DB6F9589}" dt="2024-03-31T15:40:48.039" v="511" actId="1076"/>
          <ac:picMkLst>
            <pc:docMk/>
            <pc:sldMk cId="3663777819" sldId="567"/>
            <ac:picMk id="6" creationId="{7EA741BC-F39F-2D8A-35CA-BCDA1D3B6CD7}"/>
          </ac:picMkLst>
        </pc:picChg>
        <pc:picChg chg="del">
          <ac:chgData name="Conor Walker" userId="9e745111-8e3a-4b36-beec-6898a7e39431" providerId="ADAL" clId="{409C6C8B-53AE-494E-A213-15F5DB6F9589}" dt="2024-03-31T15:40:40.468" v="508" actId="478"/>
          <ac:picMkLst>
            <pc:docMk/>
            <pc:sldMk cId="3663777819" sldId="567"/>
            <ac:picMk id="8" creationId="{50315AA8-DA03-7392-AD2C-A7BDCF2E0B54}"/>
          </ac:picMkLst>
        </pc:picChg>
      </pc:sldChg>
      <pc:sldChg chg="addSp modSp add mod setBg">
        <pc:chgData name="Conor Walker" userId="9e745111-8e3a-4b36-beec-6898a7e39431" providerId="ADAL" clId="{409C6C8B-53AE-494E-A213-15F5DB6F9589}" dt="2024-03-31T16:05:31.474" v="774"/>
        <pc:sldMkLst>
          <pc:docMk/>
          <pc:sldMk cId="2693202719" sldId="568"/>
        </pc:sldMkLst>
        <pc:spChg chg="add mod">
          <ac:chgData name="Conor Walker" userId="9e745111-8e3a-4b36-beec-6898a7e39431" providerId="ADAL" clId="{409C6C8B-53AE-494E-A213-15F5DB6F9589}" dt="2024-03-31T16:05:31.474" v="774"/>
          <ac:spMkLst>
            <pc:docMk/>
            <pc:sldMk cId="2693202719" sldId="568"/>
            <ac:spMk id="6" creationId="{A864566C-258C-8E9F-BB0E-E652E7FAFF2F}"/>
          </ac:spMkLst>
        </pc:spChg>
        <pc:picChg chg="add mod">
          <ac:chgData name="Conor Walker" userId="9e745111-8e3a-4b36-beec-6898a7e39431" providerId="ADAL" clId="{409C6C8B-53AE-494E-A213-15F5DB6F9589}" dt="2024-03-31T15:48:56.945" v="626" actId="108"/>
          <ac:picMkLst>
            <pc:docMk/>
            <pc:sldMk cId="2693202719" sldId="568"/>
            <ac:picMk id="5" creationId="{7C8B2442-F08C-6471-6845-113D79617450}"/>
          </ac:picMkLst>
        </pc:picChg>
      </pc:sldChg>
      <pc:sldChg chg="addSp modSp add mod setBg">
        <pc:chgData name="Conor Walker" userId="9e745111-8e3a-4b36-beec-6898a7e39431" providerId="ADAL" clId="{409C6C8B-53AE-494E-A213-15F5DB6F9589}" dt="2024-03-31T16:05:33.131" v="775"/>
        <pc:sldMkLst>
          <pc:docMk/>
          <pc:sldMk cId="983548487" sldId="569"/>
        </pc:sldMkLst>
        <pc:spChg chg="add mod">
          <ac:chgData name="Conor Walker" userId="9e745111-8e3a-4b36-beec-6898a7e39431" providerId="ADAL" clId="{409C6C8B-53AE-494E-A213-15F5DB6F9589}" dt="2024-03-31T16:05:33.131" v="775"/>
          <ac:spMkLst>
            <pc:docMk/>
            <pc:sldMk cId="983548487" sldId="569"/>
            <ac:spMk id="6" creationId="{0125B3AC-81B7-09F9-1695-48A938582F3B}"/>
          </ac:spMkLst>
        </pc:spChg>
        <pc:picChg chg="add mod">
          <ac:chgData name="Conor Walker" userId="9e745111-8e3a-4b36-beec-6898a7e39431" providerId="ADAL" clId="{409C6C8B-53AE-494E-A213-15F5DB6F9589}" dt="2024-03-31T15:49:56.161" v="631" actId="108"/>
          <ac:picMkLst>
            <pc:docMk/>
            <pc:sldMk cId="983548487" sldId="569"/>
            <ac:picMk id="5" creationId="{4CB33676-A21D-C24C-D9BC-6D853CA1F3CD}"/>
          </ac:picMkLst>
        </pc:picChg>
      </pc:sldChg>
      <pc:sldChg chg="addSp modSp add mod setBg">
        <pc:chgData name="Conor Walker" userId="9e745111-8e3a-4b36-beec-6898a7e39431" providerId="ADAL" clId="{409C6C8B-53AE-494E-A213-15F5DB6F9589}" dt="2024-03-31T16:05:34.629" v="776"/>
        <pc:sldMkLst>
          <pc:docMk/>
          <pc:sldMk cId="2943134479" sldId="570"/>
        </pc:sldMkLst>
        <pc:spChg chg="add mod">
          <ac:chgData name="Conor Walker" userId="9e745111-8e3a-4b36-beec-6898a7e39431" providerId="ADAL" clId="{409C6C8B-53AE-494E-A213-15F5DB6F9589}" dt="2024-03-31T16:05:34.629" v="776"/>
          <ac:spMkLst>
            <pc:docMk/>
            <pc:sldMk cId="2943134479" sldId="570"/>
            <ac:spMk id="6" creationId="{C9230D70-1E6C-A0C7-03D9-1BA127000BE8}"/>
          </ac:spMkLst>
        </pc:spChg>
        <pc:picChg chg="add mod">
          <ac:chgData name="Conor Walker" userId="9e745111-8e3a-4b36-beec-6898a7e39431" providerId="ADAL" clId="{409C6C8B-53AE-494E-A213-15F5DB6F9589}" dt="2024-03-31T15:50:51.983" v="644" actId="108"/>
          <ac:picMkLst>
            <pc:docMk/>
            <pc:sldMk cId="2943134479" sldId="570"/>
            <ac:picMk id="5" creationId="{23829446-5E10-FB58-F89F-4EF8AD7BC0C6}"/>
          </ac:picMkLst>
        </pc:picChg>
      </pc:sldChg>
      <pc:sldChg chg="addSp modSp add mod setBg">
        <pc:chgData name="Conor Walker" userId="9e745111-8e3a-4b36-beec-6898a7e39431" providerId="ADAL" clId="{409C6C8B-53AE-494E-A213-15F5DB6F9589}" dt="2024-03-31T16:05:38.022" v="777"/>
        <pc:sldMkLst>
          <pc:docMk/>
          <pc:sldMk cId="2709411224" sldId="571"/>
        </pc:sldMkLst>
        <pc:spChg chg="add mod">
          <ac:chgData name="Conor Walker" userId="9e745111-8e3a-4b36-beec-6898a7e39431" providerId="ADAL" clId="{409C6C8B-53AE-494E-A213-15F5DB6F9589}" dt="2024-03-31T16:05:38.022" v="777"/>
          <ac:spMkLst>
            <pc:docMk/>
            <pc:sldMk cId="2709411224" sldId="571"/>
            <ac:spMk id="6" creationId="{D4329B13-7831-5A65-CC98-5A08BE60E741}"/>
          </ac:spMkLst>
        </pc:spChg>
        <pc:picChg chg="add mod">
          <ac:chgData name="Conor Walker" userId="9e745111-8e3a-4b36-beec-6898a7e39431" providerId="ADAL" clId="{409C6C8B-53AE-494E-A213-15F5DB6F9589}" dt="2024-03-31T15:52:35.281" v="650" actId="108"/>
          <ac:picMkLst>
            <pc:docMk/>
            <pc:sldMk cId="2709411224" sldId="571"/>
            <ac:picMk id="5" creationId="{FEC6F0CE-6E12-217A-AF08-BA5E99B60958}"/>
          </ac:picMkLst>
        </pc:picChg>
      </pc:sldChg>
      <pc:sldChg chg="addSp modSp add mod setBg">
        <pc:chgData name="Conor Walker" userId="9e745111-8e3a-4b36-beec-6898a7e39431" providerId="ADAL" clId="{409C6C8B-53AE-494E-A213-15F5DB6F9589}" dt="2024-03-31T16:05:39.749" v="778"/>
        <pc:sldMkLst>
          <pc:docMk/>
          <pc:sldMk cId="1319084529" sldId="572"/>
        </pc:sldMkLst>
        <pc:spChg chg="mod">
          <ac:chgData name="Conor Walker" userId="9e745111-8e3a-4b36-beec-6898a7e39431" providerId="ADAL" clId="{409C6C8B-53AE-494E-A213-15F5DB6F9589}" dt="2024-03-31T15:52:58.313" v="653" actId="14100"/>
          <ac:spMkLst>
            <pc:docMk/>
            <pc:sldMk cId="1319084529" sldId="572"/>
            <ac:spMk id="2" creationId="{3D57071C-6383-8E8F-F758-9CF123F71BDE}"/>
          </ac:spMkLst>
        </pc:spChg>
        <pc:spChg chg="add mod">
          <ac:chgData name="Conor Walker" userId="9e745111-8e3a-4b36-beec-6898a7e39431" providerId="ADAL" clId="{409C6C8B-53AE-494E-A213-15F5DB6F9589}" dt="2024-03-31T16:05:39.749" v="778"/>
          <ac:spMkLst>
            <pc:docMk/>
            <pc:sldMk cId="1319084529" sldId="572"/>
            <ac:spMk id="6" creationId="{E8A2F307-BE89-4D18-B0DE-63529987AE05}"/>
          </ac:spMkLst>
        </pc:spChg>
        <pc:picChg chg="add mod">
          <ac:chgData name="Conor Walker" userId="9e745111-8e3a-4b36-beec-6898a7e39431" providerId="ADAL" clId="{409C6C8B-53AE-494E-A213-15F5DB6F9589}" dt="2024-03-31T15:53:03.691" v="654" actId="108"/>
          <ac:picMkLst>
            <pc:docMk/>
            <pc:sldMk cId="1319084529" sldId="572"/>
            <ac:picMk id="5" creationId="{BFB47E52-096D-1A5D-0845-F31016762001}"/>
          </ac:picMkLst>
        </pc:picChg>
      </pc:sldChg>
      <pc:sldChg chg="addSp modSp add mod setBg">
        <pc:chgData name="Conor Walker" userId="9e745111-8e3a-4b36-beec-6898a7e39431" providerId="ADAL" clId="{409C6C8B-53AE-494E-A213-15F5DB6F9589}" dt="2024-03-31T16:05:41.157" v="779"/>
        <pc:sldMkLst>
          <pc:docMk/>
          <pc:sldMk cId="1505635082" sldId="573"/>
        </pc:sldMkLst>
        <pc:spChg chg="add mod">
          <ac:chgData name="Conor Walker" userId="9e745111-8e3a-4b36-beec-6898a7e39431" providerId="ADAL" clId="{409C6C8B-53AE-494E-A213-15F5DB6F9589}" dt="2024-03-31T16:05:41.157" v="779"/>
          <ac:spMkLst>
            <pc:docMk/>
            <pc:sldMk cId="1505635082" sldId="573"/>
            <ac:spMk id="6" creationId="{35B166DE-5456-8D1A-395D-B446C7D7640C}"/>
          </ac:spMkLst>
        </pc:spChg>
        <pc:picChg chg="add mod">
          <ac:chgData name="Conor Walker" userId="9e745111-8e3a-4b36-beec-6898a7e39431" providerId="ADAL" clId="{409C6C8B-53AE-494E-A213-15F5DB6F9589}" dt="2024-03-31T15:53:33.923" v="659" actId="108"/>
          <ac:picMkLst>
            <pc:docMk/>
            <pc:sldMk cId="1505635082" sldId="573"/>
            <ac:picMk id="5" creationId="{990A658D-1989-D455-77BE-EAEF200FD1F8}"/>
          </ac:picMkLst>
        </pc:picChg>
      </pc:sldChg>
      <pc:sldChg chg="addSp modSp add mod setBg">
        <pc:chgData name="Conor Walker" userId="9e745111-8e3a-4b36-beec-6898a7e39431" providerId="ADAL" clId="{409C6C8B-53AE-494E-A213-15F5DB6F9589}" dt="2024-03-31T16:05:42.563" v="780"/>
        <pc:sldMkLst>
          <pc:docMk/>
          <pc:sldMk cId="1928425879" sldId="574"/>
        </pc:sldMkLst>
        <pc:spChg chg="mod">
          <ac:chgData name="Conor Walker" userId="9e745111-8e3a-4b36-beec-6898a7e39431" providerId="ADAL" clId="{409C6C8B-53AE-494E-A213-15F5DB6F9589}" dt="2024-03-31T15:54:22.551" v="664" actId="14100"/>
          <ac:spMkLst>
            <pc:docMk/>
            <pc:sldMk cId="1928425879" sldId="574"/>
            <ac:spMk id="2" creationId="{3D57071C-6383-8E8F-F758-9CF123F71BDE}"/>
          </ac:spMkLst>
        </pc:spChg>
        <pc:spChg chg="add mod">
          <ac:chgData name="Conor Walker" userId="9e745111-8e3a-4b36-beec-6898a7e39431" providerId="ADAL" clId="{409C6C8B-53AE-494E-A213-15F5DB6F9589}" dt="2024-03-31T16:05:42.563" v="780"/>
          <ac:spMkLst>
            <pc:docMk/>
            <pc:sldMk cId="1928425879" sldId="574"/>
            <ac:spMk id="6" creationId="{349067EC-E487-D559-D0B0-7B86739962C4}"/>
          </ac:spMkLst>
        </pc:spChg>
        <pc:picChg chg="add mod">
          <ac:chgData name="Conor Walker" userId="9e745111-8e3a-4b36-beec-6898a7e39431" providerId="ADAL" clId="{409C6C8B-53AE-494E-A213-15F5DB6F9589}" dt="2024-03-31T15:54:31.884" v="676" actId="108"/>
          <ac:picMkLst>
            <pc:docMk/>
            <pc:sldMk cId="1928425879" sldId="574"/>
            <ac:picMk id="5" creationId="{EF90BF1D-1FDD-E337-BEEC-336B18B04C63}"/>
          </ac:picMkLst>
        </pc:picChg>
      </pc:sldChg>
      <pc:sldChg chg="addSp modSp add mod setBg">
        <pc:chgData name="Conor Walker" userId="9e745111-8e3a-4b36-beec-6898a7e39431" providerId="ADAL" clId="{409C6C8B-53AE-494E-A213-15F5DB6F9589}" dt="2024-03-31T16:05:44.029" v="781"/>
        <pc:sldMkLst>
          <pc:docMk/>
          <pc:sldMk cId="938052430" sldId="575"/>
        </pc:sldMkLst>
        <pc:spChg chg="add mod">
          <ac:chgData name="Conor Walker" userId="9e745111-8e3a-4b36-beec-6898a7e39431" providerId="ADAL" clId="{409C6C8B-53AE-494E-A213-15F5DB6F9589}" dt="2024-03-31T16:05:44.029" v="781"/>
          <ac:spMkLst>
            <pc:docMk/>
            <pc:sldMk cId="938052430" sldId="575"/>
            <ac:spMk id="6" creationId="{7149E9FE-A83E-40B9-4D03-8D95CB16100E}"/>
          </ac:spMkLst>
        </pc:spChg>
        <pc:picChg chg="add mod">
          <ac:chgData name="Conor Walker" userId="9e745111-8e3a-4b36-beec-6898a7e39431" providerId="ADAL" clId="{409C6C8B-53AE-494E-A213-15F5DB6F9589}" dt="2024-03-31T15:55:15.789" v="680" actId="108"/>
          <ac:picMkLst>
            <pc:docMk/>
            <pc:sldMk cId="938052430" sldId="575"/>
            <ac:picMk id="5" creationId="{A82842D4-270E-7024-0B15-34A90D4918A3}"/>
          </ac:picMkLst>
        </pc:picChg>
      </pc:sldChg>
      <pc:sldChg chg="addSp modSp add mod setBg">
        <pc:chgData name="Conor Walker" userId="9e745111-8e3a-4b36-beec-6898a7e39431" providerId="ADAL" clId="{409C6C8B-53AE-494E-A213-15F5DB6F9589}" dt="2024-03-31T16:05:45.636" v="782"/>
        <pc:sldMkLst>
          <pc:docMk/>
          <pc:sldMk cId="475847461" sldId="576"/>
        </pc:sldMkLst>
        <pc:spChg chg="mod">
          <ac:chgData name="Conor Walker" userId="9e745111-8e3a-4b36-beec-6898a7e39431" providerId="ADAL" clId="{409C6C8B-53AE-494E-A213-15F5DB6F9589}" dt="2024-03-31T15:55:40.577" v="684" actId="14100"/>
          <ac:spMkLst>
            <pc:docMk/>
            <pc:sldMk cId="475847461" sldId="576"/>
            <ac:spMk id="2" creationId="{3D57071C-6383-8E8F-F758-9CF123F71BDE}"/>
          </ac:spMkLst>
        </pc:spChg>
        <pc:spChg chg="add mod">
          <ac:chgData name="Conor Walker" userId="9e745111-8e3a-4b36-beec-6898a7e39431" providerId="ADAL" clId="{409C6C8B-53AE-494E-A213-15F5DB6F9589}" dt="2024-03-31T16:05:45.636" v="782"/>
          <ac:spMkLst>
            <pc:docMk/>
            <pc:sldMk cId="475847461" sldId="576"/>
            <ac:spMk id="6" creationId="{308BFB66-F63E-5C75-F9E9-9AE5FC8BE404}"/>
          </ac:spMkLst>
        </pc:spChg>
        <pc:picChg chg="add mod">
          <ac:chgData name="Conor Walker" userId="9e745111-8e3a-4b36-beec-6898a7e39431" providerId="ADAL" clId="{409C6C8B-53AE-494E-A213-15F5DB6F9589}" dt="2024-03-31T15:55:50.133" v="685" actId="108"/>
          <ac:picMkLst>
            <pc:docMk/>
            <pc:sldMk cId="475847461" sldId="576"/>
            <ac:picMk id="5" creationId="{5BAE4B14-6831-983A-0774-37D10BCB1C56}"/>
          </ac:picMkLst>
        </pc:picChg>
      </pc:sldChg>
      <pc:sldChg chg="addSp modSp add mod setBg">
        <pc:chgData name="Conor Walker" userId="9e745111-8e3a-4b36-beec-6898a7e39431" providerId="ADAL" clId="{409C6C8B-53AE-494E-A213-15F5DB6F9589}" dt="2024-03-31T16:05:47.072" v="783"/>
        <pc:sldMkLst>
          <pc:docMk/>
          <pc:sldMk cId="3536499354" sldId="577"/>
        </pc:sldMkLst>
        <pc:spChg chg="add mod">
          <ac:chgData name="Conor Walker" userId="9e745111-8e3a-4b36-beec-6898a7e39431" providerId="ADAL" clId="{409C6C8B-53AE-494E-A213-15F5DB6F9589}" dt="2024-03-31T16:05:47.072" v="783"/>
          <ac:spMkLst>
            <pc:docMk/>
            <pc:sldMk cId="3536499354" sldId="577"/>
            <ac:spMk id="6" creationId="{573D8F72-9A97-76AB-5B26-41F9BE8A48D4}"/>
          </ac:spMkLst>
        </pc:spChg>
        <pc:picChg chg="add mod">
          <ac:chgData name="Conor Walker" userId="9e745111-8e3a-4b36-beec-6898a7e39431" providerId="ADAL" clId="{409C6C8B-53AE-494E-A213-15F5DB6F9589}" dt="2024-03-31T15:57:22.801" v="692" actId="108"/>
          <ac:picMkLst>
            <pc:docMk/>
            <pc:sldMk cId="3536499354" sldId="577"/>
            <ac:picMk id="5" creationId="{DF88FA4A-8FA9-6D5E-FB51-8450EF606E85}"/>
          </ac:picMkLst>
        </pc:picChg>
      </pc:sldChg>
      <pc:sldChg chg="addSp modSp add mod setBg">
        <pc:chgData name="Conor Walker" userId="9e745111-8e3a-4b36-beec-6898a7e39431" providerId="ADAL" clId="{409C6C8B-53AE-494E-A213-15F5DB6F9589}" dt="2024-03-31T16:05:48.560" v="784"/>
        <pc:sldMkLst>
          <pc:docMk/>
          <pc:sldMk cId="215891054" sldId="578"/>
        </pc:sldMkLst>
        <pc:spChg chg="add mod">
          <ac:chgData name="Conor Walker" userId="9e745111-8e3a-4b36-beec-6898a7e39431" providerId="ADAL" clId="{409C6C8B-53AE-494E-A213-15F5DB6F9589}" dt="2024-03-31T16:05:48.560" v="784"/>
          <ac:spMkLst>
            <pc:docMk/>
            <pc:sldMk cId="215891054" sldId="578"/>
            <ac:spMk id="6" creationId="{5C6638D9-166C-AF28-3552-EC4BCA230D46}"/>
          </ac:spMkLst>
        </pc:spChg>
        <pc:picChg chg="add mod">
          <ac:chgData name="Conor Walker" userId="9e745111-8e3a-4b36-beec-6898a7e39431" providerId="ADAL" clId="{409C6C8B-53AE-494E-A213-15F5DB6F9589}" dt="2024-03-31T16:00:13.428" v="697" actId="108"/>
          <ac:picMkLst>
            <pc:docMk/>
            <pc:sldMk cId="215891054" sldId="578"/>
            <ac:picMk id="5" creationId="{CB34411B-E13F-3259-B516-6E1764E5688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7C362-3346-CF43-A802-1C1C95CB4E55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E17DC-A8B7-A547-9AFD-F0CE39E1C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6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tive Maths Text Option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38DA6-7ABE-4477-9FFC-1E0DBDA9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932" y="3262705"/>
            <a:ext cx="3793424" cy="27996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774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ctive Maths white-Bullet Poi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278C1-EB45-6223-0ABE-0250E4845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86373"/>
            <a:ext cx="7886699" cy="432396"/>
          </a:xfrm>
          <a:noFill/>
        </p:spPr>
        <p:txBody>
          <a:bodyPr>
            <a:noAutofit/>
          </a:bodyPr>
          <a:lstStyle>
            <a:lvl1pPr>
              <a:defRPr sz="300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B842E-A459-0B86-BC7B-1C1C1D701A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704970"/>
            <a:ext cx="7886700" cy="4351338"/>
          </a:xfr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Char char="•"/>
              <a:defRPr sz="2100" baseline="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Bullet Points</a:t>
            </a:r>
          </a:p>
        </p:txBody>
      </p:sp>
    </p:spTree>
    <p:extLst>
      <p:ext uri="{BB962C8B-B14F-4D97-AF65-F5344CB8AC3E}">
        <p14:creationId xmlns:p14="http://schemas.microsoft.com/office/powerpoint/2010/main" val="28208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e Maths grided lin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181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e Maths white background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278C1-EB45-6223-0ABE-0250E4845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B842E-A459-0B86-BC7B-1C1C1D701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21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tive Maths white-Numbered Bullet Points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278C1-EB45-6223-0ABE-0250E4845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6373"/>
            <a:ext cx="4775248" cy="432396"/>
          </a:xfrm>
          <a:noFill/>
        </p:spPr>
        <p:txBody>
          <a:bodyPr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B842E-A459-0B86-BC7B-1C1C1D701A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704970"/>
            <a:ext cx="7886700" cy="4351338"/>
          </a:xfr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11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Numbered Bullet Points</a:t>
            </a:r>
          </a:p>
        </p:txBody>
      </p:sp>
    </p:spTree>
    <p:extLst>
      <p:ext uri="{BB962C8B-B14F-4D97-AF65-F5344CB8AC3E}">
        <p14:creationId xmlns:p14="http://schemas.microsoft.com/office/powerpoint/2010/main" val="554299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ctive Maths white-Bullet Points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278C1-EB45-6223-0ABE-0250E4845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6373"/>
            <a:ext cx="4775248" cy="432396"/>
          </a:xfrm>
          <a:noFill/>
        </p:spPr>
        <p:txBody>
          <a:bodyPr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B842E-A459-0B86-BC7B-1C1C1D701A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704970"/>
            <a:ext cx="7886700" cy="4351338"/>
          </a:xfr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Bullet Points</a:t>
            </a:r>
          </a:p>
        </p:txBody>
      </p:sp>
    </p:spTree>
    <p:extLst>
      <p:ext uri="{BB962C8B-B14F-4D97-AF65-F5344CB8AC3E}">
        <p14:creationId xmlns:p14="http://schemas.microsoft.com/office/powerpoint/2010/main" val="499752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e Maths section 1 cov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278C1-EB45-6223-0ABE-0250E4845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B842E-A459-0B86-BC7B-1C1C1D701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65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tive Maths section head 2 cov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5A8E699-37D8-3138-C71F-E09B86A40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2" y="365126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164ECFD-4CD6-C435-9FD8-4AF1DD258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330" y="1825625"/>
            <a:ext cx="78867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957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e Maths section head 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5A8E699-37D8-3138-C71F-E09B86A40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2" y="365126"/>
            <a:ext cx="7886700" cy="132556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e Maths grided lines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3582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tive Maths white-Numbered Bullet Poi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278C1-EB45-6223-0ABE-0250E4845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86373"/>
            <a:ext cx="7886699" cy="432396"/>
          </a:xfrm>
          <a:noFill/>
        </p:spPr>
        <p:txBody>
          <a:bodyPr>
            <a:noAutofit/>
          </a:bodyPr>
          <a:lstStyle>
            <a:lvl1pPr>
              <a:defRPr sz="300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B842E-A459-0B86-BC7B-1C1C1D701A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704970"/>
            <a:ext cx="7886700" cy="4351338"/>
          </a:xfr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100" baseline="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Numbered Bullet Points</a:t>
            </a:r>
          </a:p>
        </p:txBody>
      </p:sp>
    </p:spTree>
    <p:extLst>
      <p:ext uri="{BB962C8B-B14F-4D97-AF65-F5344CB8AC3E}">
        <p14:creationId xmlns:p14="http://schemas.microsoft.com/office/powerpoint/2010/main" val="81778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73B0F-66E2-3348-A0EA-9ADA25BC8A33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D9E44-080E-6D45-A02A-1370F351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5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43" r:id="rId2"/>
    <p:sldLayoutId id="2147483745" r:id="rId3"/>
    <p:sldLayoutId id="2147483746" r:id="rId4"/>
    <p:sldLayoutId id="2147483742" r:id="rId5"/>
    <p:sldLayoutId id="2147483733" r:id="rId6"/>
    <p:sldLayoutId id="2147483741" r:id="rId7"/>
    <p:sldLayoutId id="214748374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73B0F-66E2-3348-A0EA-9ADA25BC8A33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D9E44-080E-6D45-A02A-1370F351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2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.xml"/><Relationship Id="rId5" Type="http://schemas.openxmlformats.org/officeDocument/2006/relationships/slide" Target="slide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2.xml"/><Relationship Id="rId5" Type="http://schemas.openxmlformats.org/officeDocument/2006/relationships/slide" Target="slide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3.xml"/><Relationship Id="rId5" Type="http://schemas.openxmlformats.org/officeDocument/2006/relationships/slide" Target="slide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8.xml"/><Relationship Id="rId4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4.xml"/><Relationship Id="rId5" Type="http://schemas.openxmlformats.org/officeDocument/2006/relationships/slide" Target="slide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5.xml"/><Relationship Id="rId5" Type="http://schemas.openxmlformats.org/officeDocument/2006/relationships/slide" Target="slide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6.xml"/><Relationship Id="rId5" Type="http://schemas.openxmlformats.org/officeDocument/2006/relationships/slide" Target="slide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7.xml"/><Relationship Id="rId5" Type="http://schemas.openxmlformats.org/officeDocument/2006/relationships/slide" Target="slide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8.xml"/><Relationship Id="rId5" Type="http://schemas.openxmlformats.org/officeDocument/2006/relationships/slide" Target="slide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9.xml"/><Relationship Id="rId5" Type="http://schemas.openxmlformats.org/officeDocument/2006/relationships/slide" Target="slide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0.xml"/><Relationship Id="rId5" Type="http://schemas.openxmlformats.org/officeDocument/2006/relationships/slide" Target="slide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1.xml"/><Relationship Id="rId5" Type="http://schemas.openxmlformats.org/officeDocument/2006/relationships/slide" Target="slide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2.xml"/><Relationship Id="rId5" Type="http://schemas.openxmlformats.org/officeDocument/2006/relationships/slide" Target="slide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3.xml"/><Relationship Id="rId5" Type="http://schemas.openxmlformats.org/officeDocument/2006/relationships/slide" Target="slide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4.xml"/><Relationship Id="rId5" Type="http://schemas.openxmlformats.org/officeDocument/2006/relationships/slide" Target="slide2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5.xml"/><Relationship Id="rId5" Type="http://schemas.openxmlformats.org/officeDocument/2006/relationships/slide" Target="slide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6.xml"/><Relationship Id="rId5" Type="http://schemas.openxmlformats.org/officeDocument/2006/relationships/slide" Target="slide2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7.xml"/><Relationship Id="rId5" Type="http://schemas.openxmlformats.org/officeDocument/2006/relationships/slide" Target="slide2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8.xml"/><Relationship Id="rId5" Type="http://schemas.openxmlformats.org/officeDocument/2006/relationships/slide" Target="slide2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9.xml"/><Relationship Id="rId5" Type="http://schemas.openxmlformats.org/officeDocument/2006/relationships/slide" Target="slide2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20.xml"/><Relationship Id="rId6" Type="http://schemas.openxmlformats.org/officeDocument/2006/relationships/slide" Target="slide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21.xml"/><Relationship Id="rId6" Type="http://schemas.openxmlformats.org/officeDocument/2006/relationships/slide" Target="slide2.xml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22.xml"/><Relationship Id="rId5" Type="http://schemas.openxmlformats.org/officeDocument/2006/relationships/slide" Target="slide2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23.xml"/><Relationship Id="rId5" Type="http://schemas.openxmlformats.org/officeDocument/2006/relationships/slide" Target="slide2.xml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24.xml"/><Relationship Id="rId5" Type="http://schemas.openxmlformats.org/officeDocument/2006/relationships/slide" Target="slide2.xml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25.xml"/><Relationship Id="rId5" Type="http://schemas.openxmlformats.org/officeDocument/2006/relationships/slide" Target="slide2.xml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26.xml"/><Relationship Id="rId5" Type="http://schemas.openxmlformats.org/officeDocument/2006/relationships/slide" Target="slide2.xml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27.xml"/><Relationship Id="rId5" Type="http://schemas.openxmlformats.org/officeDocument/2006/relationships/slide" Target="slide2.xml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28.xml"/><Relationship Id="rId5" Type="http://schemas.openxmlformats.org/officeDocument/2006/relationships/slide" Target="slide2.xml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29.xml"/><Relationship Id="rId5" Type="http://schemas.openxmlformats.org/officeDocument/2006/relationships/slide" Target="slide2.xml"/><Relationship Id="rId4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30.xml"/><Relationship Id="rId5" Type="http://schemas.openxmlformats.org/officeDocument/2006/relationships/slide" Target="slide2.xml"/><Relationship Id="rId4" Type="http://schemas.openxmlformats.org/officeDocument/2006/relationships/image" Target="../media/image4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31.xml"/><Relationship Id="rId5" Type="http://schemas.openxmlformats.org/officeDocument/2006/relationships/slide" Target="slide2.xml"/><Relationship Id="rId4" Type="http://schemas.openxmlformats.org/officeDocument/2006/relationships/image" Target="../media/image4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32.xml"/><Relationship Id="rId5" Type="http://schemas.openxmlformats.org/officeDocument/2006/relationships/slide" Target="slide2.xml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33.xml"/><Relationship Id="rId5" Type="http://schemas.openxmlformats.org/officeDocument/2006/relationships/slide" Target="slide2.xml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11AD4-2D4C-5DA1-B44C-83392D662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" y="3617273"/>
            <a:ext cx="8930640" cy="2799649"/>
          </a:xfrm>
        </p:spPr>
        <p:txBody>
          <a:bodyPr/>
          <a:lstStyle/>
          <a:p>
            <a:r>
              <a:rPr lang="en-US" sz="3800" dirty="0"/>
              <a:t>Chapter 28: Solving Linear Inequalities</a:t>
            </a:r>
            <a:br>
              <a:rPr lang="en-US" dirty="0"/>
            </a:br>
            <a:r>
              <a:rPr lang="en-US" sz="2800" dirty="0"/>
              <a:t>Exercises and Revision Questions</a:t>
            </a:r>
          </a:p>
        </p:txBody>
      </p:sp>
    </p:spTree>
    <p:extLst>
      <p:ext uri="{BB962C8B-B14F-4D97-AF65-F5344CB8AC3E}">
        <p14:creationId xmlns:p14="http://schemas.microsoft.com/office/powerpoint/2010/main" val="2171952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2"/>
            <a:ext cx="8458520" cy="2001522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A60422-4175-27A0-9765-94A3B4C9A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44" y="460971"/>
            <a:ext cx="7323352" cy="1009751"/>
          </a:xfrm>
          <a:prstGeom prst="rect">
            <a:avLst/>
          </a:prstGeom>
        </p:spPr>
      </p:pic>
      <p:sp>
        <p:nvSpPr>
          <p:cNvPr id="8" name="Google Shape;126;p7">
            <a:extLst>
              <a:ext uri="{FF2B5EF4-FFF2-40B4-BE49-F238E27FC236}">
                <a16:creationId xmlns:a16="http://schemas.microsoft.com/office/drawing/2014/main" id="{41722B46-D00A-4647-B50E-E645D0BD4C38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28.1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C4F657-315A-0B83-B198-23EB04CD943F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283505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3"/>
            <a:ext cx="8458520" cy="3606802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053186-FC85-7B82-8FC5-88FCA4EA7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64" y="457832"/>
            <a:ext cx="7454662" cy="2930527"/>
          </a:xfrm>
          <a:prstGeom prst="rect">
            <a:avLst/>
          </a:prstGeom>
        </p:spPr>
      </p:pic>
      <p:sp>
        <p:nvSpPr>
          <p:cNvPr id="6" name="Google Shape;126;p7">
            <a:extLst>
              <a:ext uri="{FF2B5EF4-FFF2-40B4-BE49-F238E27FC236}">
                <a16:creationId xmlns:a16="http://schemas.microsoft.com/office/drawing/2014/main" id="{F14AA5E5-FF4A-036F-3A39-EAE24A7DF018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28.1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8C347E-83D8-E3F5-0357-1A4B9CDE7FAB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2599302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2"/>
            <a:ext cx="8458520" cy="2052322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7DC689-0319-C134-29B8-352323075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63" y="503157"/>
            <a:ext cx="7504071" cy="1335803"/>
          </a:xfrm>
          <a:prstGeom prst="rect">
            <a:avLst/>
          </a:prstGeom>
        </p:spPr>
      </p:pic>
      <p:sp>
        <p:nvSpPr>
          <p:cNvPr id="8" name="Google Shape;126;p7">
            <a:extLst>
              <a:ext uri="{FF2B5EF4-FFF2-40B4-BE49-F238E27FC236}">
                <a16:creationId xmlns:a16="http://schemas.microsoft.com/office/drawing/2014/main" id="{E5D4C633-73B5-F9AA-F4F0-35CEDFAEF65D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28.1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D6DEAD-F903-927C-AADE-51314B3F148E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3305527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2"/>
            <a:ext cx="8458520" cy="2011681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77444A-CD87-A96F-DF8B-D24D966D1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84" y="532091"/>
            <a:ext cx="7782560" cy="1364878"/>
          </a:xfrm>
          <a:prstGeom prst="rect">
            <a:avLst/>
          </a:prstGeom>
        </p:spPr>
      </p:pic>
      <p:sp>
        <p:nvSpPr>
          <p:cNvPr id="6" name="Google Shape;126;p7">
            <a:extLst>
              <a:ext uri="{FF2B5EF4-FFF2-40B4-BE49-F238E27FC236}">
                <a16:creationId xmlns:a16="http://schemas.microsoft.com/office/drawing/2014/main" id="{3E3A7B46-4716-9000-439A-A23B0B742AEA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28.1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7574EF-BAE1-06C2-BB36-E110D9C4336C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3325390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3"/>
            <a:ext cx="8458520" cy="3627122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56F708-6F18-3163-674F-256D5D047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75" y="501611"/>
            <a:ext cx="7518669" cy="2886749"/>
          </a:xfrm>
          <a:prstGeom prst="rect">
            <a:avLst/>
          </a:prstGeom>
        </p:spPr>
      </p:pic>
      <p:sp>
        <p:nvSpPr>
          <p:cNvPr id="6" name="Google Shape;126;p7">
            <a:extLst>
              <a:ext uri="{FF2B5EF4-FFF2-40B4-BE49-F238E27FC236}">
                <a16:creationId xmlns:a16="http://schemas.microsoft.com/office/drawing/2014/main" id="{3CDDE50E-9E08-1E74-06EF-BBB83644F9A9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28.1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A38D61-3EBA-11EA-ACE6-AA706DD1ADD3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3547494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2"/>
            <a:ext cx="8458520" cy="2936242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22DC15-4782-5A5B-BD0A-608C3CAF2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04" y="511770"/>
            <a:ext cx="7597004" cy="2221269"/>
          </a:xfrm>
          <a:prstGeom prst="rect">
            <a:avLst/>
          </a:prstGeom>
        </p:spPr>
      </p:pic>
      <p:sp>
        <p:nvSpPr>
          <p:cNvPr id="6" name="Google Shape;126;p7">
            <a:extLst>
              <a:ext uri="{FF2B5EF4-FFF2-40B4-BE49-F238E27FC236}">
                <a16:creationId xmlns:a16="http://schemas.microsoft.com/office/drawing/2014/main" id="{18A13BF0-C14B-81FB-D9D5-8FAA739E9672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28.1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B30A48-A115-BA16-2E5C-3A148E7A53E2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807580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1C8A9-7825-E6B4-4A23-B12BA6B1B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03437"/>
            <a:ext cx="9144000" cy="1325563"/>
          </a:xfrm>
          <a:solidFill>
            <a:srgbClr val="6A4184"/>
          </a:solidFill>
        </p:spPr>
        <p:txBody>
          <a:bodyPr>
            <a:noAutofit/>
          </a:bodyPr>
          <a:lstStyle/>
          <a:p>
            <a:pPr algn="ctr"/>
            <a:r>
              <a:rPr lang="en-US" sz="6000" dirty="0"/>
              <a:t>Exercise 28.2</a:t>
            </a:r>
          </a:p>
        </p:txBody>
      </p:sp>
    </p:spTree>
    <p:extLst>
      <p:ext uri="{BB962C8B-B14F-4D97-AF65-F5344CB8AC3E}">
        <p14:creationId xmlns:p14="http://schemas.microsoft.com/office/powerpoint/2010/main" val="1342126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2"/>
            <a:ext cx="8458520" cy="1280162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oogle Shape;126;p7">
            <a:extLst>
              <a:ext uri="{FF2B5EF4-FFF2-40B4-BE49-F238E27FC236}">
                <a16:creationId xmlns:a16="http://schemas.microsoft.com/office/drawing/2014/main" id="{C636BE5E-1D4E-5473-2E52-3FF0CCA3A23A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28.2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5090E1-32F2-12A9-2ED0-D038EBCB0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60" y="471131"/>
            <a:ext cx="2352675" cy="5048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2EEFD5-7B7D-E229-A680-9B94CD322E7F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5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1476848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2"/>
            <a:ext cx="8458520" cy="1280162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oogle Shape;126;p7">
            <a:extLst>
              <a:ext uri="{FF2B5EF4-FFF2-40B4-BE49-F238E27FC236}">
                <a16:creationId xmlns:a16="http://schemas.microsoft.com/office/drawing/2014/main" id="{C636BE5E-1D4E-5473-2E52-3FF0CCA3A23A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28.2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70ACEB-725A-E285-6B93-E1F3A0C306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8872"/>
          <a:stretch/>
        </p:blipFill>
        <p:spPr>
          <a:xfrm>
            <a:off x="584884" y="430491"/>
            <a:ext cx="2428875" cy="5781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17EA48-D6C6-F526-19DB-D36C4E9011D1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5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1945451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2"/>
            <a:ext cx="8458520" cy="1280162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oogle Shape;126;p7">
            <a:extLst>
              <a:ext uri="{FF2B5EF4-FFF2-40B4-BE49-F238E27FC236}">
                <a16:creationId xmlns:a16="http://schemas.microsoft.com/office/drawing/2014/main" id="{C636BE5E-1D4E-5473-2E52-3FF0CCA3A23A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28.2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885C05-0BAD-AE4E-7F4D-D62023DDB7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076" b="32222"/>
          <a:stretch/>
        </p:blipFill>
        <p:spPr>
          <a:xfrm>
            <a:off x="574724" y="395283"/>
            <a:ext cx="2428875" cy="6816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0C3438-B8D6-BE1D-29F6-B0349BFBB0B8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5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2355704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oogle Shape;127;p7">
            <a:extLst>
              <a:ext uri="{FF2B5EF4-FFF2-40B4-BE49-F238E27FC236}">
                <a16:creationId xmlns:a16="http://schemas.microsoft.com/office/drawing/2014/main" id="{22DDD27E-7801-0478-ADFB-AE7CCE6AC8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488353"/>
              </p:ext>
            </p:extLst>
          </p:nvPr>
        </p:nvGraphicFramePr>
        <p:xfrm>
          <a:off x="2321005" y="813499"/>
          <a:ext cx="4094363" cy="1920272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4094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148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Table of Contents</a:t>
                      </a:r>
                      <a:endParaRPr sz="3600" b="1" i="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681" marR="56681" marT="34294" marB="3429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u="none" strike="noStrike" cap="none" dirty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Exercise 28.1</a:t>
                      </a:r>
                      <a:endParaRPr sz="2400" b="0" i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681" marR="56681" marT="34294" marB="342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u="none" strike="noStrike" cap="none" dirty="0">
                          <a:solidFill>
                            <a:schemeClr val="tx1"/>
                          </a:solidFill>
                          <a:hlinkClick r:id="rId4" action="ppaction://hlinksldjump"/>
                        </a:rPr>
                        <a:t>Exercise 28.2</a:t>
                      </a:r>
                      <a:endParaRPr lang="en-US" sz="2400" b="0" i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681" marR="56681" marT="34294" marB="342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C98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 action="ppaction://hlinksldjump"/>
                        </a:rPr>
                        <a:t>Revision Exercises</a:t>
                      </a:r>
                      <a:endParaRPr lang="en-US" sz="2400" b="0" i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681" marR="56681" marT="34294" marB="342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952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213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2"/>
            <a:ext cx="8458520" cy="1280162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oogle Shape;126;p7">
            <a:extLst>
              <a:ext uri="{FF2B5EF4-FFF2-40B4-BE49-F238E27FC236}">
                <a16:creationId xmlns:a16="http://schemas.microsoft.com/office/drawing/2014/main" id="{C636BE5E-1D4E-5473-2E52-3FF0CCA3A23A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28.2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BF3437-E2DC-A7B9-3FD3-1EF213E835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043"/>
          <a:stretch/>
        </p:blipFill>
        <p:spPr>
          <a:xfrm>
            <a:off x="574724" y="410171"/>
            <a:ext cx="2428875" cy="6492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EE5985-43C9-9985-BCCA-99E1073AF9EF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5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3634752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2"/>
            <a:ext cx="8458520" cy="1280162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oogle Shape;126;p7">
            <a:extLst>
              <a:ext uri="{FF2B5EF4-FFF2-40B4-BE49-F238E27FC236}">
                <a16:creationId xmlns:a16="http://schemas.microsoft.com/office/drawing/2014/main" id="{C636BE5E-1D4E-5473-2E52-3FF0CCA3A23A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28.2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8872DD-AF14-967C-350A-8A3926A49A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4093"/>
          <a:stretch/>
        </p:blipFill>
        <p:spPr>
          <a:xfrm>
            <a:off x="595044" y="397193"/>
            <a:ext cx="2819400" cy="6391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609CBF-8B05-77F6-BCA8-3AC81BAEC810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5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2946613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2"/>
            <a:ext cx="8458520" cy="1280162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oogle Shape;126;p7">
            <a:extLst>
              <a:ext uri="{FF2B5EF4-FFF2-40B4-BE49-F238E27FC236}">
                <a16:creationId xmlns:a16="http://schemas.microsoft.com/office/drawing/2014/main" id="{C636BE5E-1D4E-5473-2E52-3FF0CCA3A23A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28.</a:t>
            </a:r>
            <a:r>
              <a:rPr lang="en-US" sz="2400" b="1" dirty="0">
                <a:solidFill>
                  <a:srgbClr val="44546A"/>
                </a:solidFill>
                <a:latin typeface="Calibri"/>
                <a:cs typeface="Calibri"/>
                <a:sym typeface="Calibri"/>
              </a:rPr>
              <a:t>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63F226-9A61-D025-1735-C9E9F06981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378" b="50000"/>
          <a:stretch/>
        </p:blipFill>
        <p:spPr>
          <a:xfrm>
            <a:off x="574724" y="501611"/>
            <a:ext cx="2819400" cy="533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40EADF-5E63-CFC5-84C1-F98FFDC170C4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5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2427666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2"/>
            <a:ext cx="8458520" cy="1280162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oogle Shape;126;p7">
            <a:extLst>
              <a:ext uri="{FF2B5EF4-FFF2-40B4-BE49-F238E27FC236}">
                <a16:creationId xmlns:a16="http://schemas.microsoft.com/office/drawing/2014/main" id="{C636BE5E-1D4E-5473-2E52-3FF0CCA3A23A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28.</a:t>
            </a:r>
            <a:r>
              <a:rPr lang="en-US" sz="2400" b="1" dirty="0">
                <a:solidFill>
                  <a:srgbClr val="44546A"/>
                </a:solidFill>
                <a:latin typeface="Calibri"/>
                <a:cs typeface="Calibri"/>
                <a:sym typeface="Calibri"/>
              </a:rPr>
              <a:t>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449F14-1C37-50D7-9AC3-0701D7DC16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" t="52265" r="-6" b="26113"/>
          <a:stretch/>
        </p:blipFill>
        <p:spPr>
          <a:xfrm>
            <a:off x="574724" y="467361"/>
            <a:ext cx="2819400" cy="533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B7337B-689C-3054-1343-DD0DA28D4A10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5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3774932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2"/>
            <a:ext cx="8458520" cy="1280162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oogle Shape;126;p7">
            <a:extLst>
              <a:ext uri="{FF2B5EF4-FFF2-40B4-BE49-F238E27FC236}">
                <a16:creationId xmlns:a16="http://schemas.microsoft.com/office/drawing/2014/main" id="{C636BE5E-1D4E-5473-2E52-3FF0CCA3A23A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28.</a:t>
            </a:r>
            <a:r>
              <a:rPr lang="en-US" sz="2400" b="1" dirty="0">
                <a:solidFill>
                  <a:srgbClr val="44546A"/>
                </a:solidFill>
                <a:latin typeface="Calibri"/>
                <a:cs typeface="Calibri"/>
                <a:sym typeface="Calibri"/>
              </a:rPr>
              <a:t>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776B57-6261-80C1-6020-2A38AC86F7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" t="78433" r="-6" b="-55"/>
          <a:stretch/>
        </p:blipFill>
        <p:spPr>
          <a:xfrm>
            <a:off x="564564" y="460971"/>
            <a:ext cx="2819400" cy="533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009EB1-B01A-FB0D-9873-D799087101DE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5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201056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2"/>
            <a:ext cx="8458520" cy="1280162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oogle Shape;126;p7">
            <a:extLst>
              <a:ext uri="{FF2B5EF4-FFF2-40B4-BE49-F238E27FC236}">
                <a16:creationId xmlns:a16="http://schemas.microsoft.com/office/drawing/2014/main" id="{C636BE5E-1D4E-5473-2E52-3FF0CCA3A23A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28.</a:t>
            </a:r>
            <a:r>
              <a:rPr lang="en-US" sz="2400" b="1" dirty="0">
                <a:solidFill>
                  <a:srgbClr val="44546A"/>
                </a:solidFill>
                <a:latin typeface="Calibri"/>
                <a:cs typeface="Calibri"/>
                <a:sym typeface="Calibri"/>
              </a:rPr>
              <a:t>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04653E-71DC-5C2E-7B63-E0591CF762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9841"/>
          <a:stretch/>
        </p:blipFill>
        <p:spPr>
          <a:xfrm>
            <a:off x="534084" y="450811"/>
            <a:ext cx="3190875" cy="4838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F31A88-9091-2B34-2F48-614B801ACA5B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5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4045033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2"/>
            <a:ext cx="8458520" cy="1280162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oogle Shape;126;p7">
            <a:extLst>
              <a:ext uri="{FF2B5EF4-FFF2-40B4-BE49-F238E27FC236}">
                <a16:creationId xmlns:a16="http://schemas.microsoft.com/office/drawing/2014/main" id="{C636BE5E-1D4E-5473-2E52-3FF0CCA3A23A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28.2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0A9CDA-CE3D-69D5-ABF7-4E6D379513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545" b="50000"/>
          <a:stretch/>
        </p:blipFill>
        <p:spPr>
          <a:xfrm>
            <a:off x="534084" y="406400"/>
            <a:ext cx="3190875" cy="63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C1E99C-86C5-9528-7FFF-108D9D0A41A4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5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1996742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2"/>
            <a:ext cx="8458520" cy="1280162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oogle Shape;126;p7">
            <a:extLst>
              <a:ext uri="{FF2B5EF4-FFF2-40B4-BE49-F238E27FC236}">
                <a16:creationId xmlns:a16="http://schemas.microsoft.com/office/drawing/2014/main" id="{C636BE5E-1D4E-5473-2E52-3FF0CCA3A23A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28.2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4FE4D-8239-59C2-7B42-C238D51C01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000" b="26931"/>
          <a:stretch/>
        </p:blipFill>
        <p:spPr>
          <a:xfrm>
            <a:off x="544244" y="421640"/>
            <a:ext cx="3190875" cy="5537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8FA60A-C244-56BC-2884-86D822F218B6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5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205406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2"/>
            <a:ext cx="8458520" cy="1280162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oogle Shape;126;p7">
            <a:extLst>
              <a:ext uri="{FF2B5EF4-FFF2-40B4-BE49-F238E27FC236}">
                <a16:creationId xmlns:a16="http://schemas.microsoft.com/office/drawing/2014/main" id="{C636BE5E-1D4E-5473-2E52-3FF0CCA3A23A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28.2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9D9C0F-2B05-251A-0C29-8BCC55DFD5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339"/>
          <a:stretch/>
        </p:blipFill>
        <p:spPr>
          <a:xfrm>
            <a:off x="544244" y="406400"/>
            <a:ext cx="3190875" cy="615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637E5B-F7F9-B1E4-C011-919B5F08385D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5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3880120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2"/>
            <a:ext cx="8458520" cy="1280162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oogle Shape;126;p7">
            <a:extLst>
              <a:ext uri="{FF2B5EF4-FFF2-40B4-BE49-F238E27FC236}">
                <a16:creationId xmlns:a16="http://schemas.microsoft.com/office/drawing/2014/main" id="{C636BE5E-1D4E-5473-2E52-3FF0CCA3A23A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28.2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4BA39F-96C1-3496-90DC-66C0B49A52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6688"/>
          <a:stretch/>
        </p:blipFill>
        <p:spPr>
          <a:xfrm>
            <a:off x="523924" y="420331"/>
            <a:ext cx="3190875" cy="5651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C9B127-17E9-D399-1FFD-D290214D534E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5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1218930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1C8A9-7825-E6B4-4A23-B12BA6B1B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03437"/>
            <a:ext cx="9144000" cy="1325563"/>
          </a:xfrm>
          <a:solidFill>
            <a:srgbClr val="6A4184"/>
          </a:solidFill>
        </p:spPr>
        <p:txBody>
          <a:bodyPr>
            <a:noAutofit/>
          </a:bodyPr>
          <a:lstStyle/>
          <a:p>
            <a:pPr algn="ctr"/>
            <a:r>
              <a:rPr lang="en-US" sz="6000" dirty="0"/>
              <a:t>Exercise 28.1</a:t>
            </a:r>
          </a:p>
        </p:txBody>
      </p:sp>
    </p:spTree>
    <p:extLst>
      <p:ext uri="{BB962C8B-B14F-4D97-AF65-F5344CB8AC3E}">
        <p14:creationId xmlns:p14="http://schemas.microsoft.com/office/powerpoint/2010/main" val="36705217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2"/>
            <a:ext cx="8458520" cy="1280162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oogle Shape;126;p7">
            <a:extLst>
              <a:ext uri="{FF2B5EF4-FFF2-40B4-BE49-F238E27FC236}">
                <a16:creationId xmlns:a16="http://schemas.microsoft.com/office/drawing/2014/main" id="{C636BE5E-1D4E-5473-2E52-3FF0CCA3A23A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28.2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4BA39F-96C1-3496-90DC-66C0B49A52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221" b="7467"/>
          <a:stretch/>
        </p:blipFill>
        <p:spPr>
          <a:xfrm>
            <a:off x="534084" y="440651"/>
            <a:ext cx="3190875" cy="5651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6F9988-2FE3-CB80-A77A-34B072B1E8BE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5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271946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2"/>
            <a:ext cx="8458520" cy="1981202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oogle Shape;126;p7">
            <a:extLst>
              <a:ext uri="{FF2B5EF4-FFF2-40B4-BE49-F238E27FC236}">
                <a16:creationId xmlns:a16="http://schemas.microsoft.com/office/drawing/2014/main" id="{C636BE5E-1D4E-5473-2E52-3FF0CCA3A23A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28.2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4EF3C8-9A5C-46F9-7515-271FEB9EAF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94" y="542251"/>
            <a:ext cx="7752080" cy="11539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0CBF66-CD7C-BA30-9B2F-041BD8EA8DB1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5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3377135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2"/>
            <a:ext cx="8458520" cy="1981202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oogle Shape;126;p7">
            <a:extLst>
              <a:ext uri="{FF2B5EF4-FFF2-40B4-BE49-F238E27FC236}">
                <a16:creationId xmlns:a16="http://schemas.microsoft.com/office/drawing/2014/main" id="{C636BE5E-1D4E-5473-2E52-3FF0CCA3A23A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28.2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A5027F-8EB2-C8DD-DDCB-0E5669338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69" y="542252"/>
            <a:ext cx="7805336" cy="11977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ED0900-6AA4-B5BB-947C-9685D2F9A755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5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4056849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2"/>
            <a:ext cx="8458520" cy="1981202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oogle Shape;126;p7">
            <a:extLst>
              <a:ext uri="{FF2B5EF4-FFF2-40B4-BE49-F238E27FC236}">
                <a16:creationId xmlns:a16="http://schemas.microsoft.com/office/drawing/2014/main" id="{C636BE5E-1D4E-5473-2E52-3FF0CCA3A23A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28.2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4EF99D-2A0A-3E3D-0665-1590AEC7E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00" y="506691"/>
            <a:ext cx="7828964" cy="12638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D3CABA-C0C6-F617-645D-7BCF20C3ADCC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5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2330133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2"/>
            <a:ext cx="8458520" cy="1981202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oogle Shape;126;p7">
            <a:extLst>
              <a:ext uri="{FF2B5EF4-FFF2-40B4-BE49-F238E27FC236}">
                <a16:creationId xmlns:a16="http://schemas.microsoft.com/office/drawing/2014/main" id="{C636BE5E-1D4E-5473-2E52-3FF0CCA3A23A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28.2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B773B7-8145-0DD8-D9CA-6987B22C4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00" y="469228"/>
            <a:ext cx="7904480" cy="7924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190440-2AF2-C8AA-0B1A-868132EF9343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5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1203912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2"/>
            <a:ext cx="8458520" cy="2885442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oogle Shape;126;p7">
            <a:extLst>
              <a:ext uri="{FF2B5EF4-FFF2-40B4-BE49-F238E27FC236}">
                <a16:creationId xmlns:a16="http://schemas.microsoft.com/office/drawing/2014/main" id="{C636BE5E-1D4E-5473-2E52-3FF0CCA3A23A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28.2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DB21DA-16B8-3E68-283E-8BF10C137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044" y="542251"/>
            <a:ext cx="8107680" cy="21216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A653CB-AA73-434A-59C2-31C248AF627A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5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4128600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2"/>
            <a:ext cx="8458520" cy="2885442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oogle Shape;126;p7">
            <a:extLst>
              <a:ext uri="{FF2B5EF4-FFF2-40B4-BE49-F238E27FC236}">
                <a16:creationId xmlns:a16="http://schemas.microsoft.com/office/drawing/2014/main" id="{C636BE5E-1D4E-5473-2E52-3FF0CCA3A23A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28.2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DB21DA-16B8-3E68-283E-8BF10C1377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6562" b="86769"/>
          <a:stretch/>
        </p:blipFill>
        <p:spPr>
          <a:xfrm>
            <a:off x="564564" y="542251"/>
            <a:ext cx="278716" cy="2807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315AA8-DA03-7392-AD2C-A7BDCF2E0B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6"/>
          <a:stretch/>
        </p:blipFill>
        <p:spPr>
          <a:xfrm>
            <a:off x="863600" y="505395"/>
            <a:ext cx="7696542" cy="19880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70089F-FDE5-A99B-8A6D-3DCE46A48C49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6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1439634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2"/>
            <a:ext cx="8458520" cy="2885442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oogle Shape;126;p7">
            <a:extLst>
              <a:ext uri="{FF2B5EF4-FFF2-40B4-BE49-F238E27FC236}">
                <a16:creationId xmlns:a16="http://schemas.microsoft.com/office/drawing/2014/main" id="{C636BE5E-1D4E-5473-2E52-3FF0CCA3A23A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28.2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DB21DA-16B8-3E68-283E-8BF10C1377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6562" b="86769"/>
          <a:stretch/>
        </p:blipFill>
        <p:spPr>
          <a:xfrm>
            <a:off x="564564" y="542251"/>
            <a:ext cx="278716" cy="2807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A741BC-F39F-2D8A-35CA-BCDA1D3B6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680" y="570130"/>
            <a:ext cx="7386320" cy="20802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A7C330-D871-99BF-174A-6114588468CC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6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3663777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1C8A9-7825-E6B4-4A23-B12BA6B1B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03437"/>
            <a:ext cx="9144000" cy="1325563"/>
          </a:xfrm>
          <a:solidFill>
            <a:srgbClr val="6A4184"/>
          </a:solidFill>
        </p:spPr>
        <p:txBody>
          <a:bodyPr>
            <a:noAutofit/>
          </a:bodyPr>
          <a:lstStyle/>
          <a:p>
            <a:pPr algn="ctr"/>
            <a:r>
              <a:rPr lang="en-US" sz="6000" dirty="0"/>
              <a:t>Revision Exercises</a:t>
            </a:r>
          </a:p>
        </p:txBody>
      </p:sp>
    </p:spTree>
    <p:extLst>
      <p:ext uri="{BB962C8B-B14F-4D97-AF65-F5344CB8AC3E}">
        <p14:creationId xmlns:p14="http://schemas.microsoft.com/office/powerpoint/2010/main" val="11759149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3"/>
            <a:ext cx="8458520" cy="3972562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Revision Exercises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DCE033-475B-7687-2291-9181690EA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252" y="613371"/>
            <a:ext cx="7877175" cy="3009900"/>
          </a:xfrm>
          <a:prstGeom prst="rect">
            <a:avLst/>
          </a:prstGeom>
          <a:ln w="38100">
            <a:solidFill>
              <a:srgbClr val="60509E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90B6C7-35AB-A9FB-201F-C40AF554D2D5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5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3316993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2"/>
            <a:ext cx="8458520" cy="1960882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28.1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215FB3-1AB8-EAC2-5351-4039E494D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" y="557490"/>
            <a:ext cx="7660312" cy="12611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AE8C33-42A9-8B40-E283-9DFAFF1E9A3D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4841385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2"/>
            <a:ext cx="8458520" cy="3627121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Revision Exercises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8B2442-F08C-6471-6845-113D79617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90" y="768592"/>
            <a:ext cx="7886700" cy="2089932"/>
          </a:xfrm>
          <a:prstGeom prst="rect">
            <a:avLst/>
          </a:prstGeom>
          <a:ln w="38100">
            <a:solidFill>
              <a:srgbClr val="60509E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64566C-258C-8E9F-BB0E-E652E7FAFF2F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5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2693202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2"/>
            <a:ext cx="8458520" cy="3627121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Revision Exercises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B33676-A21D-C24C-D9BC-6D853CA1F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687" y="946466"/>
            <a:ext cx="8048625" cy="1521218"/>
          </a:xfrm>
          <a:prstGeom prst="rect">
            <a:avLst/>
          </a:prstGeom>
          <a:ln w="38100">
            <a:solidFill>
              <a:srgbClr val="60509E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25B3AC-81B7-09F9-1695-48A938582F3B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5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983548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2"/>
            <a:ext cx="8458520" cy="3627121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Revision Exercises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829446-5E10-FB58-F89F-4EF8AD7BC0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294" y="464820"/>
            <a:ext cx="7303411" cy="2964180"/>
          </a:xfrm>
          <a:prstGeom prst="rect">
            <a:avLst/>
          </a:prstGeom>
          <a:ln w="38100">
            <a:solidFill>
              <a:srgbClr val="60509E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230D70-1E6C-A0C7-03D9-1BA127000BE8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5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2943134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2"/>
            <a:ext cx="8458520" cy="3627121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Revision Exercises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C6F0CE-6E12-217A-AF08-BA5E99B60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084" y="542251"/>
            <a:ext cx="8018011" cy="2592756"/>
          </a:xfrm>
          <a:prstGeom prst="rect">
            <a:avLst/>
          </a:prstGeom>
          <a:ln w="38100">
            <a:solidFill>
              <a:srgbClr val="60509E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329B13-7831-5A65-CC98-5A08BE60E741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5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2709411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2"/>
            <a:ext cx="8458520" cy="2275842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Revision Exercises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B47E52-096D-1A5D-0845-F31016762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915" y="848677"/>
            <a:ext cx="7943850" cy="771525"/>
          </a:xfrm>
          <a:prstGeom prst="rect">
            <a:avLst/>
          </a:prstGeom>
          <a:ln w="38100">
            <a:solidFill>
              <a:srgbClr val="60509E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A2F307-BE89-4D18-B0DE-63529987AE05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5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1319084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2"/>
            <a:ext cx="8458520" cy="3627121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Revision Exercises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0A658D-1989-D455-77BE-EAEF200FD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347" y="784772"/>
            <a:ext cx="7637305" cy="2254490"/>
          </a:xfrm>
          <a:prstGeom prst="rect">
            <a:avLst/>
          </a:prstGeom>
          <a:ln w="38100">
            <a:solidFill>
              <a:srgbClr val="60509E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B166DE-5456-8D1A-395D-B446C7D7640C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5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1505635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2"/>
            <a:ext cx="8458520" cy="3627121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Revision Exercises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90BF1D-1FDD-E337-BEEC-336B18B04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89" y="654011"/>
            <a:ext cx="7886701" cy="2375835"/>
          </a:xfrm>
          <a:prstGeom prst="rect">
            <a:avLst/>
          </a:prstGeom>
          <a:ln w="38100">
            <a:solidFill>
              <a:srgbClr val="60509E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9067EC-E487-D559-D0B0-7B86739962C4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5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1928425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2"/>
            <a:ext cx="8458520" cy="3627121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Revision Exercises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2842D4-270E-7024-0B15-34A90D491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951" y="542251"/>
            <a:ext cx="8028991" cy="2812415"/>
          </a:xfrm>
          <a:prstGeom prst="rect">
            <a:avLst/>
          </a:prstGeom>
          <a:ln w="38100">
            <a:solidFill>
              <a:srgbClr val="60509E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49E9FE-A83E-40B9-4D03-8D95CB16100E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5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938052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2"/>
            <a:ext cx="8458520" cy="2915922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Revision Exercises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AE4B14-6831-983A-0774-37D10BCB1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490" y="875010"/>
            <a:ext cx="6362700" cy="1209675"/>
          </a:xfrm>
          <a:prstGeom prst="rect">
            <a:avLst/>
          </a:prstGeom>
          <a:ln w="38100">
            <a:solidFill>
              <a:srgbClr val="60509E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8BFB66-F63E-5C75-F9E9-9AE5FC8BE404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5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475847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2"/>
            <a:ext cx="8458520" cy="3627121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Revision Exercises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88FA4A-8FA9-6D5E-FB51-8450EF606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311" y="620929"/>
            <a:ext cx="7607058" cy="2756686"/>
          </a:xfrm>
          <a:prstGeom prst="rect">
            <a:avLst/>
          </a:prstGeom>
          <a:ln w="38100">
            <a:solidFill>
              <a:srgbClr val="60509E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3D8F72-9A97-76AB-5B26-41F9BE8A48D4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5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3536499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2"/>
            <a:ext cx="8458520" cy="3322321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A00DEE-98B6-D580-9D20-3F8C161E5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84" y="542250"/>
            <a:ext cx="6527116" cy="2696968"/>
          </a:xfrm>
          <a:prstGeom prst="rect">
            <a:avLst/>
          </a:prstGeom>
        </p:spPr>
      </p:pic>
      <p:sp>
        <p:nvSpPr>
          <p:cNvPr id="7" name="Google Shape;126;p7">
            <a:extLst>
              <a:ext uri="{FF2B5EF4-FFF2-40B4-BE49-F238E27FC236}">
                <a16:creationId xmlns:a16="http://schemas.microsoft.com/office/drawing/2014/main" id="{30F614EE-0C48-FFA7-0892-593F4D0F3EDF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28.1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FB9381-731C-F04D-FCB5-B6E1C45E94F5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8361915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2"/>
            <a:ext cx="8458520" cy="3627121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Revision Exercises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34411B-E13F-3259-B516-6E1764E56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90" y="542251"/>
            <a:ext cx="7886700" cy="2686300"/>
          </a:xfrm>
          <a:prstGeom prst="rect">
            <a:avLst/>
          </a:prstGeom>
          <a:ln w="38100">
            <a:solidFill>
              <a:srgbClr val="60509E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6638D9-166C-AF28-3552-EC4BCA230D46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5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215891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2"/>
            <a:ext cx="8458520" cy="1950722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39EB10-AB08-7BB6-950D-3BF7B63FE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84" y="529489"/>
            <a:ext cx="7093508" cy="1035151"/>
          </a:xfrm>
          <a:prstGeom prst="rect">
            <a:avLst/>
          </a:prstGeom>
        </p:spPr>
      </p:pic>
      <p:sp>
        <p:nvSpPr>
          <p:cNvPr id="6" name="Google Shape;126;p7">
            <a:extLst>
              <a:ext uri="{FF2B5EF4-FFF2-40B4-BE49-F238E27FC236}">
                <a16:creationId xmlns:a16="http://schemas.microsoft.com/office/drawing/2014/main" id="{A4D0FC77-7EEB-6A88-80D0-7ADFC6B29CEB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28.1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FFE727-81DB-1328-4E96-B0C2F28988A9}"/>
              </a:ext>
            </a:extLst>
          </p:cNvPr>
          <p:cNvSpPr txBox="1"/>
          <p:nvPr/>
        </p:nvSpPr>
        <p:spPr>
          <a:xfrm>
            <a:off x="7155319" y="606525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1781551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2"/>
            <a:ext cx="8458520" cy="3271521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88AFC5-A87A-BCB7-6574-7B8282E0A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84" y="483552"/>
            <a:ext cx="6862396" cy="2727108"/>
          </a:xfrm>
          <a:prstGeom prst="rect">
            <a:avLst/>
          </a:prstGeom>
        </p:spPr>
      </p:pic>
      <p:sp>
        <p:nvSpPr>
          <p:cNvPr id="6" name="Google Shape;126;p7">
            <a:extLst>
              <a:ext uri="{FF2B5EF4-FFF2-40B4-BE49-F238E27FC236}">
                <a16:creationId xmlns:a16="http://schemas.microsoft.com/office/drawing/2014/main" id="{34D68E77-0D3F-60B4-A8DF-B897EA69162A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28.1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D7FB7D-68FC-3963-DD75-EC33BBB4B7A1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30841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2"/>
            <a:ext cx="8458520" cy="2245362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EB5E79-9D4D-B679-B3C9-3213519AD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84" y="499009"/>
            <a:ext cx="7575742" cy="1174789"/>
          </a:xfrm>
          <a:prstGeom prst="rect">
            <a:avLst/>
          </a:prstGeom>
        </p:spPr>
      </p:pic>
      <p:sp>
        <p:nvSpPr>
          <p:cNvPr id="6" name="Google Shape;126;p7">
            <a:extLst>
              <a:ext uri="{FF2B5EF4-FFF2-40B4-BE49-F238E27FC236}">
                <a16:creationId xmlns:a16="http://schemas.microsoft.com/office/drawing/2014/main" id="{AD48F192-90FE-1BCC-0757-167A36C2B64A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28.1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8FE334-ADF7-56ED-2A90-22313F27F6E4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3473547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2"/>
            <a:ext cx="8458520" cy="3291841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310186-512C-647A-1D5B-38CA23E71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04" y="482282"/>
            <a:ext cx="7136716" cy="2755057"/>
          </a:xfrm>
          <a:prstGeom prst="rect">
            <a:avLst/>
          </a:prstGeom>
        </p:spPr>
      </p:pic>
      <p:sp>
        <p:nvSpPr>
          <p:cNvPr id="6" name="Google Shape;126;p7">
            <a:extLst>
              <a:ext uri="{FF2B5EF4-FFF2-40B4-BE49-F238E27FC236}">
                <a16:creationId xmlns:a16="http://schemas.microsoft.com/office/drawing/2014/main" id="{C528D31A-EE28-9ACE-F206-C6EC593C6647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28.1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DE2198-E569-059E-3E16-753E549289F4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1071214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ctive Math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B1C2"/>
      </a:accent1>
      <a:accent2>
        <a:srgbClr val="F05A4E"/>
      </a:accent2>
      <a:accent3>
        <a:srgbClr val="8972B3"/>
      </a:accent3>
      <a:accent4>
        <a:srgbClr val="0088CF"/>
      </a:accent4>
      <a:accent5>
        <a:srgbClr val="D076AF"/>
      </a:accent5>
      <a:accent6>
        <a:srgbClr val="00A99C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Active Math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B1C2"/>
      </a:accent1>
      <a:accent2>
        <a:srgbClr val="F05A4E"/>
      </a:accent2>
      <a:accent3>
        <a:srgbClr val="8972B3"/>
      </a:accent3>
      <a:accent4>
        <a:srgbClr val="0088CF"/>
      </a:accent4>
      <a:accent5>
        <a:srgbClr val="D076AF"/>
      </a:accent5>
      <a:accent6>
        <a:srgbClr val="00A99C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44546A"/>
    </a:dk2>
    <a:lt2>
      <a:srgbClr val="E7E6E6"/>
    </a:lt2>
    <a:accent1>
      <a:srgbClr val="00B1C2"/>
    </a:accent1>
    <a:accent2>
      <a:srgbClr val="F05A4E"/>
    </a:accent2>
    <a:accent3>
      <a:srgbClr val="8972B3"/>
    </a:accent3>
    <a:accent4>
      <a:srgbClr val="0088CF"/>
    </a:accent4>
    <a:accent5>
      <a:srgbClr val="D076AF"/>
    </a:accent5>
    <a:accent6>
      <a:srgbClr val="00A99C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44546A"/>
    </a:dk2>
    <a:lt2>
      <a:srgbClr val="E7E6E6"/>
    </a:lt2>
    <a:accent1>
      <a:srgbClr val="00B1C2"/>
    </a:accent1>
    <a:accent2>
      <a:srgbClr val="F05A4E"/>
    </a:accent2>
    <a:accent3>
      <a:srgbClr val="8972B3"/>
    </a:accent3>
    <a:accent4>
      <a:srgbClr val="0088CF"/>
    </a:accent4>
    <a:accent5>
      <a:srgbClr val="D076AF"/>
    </a:accent5>
    <a:accent6>
      <a:srgbClr val="00A99C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44546A"/>
    </a:dk2>
    <a:lt2>
      <a:srgbClr val="E7E6E6"/>
    </a:lt2>
    <a:accent1>
      <a:srgbClr val="00B1C2"/>
    </a:accent1>
    <a:accent2>
      <a:srgbClr val="F05A4E"/>
    </a:accent2>
    <a:accent3>
      <a:srgbClr val="8972B3"/>
    </a:accent3>
    <a:accent4>
      <a:srgbClr val="0088CF"/>
    </a:accent4>
    <a:accent5>
      <a:srgbClr val="D076AF"/>
    </a:accent5>
    <a:accent6>
      <a:srgbClr val="00A99C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44546A"/>
    </a:dk2>
    <a:lt2>
      <a:srgbClr val="E7E6E6"/>
    </a:lt2>
    <a:accent1>
      <a:srgbClr val="00B1C2"/>
    </a:accent1>
    <a:accent2>
      <a:srgbClr val="F05A4E"/>
    </a:accent2>
    <a:accent3>
      <a:srgbClr val="8972B3"/>
    </a:accent3>
    <a:accent4>
      <a:srgbClr val="0088CF"/>
    </a:accent4>
    <a:accent5>
      <a:srgbClr val="D076AF"/>
    </a:accent5>
    <a:accent6>
      <a:srgbClr val="00A99C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44546A"/>
    </a:dk2>
    <a:lt2>
      <a:srgbClr val="E7E6E6"/>
    </a:lt2>
    <a:accent1>
      <a:srgbClr val="00B1C2"/>
    </a:accent1>
    <a:accent2>
      <a:srgbClr val="F05A4E"/>
    </a:accent2>
    <a:accent3>
      <a:srgbClr val="8972B3"/>
    </a:accent3>
    <a:accent4>
      <a:srgbClr val="0088CF"/>
    </a:accent4>
    <a:accent5>
      <a:srgbClr val="D076AF"/>
    </a:accent5>
    <a:accent6>
      <a:srgbClr val="00A99C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44546A"/>
    </a:dk2>
    <a:lt2>
      <a:srgbClr val="E7E6E6"/>
    </a:lt2>
    <a:accent1>
      <a:srgbClr val="00B1C2"/>
    </a:accent1>
    <a:accent2>
      <a:srgbClr val="F05A4E"/>
    </a:accent2>
    <a:accent3>
      <a:srgbClr val="8972B3"/>
    </a:accent3>
    <a:accent4>
      <a:srgbClr val="0088CF"/>
    </a:accent4>
    <a:accent5>
      <a:srgbClr val="D076AF"/>
    </a:accent5>
    <a:accent6>
      <a:srgbClr val="00A99C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44546A"/>
    </a:dk2>
    <a:lt2>
      <a:srgbClr val="E7E6E6"/>
    </a:lt2>
    <a:accent1>
      <a:srgbClr val="00B1C2"/>
    </a:accent1>
    <a:accent2>
      <a:srgbClr val="F05A4E"/>
    </a:accent2>
    <a:accent3>
      <a:srgbClr val="8972B3"/>
    </a:accent3>
    <a:accent4>
      <a:srgbClr val="0088CF"/>
    </a:accent4>
    <a:accent5>
      <a:srgbClr val="D076AF"/>
    </a:accent5>
    <a:accent6>
      <a:srgbClr val="00A99C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44546A"/>
    </a:dk2>
    <a:lt2>
      <a:srgbClr val="E7E6E6"/>
    </a:lt2>
    <a:accent1>
      <a:srgbClr val="00B1C2"/>
    </a:accent1>
    <a:accent2>
      <a:srgbClr val="F05A4E"/>
    </a:accent2>
    <a:accent3>
      <a:srgbClr val="8972B3"/>
    </a:accent3>
    <a:accent4>
      <a:srgbClr val="0088CF"/>
    </a:accent4>
    <a:accent5>
      <a:srgbClr val="D076AF"/>
    </a:accent5>
    <a:accent6>
      <a:srgbClr val="00A99C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44546A"/>
    </a:dk2>
    <a:lt2>
      <a:srgbClr val="E7E6E6"/>
    </a:lt2>
    <a:accent1>
      <a:srgbClr val="00B1C2"/>
    </a:accent1>
    <a:accent2>
      <a:srgbClr val="F05A4E"/>
    </a:accent2>
    <a:accent3>
      <a:srgbClr val="8972B3"/>
    </a:accent3>
    <a:accent4>
      <a:srgbClr val="0088CF"/>
    </a:accent4>
    <a:accent5>
      <a:srgbClr val="D076AF"/>
    </a:accent5>
    <a:accent6>
      <a:srgbClr val="00A99C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44546A"/>
    </a:dk2>
    <a:lt2>
      <a:srgbClr val="E7E6E6"/>
    </a:lt2>
    <a:accent1>
      <a:srgbClr val="00B1C2"/>
    </a:accent1>
    <a:accent2>
      <a:srgbClr val="F05A4E"/>
    </a:accent2>
    <a:accent3>
      <a:srgbClr val="8972B3"/>
    </a:accent3>
    <a:accent4>
      <a:srgbClr val="0088CF"/>
    </a:accent4>
    <a:accent5>
      <a:srgbClr val="D076AF"/>
    </a:accent5>
    <a:accent6>
      <a:srgbClr val="00A99C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44546A"/>
    </a:dk2>
    <a:lt2>
      <a:srgbClr val="E7E6E6"/>
    </a:lt2>
    <a:accent1>
      <a:srgbClr val="00B1C2"/>
    </a:accent1>
    <a:accent2>
      <a:srgbClr val="F05A4E"/>
    </a:accent2>
    <a:accent3>
      <a:srgbClr val="8972B3"/>
    </a:accent3>
    <a:accent4>
      <a:srgbClr val="0088CF"/>
    </a:accent4>
    <a:accent5>
      <a:srgbClr val="D076AF"/>
    </a:accent5>
    <a:accent6>
      <a:srgbClr val="00A99C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44546A"/>
    </a:dk2>
    <a:lt2>
      <a:srgbClr val="E7E6E6"/>
    </a:lt2>
    <a:accent1>
      <a:srgbClr val="00B1C2"/>
    </a:accent1>
    <a:accent2>
      <a:srgbClr val="F05A4E"/>
    </a:accent2>
    <a:accent3>
      <a:srgbClr val="8972B3"/>
    </a:accent3>
    <a:accent4>
      <a:srgbClr val="0088CF"/>
    </a:accent4>
    <a:accent5>
      <a:srgbClr val="D076AF"/>
    </a:accent5>
    <a:accent6>
      <a:srgbClr val="00A99C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44546A"/>
    </a:dk2>
    <a:lt2>
      <a:srgbClr val="E7E6E6"/>
    </a:lt2>
    <a:accent1>
      <a:srgbClr val="00B1C2"/>
    </a:accent1>
    <a:accent2>
      <a:srgbClr val="F05A4E"/>
    </a:accent2>
    <a:accent3>
      <a:srgbClr val="8972B3"/>
    </a:accent3>
    <a:accent4>
      <a:srgbClr val="0088CF"/>
    </a:accent4>
    <a:accent5>
      <a:srgbClr val="D076AF"/>
    </a:accent5>
    <a:accent6>
      <a:srgbClr val="00A99C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44546A"/>
    </a:dk2>
    <a:lt2>
      <a:srgbClr val="E7E6E6"/>
    </a:lt2>
    <a:accent1>
      <a:srgbClr val="00B1C2"/>
    </a:accent1>
    <a:accent2>
      <a:srgbClr val="F05A4E"/>
    </a:accent2>
    <a:accent3>
      <a:srgbClr val="8972B3"/>
    </a:accent3>
    <a:accent4>
      <a:srgbClr val="0088CF"/>
    </a:accent4>
    <a:accent5>
      <a:srgbClr val="D076AF"/>
    </a:accent5>
    <a:accent6>
      <a:srgbClr val="00A99C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44546A"/>
    </a:dk2>
    <a:lt2>
      <a:srgbClr val="E7E6E6"/>
    </a:lt2>
    <a:accent1>
      <a:srgbClr val="00B1C2"/>
    </a:accent1>
    <a:accent2>
      <a:srgbClr val="F05A4E"/>
    </a:accent2>
    <a:accent3>
      <a:srgbClr val="8972B3"/>
    </a:accent3>
    <a:accent4>
      <a:srgbClr val="0088CF"/>
    </a:accent4>
    <a:accent5>
      <a:srgbClr val="D076AF"/>
    </a:accent5>
    <a:accent6>
      <a:srgbClr val="00A99C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44546A"/>
    </a:dk2>
    <a:lt2>
      <a:srgbClr val="E7E6E6"/>
    </a:lt2>
    <a:accent1>
      <a:srgbClr val="00B1C2"/>
    </a:accent1>
    <a:accent2>
      <a:srgbClr val="F05A4E"/>
    </a:accent2>
    <a:accent3>
      <a:srgbClr val="8972B3"/>
    </a:accent3>
    <a:accent4>
      <a:srgbClr val="0088CF"/>
    </a:accent4>
    <a:accent5>
      <a:srgbClr val="D076AF"/>
    </a:accent5>
    <a:accent6>
      <a:srgbClr val="00A99C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44546A"/>
    </a:dk2>
    <a:lt2>
      <a:srgbClr val="E7E6E6"/>
    </a:lt2>
    <a:accent1>
      <a:srgbClr val="00B1C2"/>
    </a:accent1>
    <a:accent2>
      <a:srgbClr val="F05A4E"/>
    </a:accent2>
    <a:accent3>
      <a:srgbClr val="8972B3"/>
    </a:accent3>
    <a:accent4>
      <a:srgbClr val="0088CF"/>
    </a:accent4>
    <a:accent5>
      <a:srgbClr val="D076AF"/>
    </a:accent5>
    <a:accent6>
      <a:srgbClr val="00A99C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44546A"/>
    </a:dk2>
    <a:lt2>
      <a:srgbClr val="E7E6E6"/>
    </a:lt2>
    <a:accent1>
      <a:srgbClr val="00B1C2"/>
    </a:accent1>
    <a:accent2>
      <a:srgbClr val="F05A4E"/>
    </a:accent2>
    <a:accent3>
      <a:srgbClr val="8972B3"/>
    </a:accent3>
    <a:accent4>
      <a:srgbClr val="0088CF"/>
    </a:accent4>
    <a:accent5>
      <a:srgbClr val="D076AF"/>
    </a:accent5>
    <a:accent6>
      <a:srgbClr val="00A99C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44546A"/>
    </a:dk2>
    <a:lt2>
      <a:srgbClr val="E7E6E6"/>
    </a:lt2>
    <a:accent1>
      <a:srgbClr val="00B1C2"/>
    </a:accent1>
    <a:accent2>
      <a:srgbClr val="F05A4E"/>
    </a:accent2>
    <a:accent3>
      <a:srgbClr val="8972B3"/>
    </a:accent3>
    <a:accent4>
      <a:srgbClr val="0088CF"/>
    </a:accent4>
    <a:accent5>
      <a:srgbClr val="D076AF"/>
    </a:accent5>
    <a:accent6>
      <a:srgbClr val="00A99C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44546A"/>
    </a:dk2>
    <a:lt2>
      <a:srgbClr val="E7E6E6"/>
    </a:lt2>
    <a:accent1>
      <a:srgbClr val="00B1C2"/>
    </a:accent1>
    <a:accent2>
      <a:srgbClr val="F05A4E"/>
    </a:accent2>
    <a:accent3>
      <a:srgbClr val="8972B3"/>
    </a:accent3>
    <a:accent4>
      <a:srgbClr val="0088CF"/>
    </a:accent4>
    <a:accent5>
      <a:srgbClr val="D076AF"/>
    </a:accent5>
    <a:accent6>
      <a:srgbClr val="00A99C"/>
    </a:accent6>
    <a:hlink>
      <a:srgbClr val="0563C1"/>
    </a:hlink>
    <a:folHlink>
      <a:srgbClr val="954F72"/>
    </a:folHlink>
  </a:clrScheme>
</a:themeOverride>
</file>

<file path=ppt/theme/themeOverride28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44546A"/>
    </a:dk2>
    <a:lt2>
      <a:srgbClr val="E7E6E6"/>
    </a:lt2>
    <a:accent1>
      <a:srgbClr val="00B1C2"/>
    </a:accent1>
    <a:accent2>
      <a:srgbClr val="F05A4E"/>
    </a:accent2>
    <a:accent3>
      <a:srgbClr val="8972B3"/>
    </a:accent3>
    <a:accent4>
      <a:srgbClr val="0088CF"/>
    </a:accent4>
    <a:accent5>
      <a:srgbClr val="D076AF"/>
    </a:accent5>
    <a:accent6>
      <a:srgbClr val="00A99C"/>
    </a:accent6>
    <a:hlink>
      <a:srgbClr val="0563C1"/>
    </a:hlink>
    <a:folHlink>
      <a:srgbClr val="954F72"/>
    </a:folHlink>
  </a:clrScheme>
</a:themeOverride>
</file>

<file path=ppt/theme/themeOverride29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44546A"/>
    </a:dk2>
    <a:lt2>
      <a:srgbClr val="E7E6E6"/>
    </a:lt2>
    <a:accent1>
      <a:srgbClr val="00B1C2"/>
    </a:accent1>
    <a:accent2>
      <a:srgbClr val="F05A4E"/>
    </a:accent2>
    <a:accent3>
      <a:srgbClr val="8972B3"/>
    </a:accent3>
    <a:accent4>
      <a:srgbClr val="0088CF"/>
    </a:accent4>
    <a:accent5>
      <a:srgbClr val="D076AF"/>
    </a:accent5>
    <a:accent6>
      <a:srgbClr val="00A99C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44546A"/>
    </a:dk2>
    <a:lt2>
      <a:srgbClr val="E7E6E6"/>
    </a:lt2>
    <a:accent1>
      <a:srgbClr val="00B1C2"/>
    </a:accent1>
    <a:accent2>
      <a:srgbClr val="F05A4E"/>
    </a:accent2>
    <a:accent3>
      <a:srgbClr val="8972B3"/>
    </a:accent3>
    <a:accent4>
      <a:srgbClr val="0088CF"/>
    </a:accent4>
    <a:accent5>
      <a:srgbClr val="D076AF"/>
    </a:accent5>
    <a:accent6>
      <a:srgbClr val="00A99C"/>
    </a:accent6>
    <a:hlink>
      <a:srgbClr val="0563C1"/>
    </a:hlink>
    <a:folHlink>
      <a:srgbClr val="954F72"/>
    </a:folHlink>
  </a:clrScheme>
</a:themeOverride>
</file>

<file path=ppt/theme/themeOverride30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44546A"/>
    </a:dk2>
    <a:lt2>
      <a:srgbClr val="E7E6E6"/>
    </a:lt2>
    <a:accent1>
      <a:srgbClr val="00B1C2"/>
    </a:accent1>
    <a:accent2>
      <a:srgbClr val="F05A4E"/>
    </a:accent2>
    <a:accent3>
      <a:srgbClr val="8972B3"/>
    </a:accent3>
    <a:accent4>
      <a:srgbClr val="0088CF"/>
    </a:accent4>
    <a:accent5>
      <a:srgbClr val="D076AF"/>
    </a:accent5>
    <a:accent6>
      <a:srgbClr val="00A99C"/>
    </a:accent6>
    <a:hlink>
      <a:srgbClr val="0563C1"/>
    </a:hlink>
    <a:folHlink>
      <a:srgbClr val="954F72"/>
    </a:folHlink>
  </a:clrScheme>
</a:themeOverride>
</file>

<file path=ppt/theme/themeOverride31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44546A"/>
    </a:dk2>
    <a:lt2>
      <a:srgbClr val="E7E6E6"/>
    </a:lt2>
    <a:accent1>
      <a:srgbClr val="00B1C2"/>
    </a:accent1>
    <a:accent2>
      <a:srgbClr val="F05A4E"/>
    </a:accent2>
    <a:accent3>
      <a:srgbClr val="8972B3"/>
    </a:accent3>
    <a:accent4>
      <a:srgbClr val="0088CF"/>
    </a:accent4>
    <a:accent5>
      <a:srgbClr val="D076AF"/>
    </a:accent5>
    <a:accent6>
      <a:srgbClr val="00A99C"/>
    </a:accent6>
    <a:hlink>
      <a:srgbClr val="0563C1"/>
    </a:hlink>
    <a:folHlink>
      <a:srgbClr val="954F72"/>
    </a:folHlink>
  </a:clrScheme>
</a:themeOverride>
</file>

<file path=ppt/theme/themeOverride32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44546A"/>
    </a:dk2>
    <a:lt2>
      <a:srgbClr val="E7E6E6"/>
    </a:lt2>
    <a:accent1>
      <a:srgbClr val="00B1C2"/>
    </a:accent1>
    <a:accent2>
      <a:srgbClr val="F05A4E"/>
    </a:accent2>
    <a:accent3>
      <a:srgbClr val="8972B3"/>
    </a:accent3>
    <a:accent4>
      <a:srgbClr val="0088CF"/>
    </a:accent4>
    <a:accent5>
      <a:srgbClr val="D076AF"/>
    </a:accent5>
    <a:accent6>
      <a:srgbClr val="00A99C"/>
    </a:accent6>
    <a:hlink>
      <a:srgbClr val="0563C1"/>
    </a:hlink>
    <a:folHlink>
      <a:srgbClr val="954F72"/>
    </a:folHlink>
  </a:clrScheme>
</a:themeOverride>
</file>

<file path=ppt/theme/themeOverride33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44546A"/>
    </a:dk2>
    <a:lt2>
      <a:srgbClr val="E7E6E6"/>
    </a:lt2>
    <a:accent1>
      <a:srgbClr val="00B1C2"/>
    </a:accent1>
    <a:accent2>
      <a:srgbClr val="F05A4E"/>
    </a:accent2>
    <a:accent3>
      <a:srgbClr val="8972B3"/>
    </a:accent3>
    <a:accent4>
      <a:srgbClr val="0088CF"/>
    </a:accent4>
    <a:accent5>
      <a:srgbClr val="D076AF"/>
    </a:accent5>
    <a:accent6>
      <a:srgbClr val="00A99C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44546A"/>
    </a:dk2>
    <a:lt2>
      <a:srgbClr val="E7E6E6"/>
    </a:lt2>
    <a:accent1>
      <a:srgbClr val="00B1C2"/>
    </a:accent1>
    <a:accent2>
      <a:srgbClr val="F05A4E"/>
    </a:accent2>
    <a:accent3>
      <a:srgbClr val="8972B3"/>
    </a:accent3>
    <a:accent4>
      <a:srgbClr val="0088CF"/>
    </a:accent4>
    <a:accent5>
      <a:srgbClr val="D076AF"/>
    </a:accent5>
    <a:accent6>
      <a:srgbClr val="00A99C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44546A"/>
    </a:dk2>
    <a:lt2>
      <a:srgbClr val="E7E6E6"/>
    </a:lt2>
    <a:accent1>
      <a:srgbClr val="00B1C2"/>
    </a:accent1>
    <a:accent2>
      <a:srgbClr val="F05A4E"/>
    </a:accent2>
    <a:accent3>
      <a:srgbClr val="8972B3"/>
    </a:accent3>
    <a:accent4>
      <a:srgbClr val="0088CF"/>
    </a:accent4>
    <a:accent5>
      <a:srgbClr val="D076AF"/>
    </a:accent5>
    <a:accent6>
      <a:srgbClr val="00A99C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44546A"/>
    </a:dk2>
    <a:lt2>
      <a:srgbClr val="E7E6E6"/>
    </a:lt2>
    <a:accent1>
      <a:srgbClr val="00B1C2"/>
    </a:accent1>
    <a:accent2>
      <a:srgbClr val="F05A4E"/>
    </a:accent2>
    <a:accent3>
      <a:srgbClr val="8972B3"/>
    </a:accent3>
    <a:accent4>
      <a:srgbClr val="0088CF"/>
    </a:accent4>
    <a:accent5>
      <a:srgbClr val="D076AF"/>
    </a:accent5>
    <a:accent6>
      <a:srgbClr val="00A99C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44546A"/>
    </a:dk2>
    <a:lt2>
      <a:srgbClr val="E7E6E6"/>
    </a:lt2>
    <a:accent1>
      <a:srgbClr val="00B1C2"/>
    </a:accent1>
    <a:accent2>
      <a:srgbClr val="F05A4E"/>
    </a:accent2>
    <a:accent3>
      <a:srgbClr val="8972B3"/>
    </a:accent3>
    <a:accent4>
      <a:srgbClr val="0088CF"/>
    </a:accent4>
    <a:accent5>
      <a:srgbClr val="D076AF"/>
    </a:accent5>
    <a:accent6>
      <a:srgbClr val="00A99C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44546A"/>
    </a:dk2>
    <a:lt2>
      <a:srgbClr val="E7E6E6"/>
    </a:lt2>
    <a:accent1>
      <a:srgbClr val="00B1C2"/>
    </a:accent1>
    <a:accent2>
      <a:srgbClr val="F05A4E"/>
    </a:accent2>
    <a:accent3>
      <a:srgbClr val="8972B3"/>
    </a:accent3>
    <a:accent4>
      <a:srgbClr val="0088CF"/>
    </a:accent4>
    <a:accent5>
      <a:srgbClr val="D076AF"/>
    </a:accent5>
    <a:accent6>
      <a:srgbClr val="00A99C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Active Maths">
    <a:dk1>
      <a:srgbClr val="000000"/>
    </a:dk1>
    <a:lt1>
      <a:srgbClr val="FFFFFF"/>
    </a:lt1>
    <a:dk2>
      <a:srgbClr val="44546A"/>
    </a:dk2>
    <a:lt2>
      <a:srgbClr val="E7E6E6"/>
    </a:lt2>
    <a:accent1>
      <a:srgbClr val="00B1C2"/>
    </a:accent1>
    <a:accent2>
      <a:srgbClr val="F05A4E"/>
    </a:accent2>
    <a:accent3>
      <a:srgbClr val="8972B3"/>
    </a:accent3>
    <a:accent4>
      <a:srgbClr val="0088CF"/>
    </a:accent4>
    <a:accent5>
      <a:srgbClr val="D076AF"/>
    </a:accent5>
    <a:accent6>
      <a:srgbClr val="00A99C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4420954D554C4382A7C244952E75C5" ma:contentTypeVersion="10" ma:contentTypeDescription="Create a new document." ma:contentTypeScope="" ma:versionID="1e24f87c148dd4b085b3ccc5ff4254c7">
  <xsd:schema xmlns:xsd="http://www.w3.org/2001/XMLSchema" xmlns:xs="http://www.w3.org/2001/XMLSchema" xmlns:p="http://schemas.microsoft.com/office/2006/metadata/properties" xmlns:ns2="83c02c0b-7596-4dd8-9c06-98042a37c63c" xmlns:ns3="2a9a8ee9-997f-4a61-ba77-6ad4077986f7" targetNamespace="http://schemas.microsoft.com/office/2006/metadata/properties" ma:root="true" ma:fieldsID="476982e602ee7f851d5914d3961fd03b" ns2:_="" ns3:_="">
    <xsd:import namespace="83c02c0b-7596-4dd8-9c06-98042a37c63c"/>
    <xsd:import namespace="2a9a8ee9-997f-4a61-ba77-6ad4077986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c02c0b-7596-4dd8-9c06-98042a37c6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9a8ee9-997f-4a61-ba77-6ad4077986f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458234-E635-4D6F-B489-2E085E90E85A}"/>
</file>

<file path=customXml/itemProps2.xml><?xml version="1.0" encoding="utf-8"?>
<ds:datastoreItem xmlns:ds="http://schemas.openxmlformats.org/officeDocument/2006/customXml" ds:itemID="{600C9074-D35B-4C1D-B313-F047403E4951}"/>
</file>

<file path=customXml/itemProps3.xml><?xml version="1.0" encoding="utf-8"?>
<ds:datastoreItem xmlns:ds="http://schemas.openxmlformats.org/officeDocument/2006/customXml" ds:itemID="{936371F6-F9BA-46BF-BB90-52772ABEF9E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</Words>
  <Application>Microsoft Office PowerPoint</Application>
  <PresentationFormat>On-screen Show (4:3)</PresentationFormat>
  <Paragraphs>98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Office Theme</vt:lpstr>
      <vt:lpstr>1_Office Theme</vt:lpstr>
      <vt:lpstr>Chapter 28: Solving Linear Inequalities Exercises and Revision Questions</vt:lpstr>
      <vt:lpstr>PowerPoint Presentation</vt:lpstr>
      <vt:lpstr>Exercise 28.1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 28.2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Revision Exercises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O'Keeffe</dc:creator>
  <cp:lastModifiedBy>Conor Walker</cp:lastModifiedBy>
  <cp:revision>56</cp:revision>
  <dcterms:created xsi:type="dcterms:W3CDTF">2022-12-20T12:43:25Z</dcterms:created>
  <dcterms:modified xsi:type="dcterms:W3CDTF">2024-04-04T12:47:22Z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0x010100254420954D554C4382A7C244952E75C5</vt:lpwstr>
  </property>
</Properties>
</file>