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2" r:id="rId5"/>
    <p:sldMasterId id="2147483689" r:id="rId6"/>
    <p:sldMasterId id="2147483661" r:id="rId7"/>
  </p:sldMasterIdLst>
  <p:notesMasterIdLst>
    <p:notesMasterId r:id="rId72"/>
  </p:notesMasterIdLst>
  <p:sldIdLst>
    <p:sldId id="290" r:id="rId8"/>
    <p:sldId id="319" r:id="rId9"/>
    <p:sldId id="276" r:id="rId10"/>
    <p:sldId id="328" r:id="rId11"/>
    <p:sldId id="329" r:id="rId12"/>
    <p:sldId id="330" r:id="rId13"/>
    <p:sldId id="331" r:id="rId14"/>
    <p:sldId id="320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76" r:id="rId29"/>
    <p:sldId id="321" r:id="rId30"/>
    <p:sldId id="345" r:id="rId31"/>
    <p:sldId id="346" r:id="rId32"/>
    <p:sldId id="347" r:id="rId33"/>
    <p:sldId id="380" r:id="rId34"/>
    <p:sldId id="322" r:id="rId35"/>
    <p:sldId id="348" r:id="rId36"/>
    <p:sldId id="349" r:id="rId37"/>
    <p:sldId id="350" r:id="rId38"/>
    <p:sldId id="377" r:id="rId39"/>
    <p:sldId id="323" r:id="rId40"/>
    <p:sldId id="351" r:id="rId41"/>
    <p:sldId id="352" r:id="rId42"/>
    <p:sldId id="356" r:id="rId43"/>
    <p:sldId id="353" r:id="rId44"/>
    <p:sldId id="354" r:id="rId45"/>
    <p:sldId id="381" r:id="rId46"/>
    <p:sldId id="382" r:id="rId47"/>
    <p:sldId id="383" r:id="rId48"/>
    <p:sldId id="357" r:id="rId49"/>
    <p:sldId id="324" r:id="rId50"/>
    <p:sldId id="359" r:id="rId51"/>
    <p:sldId id="360" r:id="rId52"/>
    <p:sldId id="361" r:id="rId53"/>
    <p:sldId id="362" r:id="rId54"/>
    <p:sldId id="363" r:id="rId55"/>
    <p:sldId id="364" r:id="rId56"/>
    <p:sldId id="358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65" r:id="rId65"/>
    <p:sldId id="375" r:id="rId66"/>
    <p:sldId id="374" r:id="rId67"/>
    <p:sldId id="384" r:id="rId68"/>
    <p:sldId id="366" r:id="rId69"/>
    <p:sldId id="386" r:id="rId70"/>
    <p:sldId id="387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B93354"/>
    <a:srgbClr val="5B499A"/>
    <a:srgbClr val="60509E"/>
    <a:srgbClr val="6A4184"/>
    <a:srgbClr val="16568F"/>
    <a:srgbClr val="007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AF8C8-720A-4A79-88F5-39A5739C4E18}" v="860" dt="2023-02-09T16:49:46.286"/>
    <p1510:client id="{DE097F30-30D0-4A8A-AD7C-51015521F7CE}" v="7" dt="2023-02-09T18:00:33.973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6263"/>
  </p:normalViewPr>
  <p:slideViewPr>
    <p:cSldViewPr snapToGrid="0">
      <p:cViewPr varScale="1">
        <p:scale>
          <a:sx n="106" d="100"/>
          <a:sy n="106" d="100"/>
        </p:scale>
        <p:origin x="9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O'Connor" userId="d3b9681a-6783-45a0-a9cd-fbceb3f6df13" providerId="ADAL" clId="{24AAF8C8-720A-4A79-88F5-39A5739C4E18}"/>
    <pc:docChg chg="undo custSel modSld">
      <pc:chgData name="Priscilla O'Connor" userId="d3b9681a-6783-45a0-a9cd-fbceb3f6df13" providerId="ADAL" clId="{24AAF8C8-720A-4A79-88F5-39A5739C4E18}" dt="2023-02-09T16:49:46.286" v="1016" actId="165"/>
      <pc:docMkLst>
        <pc:docMk/>
      </pc:docMkLst>
      <pc:sldChg chg="modSp mod">
        <pc:chgData name="Priscilla O'Connor" userId="d3b9681a-6783-45a0-a9cd-fbceb3f6df13" providerId="ADAL" clId="{24AAF8C8-720A-4A79-88F5-39A5739C4E18}" dt="2023-02-09T13:17:50.942" v="5" actId="790"/>
        <pc:sldMkLst>
          <pc:docMk/>
          <pc:sldMk cId="3457022596" sldId="323"/>
        </pc:sldMkLst>
        <pc:spChg chg="mod">
          <ac:chgData name="Priscilla O'Connor" userId="d3b9681a-6783-45a0-a9cd-fbceb3f6df13" providerId="ADAL" clId="{24AAF8C8-720A-4A79-88F5-39A5739C4E18}" dt="2023-02-09T13:17:29.060" v="4" actId="14100"/>
          <ac:spMkLst>
            <pc:docMk/>
            <pc:sldMk cId="3457022596" sldId="323"/>
            <ac:spMk id="4" creationId="{1A9014FC-A436-0F92-E7B0-0F2030E722E0}"/>
          </ac:spMkLst>
        </pc:spChg>
        <pc:spChg chg="mod">
          <ac:chgData name="Priscilla O'Connor" userId="d3b9681a-6783-45a0-a9cd-fbceb3f6df13" providerId="ADAL" clId="{24AAF8C8-720A-4A79-88F5-39A5739C4E18}" dt="2023-02-09T13:17:50.942" v="5" actId="790"/>
          <ac:spMkLst>
            <pc:docMk/>
            <pc:sldMk cId="3457022596" sldId="323"/>
            <ac:spMk id="5" creationId="{D7060A5C-FFC3-017A-B29E-2729DAE0511B}"/>
          </ac:spMkLst>
        </pc:spChg>
      </pc:sldChg>
      <pc:sldChg chg="modSp">
        <pc:chgData name="Priscilla O'Connor" userId="d3b9681a-6783-45a0-a9cd-fbceb3f6df13" providerId="ADAL" clId="{24AAF8C8-720A-4A79-88F5-39A5739C4E18}" dt="2023-02-09T13:42:17.968" v="175" actId="207"/>
        <pc:sldMkLst>
          <pc:docMk/>
          <pc:sldMk cId="867858235" sldId="358"/>
        </pc:sldMkLst>
        <pc:spChg chg="mod">
          <ac:chgData name="Priscilla O'Connor" userId="d3b9681a-6783-45a0-a9cd-fbceb3f6df13" providerId="ADAL" clId="{24AAF8C8-720A-4A79-88F5-39A5739C4E18}" dt="2023-02-09T13:42:17.968" v="175" actId="207"/>
          <ac:spMkLst>
            <pc:docMk/>
            <pc:sldMk cId="867858235" sldId="358"/>
            <ac:spMk id="4" creationId="{1A9014FC-A436-0F92-E7B0-0F2030E722E0}"/>
          </ac:spMkLst>
        </pc:spChg>
      </pc:sldChg>
      <pc:sldChg chg="addSp modSp mod modAnim">
        <pc:chgData name="Priscilla O'Connor" userId="d3b9681a-6783-45a0-a9cd-fbceb3f6df13" providerId="ADAL" clId="{24AAF8C8-720A-4A79-88F5-39A5739C4E18}" dt="2023-02-09T15:52:50.066" v="1004" actId="1076"/>
        <pc:sldMkLst>
          <pc:docMk/>
          <pc:sldMk cId="1754082350" sldId="366"/>
        </pc:sldMkLst>
        <pc:spChg chg="add mod">
          <ac:chgData name="Priscilla O'Connor" userId="d3b9681a-6783-45a0-a9cd-fbceb3f6df13" providerId="ADAL" clId="{24AAF8C8-720A-4A79-88F5-39A5739C4E18}" dt="2023-02-09T15:52:42.858" v="1003" actId="1076"/>
          <ac:spMkLst>
            <pc:docMk/>
            <pc:sldMk cId="1754082350" sldId="366"/>
            <ac:spMk id="2" creationId="{349124FE-6D75-CD79-000C-24C88D088B0D}"/>
          </ac:spMkLst>
        </pc:spChg>
        <pc:spChg chg="mod">
          <ac:chgData name="Priscilla O'Connor" userId="d3b9681a-6783-45a0-a9cd-fbceb3f6df13" providerId="ADAL" clId="{24AAF8C8-720A-4A79-88F5-39A5739C4E18}" dt="2023-02-09T15:52:50.066" v="1004" actId="1076"/>
          <ac:spMkLst>
            <pc:docMk/>
            <pc:sldMk cId="1754082350" sldId="366"/>
            <ac:spMk id="4" creationId="{1A9014FC-A436-0F92-E7B0-0F2030E722E0}"/>
          </ac:spMkLst>
        </pc:spChg>
      </pc:sldChg>
      <pc:sldChg chg="addSp delSp modSp mod delAnim modAnim">
        <pc:chgData name="Priscilla O'Connor" userId="d3b9681a-6783-45a0-a9cd-fbceb3f6df13" providerId="ADAL" clId="{24AAF8C8-720A-4A79-88F5-39A5739C4E18}" dt="2023-02-09T14:07:23.877" v="300" actId="20577"/>
        <pc:sldMkLst>
          <pc:docMk/>
          <pc:sldMk cId="2086038679" sldId="383"/>
        </pc:sldMkLst>
        <pc:spChg chg="add mod">
          <ac:chgData name="Priscilla O'Connor" userId="d3b9681a-6783-45a0-a9cd-fbceb3f6df13" providerId="ADAL" clId="{24AAF8C8-720A-4A79-88F5-39A5739C4E18}" dt="2023-02-09T13:22:48.805" v="35" actId="20577"/>
          <ac:spMkLst>
            <pc:docMk/>
            <pc:sldMk cId="2086038679" sldId="383"/>
            <ac:spMk id="2" creationId="{E886BBD2-4D16-B03D-6587-5E4C01AFBCAE}"/>
          </ac:spMkLst>
        </pc:spChg>
        <pc:spChg chg="add mod">
          <ac:chgData name="Priscilla O'Connor" userId="d3b9681a-6783-45a0-a9cd-fbceb3f6df13" providerId="ADAL" clId="{24AAF8C8-720A-4A79-88F5-39A5739C4E18}" dt="2023-02-09T14:05:41.072" v="275" actId="20577"/>
          <ac:spMkLst>
            <pc:docMk/>
            <pc:sldMk cId="2086038679" sldId="383"/>
            <ac:spMk id="3" creationId="{653C71D9-0F50-4B01-B47F-7FD48C981796}"/>
          </ac:spMkLst>
        </pc:spChg>
        <pc:spChg chg="add mod">
          <ac:chgData name="Priscilla O'Connor" userId="d3b9681a-6783-45a0-a9cd-fbceb3f6df13" providerId="ADAL" clId="{24AAF8C8-720A-4A79-88F5-39A5739C4E18}" dt="2023-02-09T14:06:15.811" v="289" actId="20577"/>
          <ac:spMkLst>
            <pc:docMk/>
            <pc:sldMk cId="2086038679" sldId="383"/>
            <ac:spMk id="4" creationId="{0EC49EA7-DCCE-7CEF-0202-05D734454FC5}"/>
          </ac:spMkLst>
        </pc:spChg>
        <pc:spChg chg="mod">
          <ac:chgData name="Priscilla O'Connor" userId="d3b9681a-6783-45a0-a9cd-fbceb3f6df13" providerId="ADAL" clId="{24AAF8C8-720A-4A79-88F5-39A5739C4E18}" dt="2023-02-09T13:18:08.117" v="6" actId="790"/>
          <ac:spMkLst>
            <pc:docMk/>
            <pc:sldMk cId="2086038679" sldId="383"/>
            <ac:spMk id="5" creationId="{D7060A5C-FFC3-017A-B29E-2729DAE0511B}"/>
          </ac:spMkLst>
        </pc:spChg>
        <pc:spChg chg="add del mod">
          <ac:chgData name="Priscilla O'Connor" userId="d3b9681a-6783-45a0-a9cd-fbceb3f6df13" providerId="ADAL" clId="{24AAF8C8-720A-4A79-88F5-39A5739C4E18}" dt="2023-02-09T13:29:40.817" v="163" actId="478"/>
          <ac:spMkLst>
            <pc:docMk/>
            <pc:sldMk cId="2086038679" sldId="383"/>
            <ac:spMk id="6" creationId="{6AE8D396-F451-185C-3561-5FFBDA5F9F2B}"/>
          </ac:spMkLst>
        </pc:spChg>
        <pc:spChg chg="add del mod">
          <ac:chgData name="Priscilla O'Connor" userId="d3b9681a-6783-45a0-a9cd-fbceb3f6df13" providerId="ADAL" clId="{24AAF8C8-720A-4A79-88F5-39A5739C4E18}" dt="2023-02-09T13:28:44.530" v="153" actId="478"/>
          <ac:spMkLst>
            <pc:docMk/>
            <pc:sldMk cId="2086038679" sldId="383"/>
            <ac:spMk id="8" creationId="{0A7C9029-0EC1-2C60-F73C-D5F10FAF6256}"/>
          </ac:spMkLst>
        </pc:spChg>
        <pc:spChg chg="add del mod">
          <ac:chgData name="Priscilla O'Connor" userId="d3b9681a-6783-45a0-a9cd-fbceb3f6df13" providerId="ADAL" clId="{24AAF8C8-720A-4A79-88F5-39A5739C4E18}" dt="2023-02-09T14:06:46.279" v="290" actId="478"/>
          <ac:spMkLst>
            <pc:docMk/>
            <pc:sldMk cId="2086038679" sldId="383"/>
            <ac:spMk id="9" creationId="{9C490303-223D-ACAD-2036-5B82F6442459}"/>
          </ac:spMkLst>
        </pc:spChg>
        <pc:spChg chg="add del mod">
          <ac:chgData name="Priscilla O'Connor" userId="d3b9681a-6783-45a0-a9cd-fbceb3f6df13" providerId="ADAL" clId="{24AAF8C8-720A-4A79-88F5-39A5739C4E18}" dt="2023-02-09T14:05:04.264" v="260"/>
          <ac:spMkLst>
            <pc:docMk/>
            <pc:sldMk cId="2086038679" sldId="383"/>
            <ac:spMk id="15" creationId="{F546E200-968E-2C1D-E89C-5FDF7AC8035D}"/>
          </ac:spMkLst>
        </pc:spChg>
        <pc:spChg chg="add mod">
          <ac:chgData name="Priscilla O'Connor" userId="d3b9681a-6783-45a0-a9cd-fbceb3f6df13" providerId="ADAL" clId="{24AAF8C8-720A-4A79-88F5-39A5739C4E18}" dt="2023-02-09T14:07:23.877" v="300" actId="20577"/>
          <ac:spMkLst>
            <pc:docMk/>
            <pc:sldMk cId="2086038679" sldId="383"/>
            <ac:spMk id="16" creationId="{779D07C7-4202-C9C2-56AB-65A9E62F4E45}"/>
          </ac:spMkLst>
        </pc:spChg>
        <pc:spChg chg="mod">
          <ac:chgData name="Priscilla O'Connor" userId="d3b9681a-6783-45a0-a9cd-fbceb3f6df13" providerId="ADAL" clId="{24AAF8C8-720A-4A79-88F5-39A5739C4E18}" dt="2023-02-09T13:43:40.760" v="176" actId="20577"/>
          <ac:spMkLst>
            <pc:docMk/>
            <pc:sldMk cId="2086038679" sldId="383"/>
            <ac:spMk id="21" creationId="{98F5ECB3-CA4E-DDBF-7685-513F47D15C27}"/>
          </ac:spMkLst>
        </pc:spChg>
        <pc:spChg chg="mod">
          <ac:chgData name="Priscilla O'Connor" userId="d3b9681a-6783-45a0-a9cd-fbceb3f6df13" providerId="ADAL" clId="{24AAF8C8-720A-4A79-88F5-39A5739C4E18}" dt="2023-02-09T13:30:02.467" v="166" actId="1076"/>
          <ac:spMkLst>
            <pc:docMk/>
            <pc:sldMk cId="2086038679" sldId="383"/>
            <ac:spMk id="24" creationId="{AD548213-A242-E0BA-E314-25DDDFA41423}"/>
          </ac:spMkLst>
        </pc:spChg>
        <pc:cxnChg chg="add mod">
          <ac:chgData name="Priscilla O'Connor" userId="d3b9681a-6783-45a0-a9cd-fbceb3f6df13" providerId="ADAL" clId="{24AAF8C8-720A-4A79-88F5-39A5739C4E18}" dt="2023-02-09T13:31:10.103" v="174" actId="14100"/>
          <ac:cxnSpMkLst>
            <pc:docMk/>
            <pc:sldMk cId="2086038679" sldId="383"/>
            <ac:cxnSpMk id="12" creationId="{494BE498-D705-A68A-B5E0-CCC530688530}"/>
          </ac:cxnSpMkLst>
        </pc:cxnChg>
      </pc:sldChg>
      <pc:sldChg chg="addSp delSp modSp mod delAnim modAnim">
        <pc:chgData name="Priscilla O'Connor" userId="d3b9681a-6783-45a0-a9cd-fbceb3f6df13" providerId="ADAL" clId="{24AAF8C8-720A-4A79-88F5-39A5739C4E18}" dt="2023-02-09T16:49:46.286" v="1016" actId="165"/>
        <pc:sldMkLst>
          <pc:docMk/>
          <pc:sldMk cId="3080578658" sldId="384"/>
        </pc:sldMkLst>
        <pc:spChg chg="del mod">
          <ac:chgData name="Priscilla O'Connor" userId="d3b9681a-6783-45a0-a9cd-fbceb3f6df13" providerId="ADAL" clId="{24AAF8C8-720A-4A79-88F5-39A5739C4E18}" dt="2023-02-09T16:49:00.377" v="1005" actId="478"/>
          <ac:spMkLst>
            <pc:docMk/>
            <pc:sldMk cId="3080578658" sldId="384"/>
            <ac:spMk id="2" creationId="{0FC976BA-4A21-FAD5-3737-68C3AB38B9AA}"/>
          </ac:spMkLst>
        </pc:spChg>
        <pc:spChg chg="mod topLvl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4" creationId="{2A4AE89B-90DD-7DA9-EA72-02C4C02FA175}"/>
          </ac:spMkLst>
        </pc:spChg>
        <pc:spChg chg="mod topLvl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7" creationId="{D75639E9-85F6-A222-39B9-CFFF0E45BC57}"/>
          </ac:spMkLst>
        </pc:spChg>
        <pc:spChg chg="mod topLvl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8" creationId="{25DDB828-568D-7854-24FB-C3CC4DE5E741}"/>
          </ac:spMkLst>
        </pc:spChg>
        <pc:spChg chg="mod topLvl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10" creationId="{66B65F09-827A-9570-085B-836D1F4749EC}"/>
          </ac:spMkLst>
        </pc:spChg>
        <pc:spChg chg="mod">
          <ac:chgData name="Priscilla O'Connor" userId="d3b9681a-6783-45a0-a9cd-fbceb3f6df13" providerId="ADAL" clId="{24AAF8C8-720A-4A79-88F5-39A5739C4E18}" dt="2023-02-09T14:15:11.798" v="328" actId="20577"/>
          <ac:spMkLst>
            <pc:docMk/>
            <pc:sldMk cId="3080578658" sldId="384"/>
            <ac:spMk id="11" creationId="{0AB9D0BE-F557-A566-626A-38B3C91B3D21}"/>
          </ac:spMkLst>
        </pc:spChg>
        <pc:spChg chg="mod">
          <ac:chgData name="Priscilla O'Connor" userId="d3b9681a-6783-45a0-a9cd-fbceb3f6df13" providerId="ADAL" clId="{24AAF8C8-720A-4A79-88F5-39A5739C4E18}" dt="2023-02-09T14:15:11.798" v="328" actId="20577"/>
          <ac:spMkLst>
            <pc:docMk/>
            <pc:sldMk cId="3080578658" sldId="384"/>
            <ac:spMk id="12" creationId="{0AB8AFFF-B509-DE68-3B29-7B1DBA1F590F}"/>
          </ac:spMkLst>
        </pc:spChg>
        <pc:spChg chg="mod topLvl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12" creationId="{62205BAF-0EC2-9204-3DD6-1A2D64545A03}"/>
          </ac:spMkLst>
        </pc:spChg>
        <pc:spChg chg="del mod">
          <ac:chgData name="Priscilla O'Connor" userId="d3b9681a-6783-45a0-a9cd-fbceb3f6df13" providerId="ADAL" clId="{24AAF8C8-720A-4A79-88F5-39A5739C4E18}" dt="2023-02-09T14:18:18.036" v="348" actId="478"/>
          <ac:spMkLst>
            <pc:docMk/>
            <pc:sldMk cId="3080578658" sldId="384"/>
            <ac:spMk id="13" creationId="{6B88906D-15DB-1B10-54CE-86633EAE027C}"/>
          </ac:spMkLst>
        </pc:spChg>
        <pc:spChg chg="mod topLvl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13" creationId="{C61655BC-1B4C-D558-92B0-4F34EB864166}"/>
          </ac:spMkLst>
        </pc:spChg>
        <pc:spChg chg="mod topLvl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14" creationId="{69E57B22-8D14-8791-B360-867970F001EF}"/>
          </ac:spMkLst>
        </pc:spChg>
        <pc:spChg chg="del mod">
          <ac:chgData name="Priscilla O'Connor" userId="d3b9681a-6783-45a0-a9cd-fbceb3f6df13" providerId="ADAL" clId="{24AAF8C8-720A-4A79-88F5-39A5739C4E18}" dt="2023-02-09T14:17:48.140" v="334" actId="478"/>
          <ac:spMkLst>
            <pc:docMk/>
            <pc:sldMk cId="3080578658" sldId="384"/>
            <ac:spMk id="14" creationId="{DD9C7270-7948-3410-85E9-C6B60CFFD0D7}"/>
          </ac:spMkLst>
        </pc:spChg>
        <pc:spChg chg="del">
          <ac:chgData name="Priscilla O'Connor" userId="d3b9681a-6783-45a0-a9cd-fbceb3f6df13" providerId="ADAL" clId="{24AAF8C8-720A-4A79-88F5-39A5739C4E18}" dt="2023-02-09T14:17:49.686" v="335" actId="478"/>
          <ac:spMkLst>
            <pc:docMk/>
            <pc:sldMk cId="3080578658" sldId="384"/>
            <ac:spMk id="15" creationId="{141B67CA-9D82-F5DF-5C65-E1F1C4475420}"/>
          </ac:spMkLst>
        </pc:spChg>
        <pc:spChg chg="mod topLvl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15" creationId="{A0B18CF7-52DE-41C5-394B-4E4CDE5D9A36}"/>
          </ac:spMkLst>
        </pc:spChg>
        <pc:spChg chg="del">
          <ac:chgData name="Priscilla O'Connor" userId="d3b9681a-6783-45a0-a9cd-fbceb3f6df13" providerId="ADAL" clId="{24AAF8C8-720A-4A79-88F5-39A5739C4E18}" dt="2023-02-09T14:17:50.918" v="336" actId="478"/>
          <ac:spMkLst>
            <pc:docMk/>
            <pc:sldMk cId="3080578658" sldId="384"/>
            <ac:spMk id="17" creationId="{EA434C98-5EB3-2385-C2E3-4E3B4B8DDD01}"/>
          </ac:spMkLst>
        </pc:spChg>
        <pc:spChg chg="mod topLvl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18" creationId="{0E330686-7378-4A5D-8C22-B74362615960}"/>
          </ac:spMkLst>
        </pc:spChg>
        <pc:spChg chg="del">
          <ac:chgData name="Priscilla O'Connor" userId="d3b9681a-6783-45a0-a9cd-fbceb3f6df13" providerId="ADAL" clId="{24AAF8C8-720A-4A79-88F5-39A5739C4E18}" dt="2023-02-09T14:17:55.296" v="340" actId="478"/>
          <ac:spMkLst>
            <pc:docMk/>
            <pc:sldMk cId="3080578658" sldId="384"/>
            <ac:spMk id="18" creationId="{7252DE51-C91E-BBC1-6141-00788CBF92B7}"/>
          </ac:spMkLst>
        </pc:spChg>
        <pc:spChg chg="del mod">
          <ac:chgData name="Priscilla O'Connor" userId="d3b9681a-6783-45a0-a9cd-fbceb3f6df13" providerId="ADAL" clId="{24AAF8C8-720A-4A79-88F5-39A5739C4E18}" dt="2023-02-09T14:18:19.282" v="349" actId="478"/>
          <ac:spMkLst>
            <pc:docMk/>
            <pc:sldMk cId="3080578658" sldId="384"/>
            <ac:spMk id="19" creationId="{1E49F999-2F89-6E6F-5D2A-8538D5D78E1B}"/>
          </ac:spMkLst>
        </pc:spChg>
        <pc:spChg chg="mod topLvl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19" creationId="{AB783E23-22AA-9E4D-3B50-45124A027BB2}"/>
          </ac:spMkLst>
        </pc:spChg>
        <pc:spChg chg="del">
          <ac:chgData name="Priscilla O'Connor" userId="d3b9681a-6783-45a0-a9cd-fbceb3f6df13" providerId="ADAL" clId="{24AAF8C8-720A-4A79-88F5-39A5739C4E18}" dt="2023-02-09T14:17:42.179" v="331" actId="478"/>
          <ac:spMkLst>
            <pc:docMk/>
            <pc:sldMk cId="3080578658" sldId="384"/>
            <ac:spMk id="20" creationId="{3513F8AC-4B4B-AA02-2E54-0AEA2DAA0DAE}"/>
          </ac:spMkLst>
        </pc:spChg>
        <pc:spChg chg="mod topLvl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20" creationId="{5C6284E4-C601-6E6B-E649-E1B93CB8BE63}"/>
          </ac:spMkLst>
        </pc:spChg>
        <pc:spChg chg="mod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22" creationId="{85C05FE2-1F60-340E-403F-B61B169AD929}"/>
          </ac:spMkLst>
        </pc:spChg>
        <pc:spChg chg="mod">
          <ac:chgData name="Priscilla O'Connor" userId="d3b9681a-6783-45a0-a9cd-fbceb3f6df13" providerId="ADAL" clId="{24AAF8C8-720A-4A79-88F5-39A5739C4E18}" dt="2023-02-09T14:17:52.513" v="338" actId="6549"/>
          <ac:spMkLst>
            <pc:docMk/>
            <pc:sldMk cId="3080578658" sldId="384"/>
            <ac:spMk id="22" creationId="{A6F9D6A1-5DD4-F337-3E14-EE72C7BDF8A8}"/>
          </ac:spMkLst>
        </pc:spChg>
        <pc:spChg chg="mod">
          <ac:chgData name="Priscilla O'Connor" userId="d3b9681a-6783-45a0-a9cd-fbceb3f6df13" providerId="ADAL" clId="{24AAF8C8-720A-4A79-88F5-39A5739C4E18}" dt="2023-02-09T14:17:52.513" v="338" actId="6549"/>
          <ac:spMkLst>
            <pc:docMk/>
            <pc:sldMk cId="3080578658" sldId="384"/>
            <ac:spMk id="23" creationId="{11A9E101-DA3D-A501-1855-20A35CDEEEBF}"/>
          </ac:spMkLst>
        </pc:spChg>
        <pc:spChg chg="mod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24" creationId="{4ED694DF-D982-E888-EA4B-AD75754F02DB}"/>
          </ac:spMkLst>
        </pc:spChg>
        <pc:spChg chg="del">
          <ac:chgData name="Priscilla O'Connor" userId="d3b9681a-6783-45a0-a9cd-fbceb3f6df13" providerId="ADAL" clId="{24AAF8C8-720A-4A79-88F5-39A5739C4E18}" dt="2023-02-09T14:17:57.262" v="341" actId="478"/>
          <ac:spMkLst>
            <pc:docMk/>
            <pc:sldMk cId="3080578658" sldId="384"/>
            <ac:spMk id="25" creationId="{792EC8E3-AA4C-91CC-2747-54561153683D}"/>
          </ac:spMkLst>
        </pc:spChg>
        <pc:spChg chg="mod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25" creationId="{FEF08813-4CBC-D530-C1CC-033BAC570D1C}"/>
          </ac:spMkLst>
        </pc:spChg>
        <pc:spChg chg="del mod">
          <ac:chgData name="Priscilla O'Connor" userId="d3b9681a-6783-45a0-a9cd-fbceb3f6df13" providerId="ADAL" clId="{24AAF8C8-720A-4A79-88F5-39A5739C4E18}" dt="2023-02-09T16:49:06.155" v="1011" actId="478"/>
          <ac:spMkLst>
            <pc:docMk/>
            <pc:sldMk cId="3080578658" sldId="384"/>
            <ac:spMk id="26" creationId="{DA34C1E5-23EA-BBEA-D7F6-8E076D3B215B}"/>
          </ac:spMkLst>
        </pc:spChg>
        <pc:spChg chg="del mod">
          <ac:chgData name="Priscilla O'Connor" userId="d3b9681a-6783-45a0-a9cd-fbceb3f6df13" providerId="ADAL" clId="{24AAF8C8-720A-4A79-88F5-39A5739C4E18}" dt="2023-02-09T16:49:09.052" v="1013" actId="478"/>
          <ac:spMkLst>
            <pc:docMk/>
            <pc:sldMk cId="3080578658" sldId="384"/>
            <ac:spMk id="27" creationId="{3E00F384-8544-32DC-A0DB-5C064B3FE0B9}"/>
          </ac:spMkLst>
        </pc:spChg>
        <pc:spChg chg="mod">
          <ac:chgData name="Priscilla O'Connor" userId="d3b9681a-6783-45a0-a9cd-fbceb3f6df13" providerId="ADAL" clId="{24AAF8C8-720A-4A79-88F5-39A5739C4E18}" dt="2023-02-09T14:20:46.443" v="390" actId="1076"/>
          <ac:spMkLst>
            <pc:docMk/>
            <pc:sldMk cId="3080578658" sldId="384"/>
            <ac:spMk id="29" creationId="{A3ABA385-991F-729A-74F9-E76AB2E9D5BA}"/>
          </ac:spMkLst>
        </pc:spChg>
        <pc:spChg chg="add del mod">
          <ac:chgData name="Priscilla O'Connor" userId="d3b9681a-6783-45a0-a9cd-fbceb3f6df13" providerId="ADAL" clId="{24AAF8C8-720A-4A79-88F5-39A5739C4E18}" dt="2023-02-09T14:24:34.168" v="432" actId="478"/>
          <ac:spMkLst>
            <pc:docMk/>
            <pc:sldMk cId="3080578658" sldId="384"/>
            <ac:spMk id="32" creationId="{CE4B8B52-CF6E-4BEE-CFB9-ED08CE5D2E2D}"/>
          </ac:spMkLst>
        </pc:spChg>
        <pc:spChg chg="add del mod">
          <ac:chgData name="Priscilla O'Connor" userId="d3b9681a-6783-45a0-a9cd-fbceb3f6df13" providerId="ADAL" clId="{24AAF8C8-720A-4A79-88F5-39A5739C4E18}" dt="2023-02-09T15:40:40.520" v="781" actId="478"/>
          <ac:spMkLst>
            <pc:docMk/>
            <pc:sldMk cId="3080578658" sldId="384"/>
            <ac:spMk id="33" creationId="{45978ED1-AD4F-BED5-C3AC-959DEA90574F}"/>
          </ac:spMkLst>
        </pc:spChg>
        <pc:spChg chg="add del mod">
          <ac:chgData name="Priscilla O'Connor" userId="d3b9681a-6783-45a0-a9cd-fbceb3f6df13" providerId="ADAL" clId="{24AAF8C8-720A-4A79-88F5-39A5739C4E18}" dt="2023-02-09T16:49:02.685" v="1007" actId="478"/>
          <ac:spMkLst>
            <pc:docMk/>
            <pc:sldMk cId="3080578658" sldId="384"/>
            <ac:spMk id="34" creationId="{744A0C4F-BC2B-8166-F913-0786D2D8740D}"/>
          </ac:spMkLst>
        </pc:spChg>
        <pc:spChg chg="add del mod">
          <ac:chgData name="Priscilla O'Connor" userId="d3b9681a-6783-45a0-a9cd-fbceb3f6df13" providerId="ADAL" clId="{24AAF8C8-720A-4A79-88F5-39A5739C4E18}" dt="2023-02-09T16:49:01.807" v="1006" actId="478"/>
          <ac:spMkLst>
            <pc:docMk/>
            <pc:sldMk cId="3080578658" sldId="384"/>
            <ac:spMk id="35" creationId="{1EC141C2-2FA9-9F2D-1EE7-916CEB539A28}"/>
          </ac:spMkLst>
        </pc:spChg>
        <pc:spChg chg="add del mod">
          <ac:chgData name="Priscilla O'Connor" userId="d3b9681a-6783-45a0-a9cd-fbceb3f6df13" providerId="ADAL" clId="{24AAF8C8-720A-4A79-88F5-39A5739C4E18}" dt="2023-02-09T16:49:04.606" v="1010" actId="478"/>
          <ac:spMkLst>
            <pc:docMk/>
            <pc:sldMk cId="3080578658" sldId="384"/>
            <ac:spMk id="36" creationId="{E5C8AF2D-C5C7-D20A-0060-E946FF0AE14A}"/>
          </ac:spMkLst>
        </pc:spChg>
        <pc:spChg chg="add del mod">
          <ac:chgData name="Priscilla O'Connor" userId="d3b9681a-6783-45a0-a9cd-fbceb3f6df13" providerId="ADAL" clId="{24AAF8C8-720A-4A79-88F5-39A5739C4E18}" dt="2023-02-09T16:49:03.765" v="1009" actId="478"/>
          <ac:spMkLst>
            <pc:docMk/>
            <pc:sldMk cId="3080578658" sldId="384"/>
            <ac:spMk id="37" creationId="{A00F371B-5E37-E582-03E6-5692F96F7906}"/>
          </ac:spMkLst>
        </pc:spChg>
        <pc:spChg chg="mod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39" creationId="{3EF5A9BC-D2BF-E36D-5F31-1A9DA548B8A5}"/>
          </ac:spMkLst>
        </pc:spChg>
        <pc:spChg chg="mod">
          <ac:chgData name="Priscilla O'Connor" userId="d3b9681a-6783-45a0-a9cd-fbceb3f6df13" providerId="ADAL" clId="{24AAF8C8-720A-4A79-88F5-39A5739C4E18}" dt="2023-02-09T16:49:46.286" v="1016" actId="165"/>
          <ac:spMkLst>
            <pc:docMk/>
            <pc:sldMk cId="3080578658" sldId="384"/>
            <ac:spMk id="40" creationId="{0E4926DB-1D25-A923-1475-C331C38D3ABD}"/>
          </ac:spMkLst>
        </pc:spChg>
        <pc:grpChg chg="del mod">
          <ac:chgData name="Priscilla O'Connor" userId="d3b9681a-6783-45a0-a9cd-fbceb3f6df13" providerId="ADAL" clId="{24AAF8C8-720A-4A79-88F5-39A5739C4E18}" dt="2023-02-09T14:17:45.696" v="333" actId="478"/>
          <ac:grpSpMkLst>
            <pc:docMk/>
            <pc:sldMk cId="3080578658" sldId="384"/>
            <ac:grpSpMk id="3" creationId="{2D3D1F0B-6A77-D0B7-3517-6753550B915E}"/>
          </ac:grpSpMkLst>
        </pc:grpChg>
        <pc:grpChg chg="add del mod">
          <ac:chgData name="Priscilla O'Connor" userId="d3b9681a-6783-45a0-a9cd-fbceb3f6df13" providerId="ADAL" clId="{24AAF8C8-720A-4A79-88F5-39A5739C4E18}" dt="2023-02-09T16:49:46.286" v="1016" actId="165"/>
          <ac:grpSpMkLst>
            <pc:docMk/>
            <pc:sldMk cId="3080578658" sldId="384"/>
            <ac:grpSpMk id="3" creationId="{4B3DD8AF-BAA9-8991-6AB5-9BC458FCF058}"/>
          </ac:grpSpMkLst>
        </pc:grpChg>
        <pc:grpChg chg="mod topLvl">
          <ac:chgData name="Priscilla O'Connor" userId="d3b9681a-6783-45a0-a9cd-fbceb3f6df13" providerId="ADAL" clId="{24AAF8C8-720A-4A79-88F5-39A5739C4E18}" dt="2023-02-09T16:49:46.286" v="1016" actId="165"/>
          <ac:grpSpMkLst>
            <pc:docMk/>
            <pc:sldMk cId="3080578658" sldId="384"/>
            <ac:grpSpMk id="6" creationId="{1E39DB8B-6769-8D0F-CD19-9A3A04109F98}"/>
          </ac:grpSpMkLst>
        </pc:grpChg>
        <pc:grpChg chg="mod">
          <ac:chgData name="Priscilla O'Connor" userId="d3b9681a-6783-45a0-a9cd-fbceb3f6df13" providerId="ADAL" clId="{24AAF8C8-720A-4A79-88F5-39A5739C4E18}" dt="2023-02-09T14:15:11.798" v="328" actId="20577"/>
          <ac:grpSpMkLst>
            <pc:docMk/>
            <pc:sldMk cId="3080578658" sldId="384"/>
            <ac:grpSpMk id="6" creationId="{F785BCB1-33AE-9B76-C31D-40596C46EDEB}"/>
          </ac:grpSpMkLst>
        </pc:grpChg>
        <pc:grpChg chg="mod">
          <ac:chgData name="Priscilla O'Connor" userId="d3b9681a-6783-45a0-a9cd-fbceb3f6df13" providerId="ADAL" clId="{24AAF8C8-720A-4A79-88F5-39A5739C4E18}" dt="2023-02-09T14:15:11.798" v="328" actId="20577"/>
          <ac:grpSpMkLst>
            <pc:docMk/>
            <pc:sldMk cId="3080578658" sldId="384"/>
            <ac:grpSpMk id="7" creationId="{2378014A-8B3E-D6B7-597D-3D47F914E4C5}"/>
          </ac:grpSpMkLst>
        </pc:grpChg>
        <pc:grpChg chg="mod topLvl">
          <ac:chgData name="Priscilla O'Connor" userId="d3b9681a-6783-45a0-a9cd-fbceb3f6df13" providerId="ADAL" clId="{24AAF8C8-720A-4A79-88F5-39A5739C4E18}" dt="2023-02-09T16:49:46.286" v="1016" actId="165"/>
          <ac:grpSpMkLst>
            <pc:docMk/>
            <pc:sldMk cId="3080578658" sldId="384"/>
            <ac:grpSpMk id="16" creationId="{360B6AA6-4C3F-DB5C-383C-773B10E3D755}"/>
          </ac:grpSpMkLst>
        </pc:grpChg>
        <pc:grpChg chg="mod topLvl">
          <ac:chgData name="Priscilla O'Connor" userId="d3b9681a-6783-45a0-a9cd-fbceb3f6df13" providerId="ADAL" clId="{24AAF8C8-720A-4A79-88F5-39A5739C4E18}" dt="2023-02-09T16:49:46.286" v="1016" actId="165"/>
          <ac:grpSpMkLst>
            <pc:docMk/>
            <pc:sldMk cId="3080578658" sldId="384"/>
            <ac:grpSpMk id="21" creationId="{05D70491-8103-F828-2EE6-5BE509C1FAF6}"/>
          </ac:grpSpMkLst>
        </pc:grpChg>
        <pc:grpChg chg="del mod">
          <ac:chgData name="Priscilla O'Connor" userId="d3b9681a-6783-45a0-a9cd-fbceb3f6df13" providerId="ADAL" clId="{24AAF8C8-720A-4A79-88F5-39A5739C4E18}" dt="2023-02-09T14:17:53.513" v="339" actId="478"/>
          <ac:grpSpMkLst>
            <pc:docMk/>
            <pc:sldMk cId="3080578658" sldId="384"/>
            <ac:grpSpMk id="21" creationId="{791C4ADD-48E0-4129-F1C5-94698629C39B}"/>
          </ac:grpSpMkLst>
        </pc:grpChg>
        <pc:grpChg chg="del mod">
          <ac:chgData name="Priscilla O'Connor" userId="d3b9681a-6783-45a0-a9cd-fbceb3f6df13" providerId="ADAL" clId="{24AAF8C8-720A-4A79-88F5-39A5739C4E18}" dt="2023-02-09T16:49:07.785" v="1012" actId="478"/>
          <ac:grpSpMkLst>
            <pc:docMk/>
            <pc:sldMk cId="3080578658" sldId="384"/>
            <ac:grpSpMk id="28" creationId="{06C194DF-25E0-16D0-F21D-C19C4562569A}"/>
          </ac:grpSpMkLst>
        </pc:grpChg>
        <pc:grpChg chg="mod">
          <ac:chgData name="Priscilla O'Connor" userId="d3b9681a-6783-45a0-a9cd-fbceb3f6df13" providerId="ADAL" clId="{24AAF8C8-720A-4A79-88F5-39A5739C4E18}" dt="2023-02-09T16:49:46.286" v="1016" actId="165"/>
          <ac:grpSpMkLst>
            <pc:docMk/>
            <pc:sldMk cId="3080578658" sldId="384"/>
            <ac:grpSpMk id="31" creationId="{EACFE3FE-37AF-A647-FABC-05C01497019B}"/>
          </ac:grpSpMkLst>
        </pc:grpChg>
        <pc:grpChg chg="mod">
          <ac:chgData name="Priscilla O'Connor" userId="d3b9681a-6783-45a0-a9cd-fbceb3f6df13" providerId="ADAL" clId="{24AAF8C8-720A-4A79-88F5-39A5739C4E18}" dt="2023-02-09T16:49:46.286" v="1016" actId="165"/>
          <ac:grpSpMkLst>
            <pc:docMk/>
            <pc:sldMk cId="3080578658" sldId="384"/>
            <ac:grpSpMk id="32" creationId="{7534AF16-A163-681D-9807-F6C6E866E585}"/>
          </ac:grpSpMkLst>
        </pc:grpChg>
        <pc:picChg chg="add del mod">
          <ac:chgData name="Priscilla O'Connor" userId="d3b9681a-6783-45a0-a9cd-fbceb3f6df13" providerId="ADAL" clId="{24AAF8C8-720A-4A79-88F5-39A5739C4E18}" dt="2023-02-09T16:49:10.259" v="1014" actId="478"/>
          <ac:picMkLst>
            <pc:docMk/>
            <pc:sldMk cId="3080578658" sldId="384"/>
            <ac:picMk id="9" creationId="{4D35775A-E1DD-571F-EB9F-74522B7967A9}"/>
          </ac:picMkLst>
        </pc:picChg>
        <pc:cxnChg chg="mod">
          <ac:chgData name="Priscilla O'Connor" userId="d3b9681a-6783-45a0-a9cd-fbceb3f6df13" providerId="ADAL" clId="{24AAF8C8-720A-4A79-88F5-39A5739C4E18}" dt="2023-02-09T14:15:11.798" v="328" actId="20577"/>
          <ac:cxnSpMkLst>
            <pc:docMk/>
            <pc:sldMk cId="3080578658" sldId="384"/>
            <ac:cxnSpMk id="8" creationId="{F777EEFF-02DD-E46A-A6D2-7A2759ABA837}"/>
          </ac:cxnSpMkLst>
        </pc:cxnChg>
        <pc:cxnChg chg="mod">
          <ac:chgData name="Priscilla O'Connor" userId="d3b9681a-6783-45a0-a9cd-fbceb3f6df13" providerId="ADAL" clId="{24AAF8C8-720A-4A79-88F5-39A5739C4E18}" dt="2023-02-09T14:15:11.798" v="328" actId="20577"/>
          <ac:cxnSpMkLst>
            <pc:docMk/>
            <pc:sldMk cId="3080578658" sldId="384"/>
            <ac:cxnSpMk id="10" creationId="{E05C6B14-ED64-AD0F-CD29-44A482F447C7}"/>
          </ac:cxnSpMkLst>
        </pc:cxnChg>
        <pc:cxnChg chg="mod topLvl">
          <ac:chgData name="Priscilla O'Connor" userId="d3b9681a-6783-45a0-a9cd-fbceb3f6df13" providerId="ADAL" clId="{24AAF8C8-720A-4A79-88F5-39A5739C4E18}" dt="2023-02-09T16:49:46.286" v="1016" actId="165"/>
          <ac:cxnSpMkLst>
            <pc:docMk/>
            <pc:sldMk cId="3080578658" sldId="384"/>
            <ac:cxnSpMk id="11" creationId="{4B80EEF0-C67B-947D-9644-F92B645E0331}"/>
          </ac:cxnSpMkLst>
        </pc:cxnChg>
        <pc:cxnChg chg="del">
          <ac:chgData name="Priscilla O'Connor" userId="d3b9681a-6783-45a0-a9cd-fbceb3f6df13" providerId="ADAL" clId="{24AAF8C8-720A-4A79-88F5-39A5739C4E18}" dt="2023-02-09T14:17:51.711" v="337" actId="478"/>
          <ac:cxnSpMkLst>
            <pc:docMk/>
            <pc:sldMk cId="3080578658" sldId="384"/>
            <ac:cxnSpMk id="16" creationId="{A7C6FCF7-DE76-C286-12A3-30B4B42606F0}"/>
          </ac:cxnSpMkLst>
        </pc:cxnChg>
        <pc:cxnChg chg="mod topLvl">
          <ac:chgData name="Priscilla O'Connor" userId="d3b9681a-6783-45a0-a9cd-fbceb3f6df13" providerId="ADAL" clId="{24AAF8C8-720A-4A79-88F5-39A5739C4E18}" dt="2023-02-09T16:49:46.286" v="1016" actId="165"/>
          <ac:cxnSpMkLst>
            <pc:docMk/>
            <pc:sldMk cId="3080578658" sldId="384"/>
            <ac:cxnSpMk id="17" creationId="{59574871-CB89-20E3-CFA1-8F505A919CAF}"/>
          </ac:cxnSpMkLst>
        </pc:cxnChg>
        <pc:cxnChg chg="mod">
          <ac:chgData name="Priscilla O'Connor" userId="d3b9681a-6783-45a0-a9cd-fbceb3f6df13" providerId="ADAL" clId="{24AAF8C8-720A-4A79-88F5-39A5739C4E18}" dt="2023-02-09T16:49:46.286" v="1016" actId="165"/>
          <ac:cxnSpMkLst>
            <pc:docMk/>
            <pc:sldMk cId="3080578658" sldId="384"/>
            <ac:cxnSpMk id="23" creationId="{34E841A8-8981-96A6-70BC-320C325CFBA5}"/>
          </ac:cxnSpMkLst>
        </pc:cxnChg>
        <pc:cxnChg chg="del">
          <ac:chgData name="Priscilla O'Connor" userId="d3b9681a-6783-45a0-a9cd-fbceb3f6df13" providerId="ADAL" clId="{24AAF8C8-720A-4A79-88F5-39A5739C4E18}" dt="2023-02-09T14:17:57.889" v="342" actId="478"/>
          <ac:cxnSpMkLst>
            <pc:docMk/>
            <pc:sldMk cId="3080578658" sldId="384"/>
            <ac:cxnSpMk id="24" creationId="{6DCFCFB1-8D3C-B076-C0DB-F2C032FC8D54}"/>
          </ac:cxnSpMkLst>
        </pc:cxnChg>
        <pc:cxnChg chg="mod">
          <ac:chgData name="Priscilla O'Connor" userId="d3b9681a-6783-45a0-a9cd-fbceb3f6df13" providerId="ADAL" clId="{24AAF8C8-720A-4A79-88F5-39A5739C4E18}" dt="2023-02-09T14:20:39.504" v="389" actId="14100"/>
          <ac:cxnSpMkLst>
            <pc:docMk/>
            <pc:sldMk cId="3080578658" sldId="384"/>
            <ac:cxnSpMk id="30" creationId="{2CDAE102-5953-3D7C-45E5-C7E1FA5B709C}"/>
          </ac:cxnSpMkLst>
        </pc:cxnChg>
        <pc:cxnChg chg="mod">
          <ac:chgData name="Priscilla O'Connor" userId="d3b9681a-6783-45a0-a9cd-fbceb3f6df13" providerId="ADAL" clId="{24AAF8C8-720A-4A79-88F5-39A5739C4E18}" dt="2023-02-09T16:49:46.286" v="1016" actId="165"/>
          <ac:cxnSpMkLst>
            <pc:docMk/>
            <pc:sldMk cId="3080578658" sldId="384"/>
            <ac:cxnSpMk id="33" creationId="{2EECC2BD-F9CB-025B-58DB-9823D2688593}"/>
          </ac:cxnSpMkLst>
        </pc:cxnChg>
        <pc:cxnChg chg="mod">
          <ac:chgData name="Priscilla O'Connor" userId="d3b9681a-6783-45a0-a9cd-fbceb3f6df13" providerId="ADAL" clId="{24AAF8C8-720A-4A79-88F5-39A5739C4E18}" dt="2023-02-09T16:49:46.286" v="1016" actId="165"/>
          <ac:cxnSpMkLst>
            <pc:docMk/>
            <pc:sldMk cId="3080578658" sldId="384"/>
            <ac:cxnSpMk id="38" creationId="{315C4AEC-229A-146E-E830-3AEC6D7DCF9E}"/>
          </ac:cxnSpMkLst>
        </pc:cxnChg>
      </pc:sldChg>
    </pc:docChg>
  </pc:docChgLst>
  <pc:docChgLst>
    <pc:chgData name="Conor Walker" userId="9e745111-8e3a-4b36-beec-6898a7e39431" providerId="ADAL" clId="{E7221190-5E27-4AA6-9042-707996E345CB}"/>
    <pc:docChg chg="undo redo custSel addSld delSld modSld sldOrd">
      <pc:chgData name="Conor Walker" userId="9e745111-8e3a-4b36-beec-6898a7e39431" providerId="ADAL" clId="{E7221190-5E27-4AA6-9042-707996E345CB}" dt="2023-02-06T18:47:29.126" v="2343" actId="1076"/>
      <pc:docMkLst>
        <pc:docMk/>
      </pc:docMkLst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2693816316" sldId="260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431950485" sldId="270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3391793860" sldId="271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2234322637" sldId="272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1916818406" sldId="273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683932892" sldId="275"/>
        </pc:sldMkLst>
      </pc:sldChg>
      <pc:sldChg chg="modSp mod ord setBg modAnim">
        <pc:chgData name="Conor Walker" userId="9e745111-8e3a-4b36-beec-6898a7e39431" providerId="ADAL" clId="{E7221190-5E27-4AA6-9042-707996E345CB}" dt="2023-02-06T18:13:53.195" v="2159"/>
        <pc:sldMkLst>
          <pc:docMk/>
          <pc:sldMk cId="1918789360" sldId="276"/>
        </pc:sldMkLst>
        <pc:spChg chg="mod">
          <ac:chgData name="Conor Walker" userId="9e745111-8e3a-4b36-beec-6898a7e39431" providerId="ADAL" clId="{E7221190-5E27-4AA6-9042-707996E345CB}" dt="2023-02-06T13:29:32.987" v="633" actId="6549"/>
          <ac:spMkLst>
            <pc:docMk/>
            <pc:sldMk cId="1918789360" sldId="276"/>
            <ac:spMk id="4" creationId="{1A9014FC-A436-0F92-E7B0-0F2030E722E0}"/>
          </ac:spMkLst>
        </pc:spChg>
        <pc:spChg chg="mod">
          <ac:chgData name="Conor Walker" userId="9e745111-8e3a-4b36-beec-6898a7e39431" providerId="ADAL" clId="{E7221190-5E27-4AA6-9042-707996E345CB}" dt="2023-02-06T13:10:43.923" v="227" actId="20577"/>
          <ac:spMkLst>
            <pc:docMk/>
            <pc:sldMk cId="1918789360" sldId="276"/>
            <ac:spMk id="5" creationId="{D7060A5C-FFC3-017A-B29E-2729DAE0511B}"/>
          </ac:spMkLst>
        </pc:spChg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1871016899" sldId="277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2012653103" sldId="278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237695959" sldId="279"/>
        </pc:sldMkLst>
      </pc:sldChg>
      <pc:sldChg chg="modSp del mod">
        <pc:chgData name="Conor Walker" userId="9e745111-8e3a-4b36-beec-6898a7e39431" providerId="ADAL" clId="{E7221190-5E27-4AA6-9042-707996E345CB}" dt="2023-02-06T16:00:25.676" v="2095" actId="20577"/>
        <pc:sldMkLst>
          <pc:docMk/>
          <pc:sldMk cId="452185268" sldId="290"/>
        </pc:sldMkLst>
        <pc:spChg chg="mod">
          <ac:chgData name="Conor Walker" userId="9e745111-8e3a-4b36-beec-6898a7e39431" providerId="ADAL" clId="{E7221190-5E27-4AA6-9042-707996E345CB}" dt="2023-02-06T16:00:25.676" v="2095" actId="20577"/>
          <ac:spMkLst>
            <pc:docMk/>
            <pc:sldMk cId="452185268" sldId="290"/>
            <ac:spMk id="2" creationId="{60F76C69-90EB-0832-7455-C2D7725CB50A}"/>
          </ac:spMkLst>
        </pc:spChg>
      </pc:sldChg>
      <pc:sldChg chg="del">
        <pc:chgData name="Conor Walker" userId="9e745111-8e3a-4b36-beec-6898a7e39431" providerId="ADAL" clId="{E7221190-5E27-4AA6-9042-707996E345CB}" dt="2023-02-06T13:05:29.563" v="0" actId="2696"/>
        <pc:sldMkLst>
          <pc:docMk/>
          <pc:sldMk cId="2363485058" sldId="291"/>
        </pc:sldMkLst>
      </pc:sldChg>
      <pc:sldChg chg="del">
        <pc:chgData name="Conor Walker" userId="9e745111-8e3a-4b36-beec-6898a7e39431" providerId="ADAL" clId="{E7221190-5E27-4AA6-9042-707996E345CB}" dt="2023-02-06T13:05:36.030" v="2" actId="2696"/>
        <pc:sldMkLst>
          <pc:docMk/>
          <pc:sldMk cId="2935182777" sldId="293"/>
        </pc:sldMkLst>
      </pc:sldChg>
      <pc:sldChg chg="del">
        <pc:chgData name="Conor Walker" userId="9e745111-8e3a-4b36-beec-6898a7e39431" providerId="ADAL" clId="{E7221190-5E27-4AA6-9042-707996E345CB}" dt="2023-02-06T13:05:49.616" v="3" actId="2696"/>
        <pc:sldMkLst>
          <pc:docMk/>
          <pc:sldMk cId="487459828" sldId="294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3000836564" sldId="295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1915390849" sldId="296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905079341" sldId="297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4244156020" sldId="298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1558291227" sldId="299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766474317" sldId="300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3526580839" sldId="301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1110448173" sldId="302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2458260312" sldId="303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2538584188" sldId="304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2576589195" sldId="305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1586194659" sldId="306"/>
        </pc:sldMkLst>
      </pc:sldChg>
      <pc:sldChg chg="del">
        <pc:chgData name="Conor Walker" userId="9e745111-8e3a-4b36-beec-6898a7e39431" providerId="ADAL" clId="{E7221190-5E27-4AA6-9042-707996E345CB}" dt="2023-02-06T16:00:17.138" v="2092" actId="2696"/>
        <pc:sldMkLst>
          <pc:docMk/>
          <pc:sldMk cId="1303033244" sldId="307"/>
        </pc:sldMkLst>
      </pc:sldChg>
      <pc:sldChg chg="del">
        <pc:chgData name="Conor Walker" userId="9e745111-8e3a-4b36-beec-6898a7e39431" providerId="ADAL" clId="{E7221190-5E27-4AA6-9042-707996E345CB}" dt="2023-02-06T13:06:31.660" v="22" actId="2696"/>
        <pc:sldMkLst>
          <pc:docMk/>
          <pc:sldMk cId="3354434386" sldId="308"/>
        </pc:sldMkLst>
      </pc:sldChg>
      <pc:sldChg chg="addSp delSp modSp mod">
        <pc:chgData name="Conor Walker" userId="9e745111-8e3a-4b36-beec-6898a7e39431" providerId="ADAL" clId="{E7221190-5E27-4AA6-9042-707996E345CB}" dt="2023-02-06T13:10:15.656" v="209" actId="1076"/>
        <pc:sldMkLst>
          <pc:docMk/>
          <pc:sldMk cId="961996570" sldId="319"/>
        </pc:sldMkLst>
        <pc:spChg chg="mod">
          <ac:chgData name="Conor Walker" userId="9e745111-8e3a-4b36-beec-6898a7e39431" providerId="ADAL" clId="{E7221190-5E27-4AA6-9042-707996E345CB}" dt="2023-02-06T13:06:48.986" v="25" actId="20577"/>
          <ac:spMkLst>
            <pc:docMk/>
            <pc:sldMk cId="961996570" sldId="319"/>
            <ac:spMk id="2" creationId="{98EE9C65-31C7-BB7C-8973-D61ED4DA729D}"/>
          </ac:spMkLst>
        </pc:spChg>
        <pc:spChg chg="add mod">
          <ac:chgData name="Conor Walker" userId="9e745111-8e3a-4b36-beec-6898a7e39431" providerId="ADAL" clId="{E7221190-5E27-4AA6-9042-707996E345CB}" dt="2023-02-06T13:09:08.209" v="116" actId="20577"/>
          <ac:spMkLst>
            <pc:docMk/>
            <pc:sldMk cId="961996570" sldId="319"/>
            <ac:spMk id="3" creationId="{37C8D767-1742-E5AD-2880-2CAF3A4417D1}"/>
          </ac:spMkLst>
        </pc:spChg>
        <pc:spChg chg="add del mod">
          <ac:chgData name="Conor Walker" userId="9e745111-8e3a-4b36-beec-6898a7e39431" providerId="ADAL" clId="{E7221190-5E27-4AA6-9042-707996E345CB}" dt="2023-02-06T13:07:54.104" v="44" actId="478"/>
          <ac:spMkLst>
            <pc:docMk/>
            <pc:sldMk cId="961996570" sldId="319"/>
            <ac:spMk id="4" creationId="{0C4841A3-632B-DEB8-2432-38D3C48BEF13}"/>
          </ac:spMkLst>
        </pc:spChg>
        <pc:spChg chg="add mod">
          <ac:chgData name="Conor Walker" userId="9e745111-8e3a-4b36-beec-6898a7e39431" providerId="ADAL" clId="{E7221190-5E27-4AA6-9042-707996E345CB}" dt="2023-02-06T13:09:22.297" v="147" actId="14100"/>
          <ac:spMkLst>
            <pc:docMk/>
            <pc:sldMk cId="961996570" sldId="319"/>
            <ac:spMk id="5" creationId="{2B4358EA-A511-9956-C9A7-0467D5225A64}"/>
          </ac:spMkLst>
        </pc:spChg>
        <pc:spChg chg="add mod">
          <ac:chgData name="Conor Walker" userId="9e745111-8e3a-4b36-beec-6898a7e39431" providerId="ADAL" clId="{E7221190-5E27-4AA6-9042-707996E345CB}" dt="2023-02-06T13:09:34.307" v="165" actId="14100"/>
          <ac:spMkLst>
            <pc:docMk/>
            <pc:sldMk cId="961996570" sldId="319"/>
            <ac:spMk id="6" creationId="{15FE4D00-F413-DC51-C125-D8B58BBD0F17}"/>
          </ac:spMkLst>
        </pc:spChg>
        <pc:spChg chg="add mod">
          <ac:chgData name="Conor Walker" userId="9e745111-8e3a-4b36-beec-6898a7e39431" providerId="ADAL" clId="{E7221190-5E27-4AA6-9042-707996E345CB}" dt="2023-02-06T13:10:15.656" v="209" actId="1076"/>
          <ac:spMkLst>
            <pc:docMk/>
            <pc:sldMk cId="961996570" sldId="319"/>
            <ac:spMk id="7" creationId="{5618D725-2D82-6C04-02E4-6D096A34C255}"/>
          </ac:spMkLst>
        </pc:spChg>
        <pc:spChg chg="add del mod">
          <ac:chgData name="Conor Walker" userId="9e745111-8e3a-4b36-beec-6898a7e39431" providerId="ADAL" clId="{E7221190-5E27-4AA6-9042-707996E345CB}" dt="2023-02-06T13:09:03.265" v="105"/>
          <ac:spMkLst>
            <pc:docMk/>
            <pc:sldMk cId="961996570" sldId="319"/>
            <ac:spMk id="8" creationId="{BC496705-7377-35B5-4FD6-02F45C58FA3E}"/>
          </ac:spMkLst>
        </pc:spChg>
        <pc:spChg chg="mod">
          <ac:chgData name="Conor Walker" userId="9e745111-8e3a-4b36-beec-6898a7e39431" providerId="ADAL" clId="{E7221190-5E27-4AA6-9042-707996E345CB}" dt="2023-02-06T13:09:42.547" v="167" actId="14100"/>
          <ac:spMkLst>
            <pc:docMk/>
            <pc:sldMk cId="961996570" sldId="319"/>
            <ac:spMk id="9" creationId="{67A4F7C9-10E7-E780-FA37-44DEE083DB54}"/>
          </ac:spMkLst>
        </pc:spChg>
        <pc:spChg chg="mod">
          <ac:chgData name="Conor Walker" userId="9e745111-8e3a-4b36-beec-6898a7e39431" providerId="ADAL" clId="{E7221190-5E27-4AA6-9042-707996E345CB}" dt="2023-02-06T13:08:41.475" v="76" actId="14100"/>
          <ac:spMkLst>
            <pc:docMk/>
            <pc:sldMk cId="961996570" sldId="319"/>
            <ac:spMk id="10" creationId="{E4B14A55-1FF3-BBF8-5025-03BC6EAD6F26}"/>
          </ac:spMkLst>
        </pc:spChg>
        <pc:spChg chg="mod">
          <ac:chgData name="Conor Walker" userId="9e745111-8e3a-4b36-beec-6898a7e39431" providerId="ADAL" clId="{E7221190-5E27-4AA6-9042-707996E345CB}" dt="2023-02-06T13:09:36.931" v="166" actId="14100"/>
          <ac:spMkLst>
            <pc:docMk/>
            <pc:sldMk cId="961996570" sldId="319"/>
            <ac:spMk id="11" creationId="{AEECD081-C547-9BAF-CF1B-ECB397BB72D6}"/>
          </ac:spMkLst>
        </pc:spChg>
      </pc:sldChg>
      <pc:sldChg chg="addSp modSp add mod setBg modAnim">
        <pc:chgData name="Conor Walker" userId="9e745111-8e3a-4b36-beec-6898a7e39431" providerId="ADAL" clId="{E7221190-5E27-4AA6-9042-707996E345CB}" dt="2023-02-06T16:01:58.644" v="2107"/>
        <pc:sldMkLst>
          <pc:docMk/>
          <pc:sldMk cId="1696775353" sldId="320"/>
        </pc:sldMkLst>
        <pc:spChg chg="add mod">
          <ac:chgData name="Conor Walker" userId="9e745111-8e3a-4b36-beec-6898a7e39431" providerId="ADAL" clId="{E7221190-5E27-4AA6-9042-707996E345CB}" dt="2023-02-06T13:27:54.598" v="613" actId="20577"/>
          <ac:spMkLst>
            <pc:docMk/>
            <pc:sldMk cId="1696775353" sldId="320"/>
            <ac:spMk id="2" creationId="{FF1B408D-F32E-7634-9AE0-C0C329686359}"/>
          </ac:spMkLst>
        </pc:spChg>
        <pc:spChg chg="mod">
          <ac:chgData name="Conor Walker" userId="9e745111-8e3a-4b36-beec-6898a7e39431" providerId="ADAL" clId="{E7221190-5E27-4AA6-9042-707996E345CB}" dt="2023-02-06T13:17:22.899" v="472" actId="21"/>
          <ac:spMkLst>
            <pc:docMk/>
            <pc:sldMk cId="1696775353" sldId="320"/>
            <ac:spMk id="4" creationId="{1A9014FC-A436-0F92-E7B0-0F2030E722E0}"/>
          </ac:spMkLst>
        </pc:spChg>
        <pc:spChg chg="mod">
          <ac:chgData name="Conor Walker" userId="9e745111-8e3a-4b36-beec-6898a7e39431" providerId="ADAL" clId="{E7221190-5E27-4AA6-9042-707996E345CB}" dt="2023-02-06T13:11:02.718" v="241" actId="20577"/>
          <ac:spMkLst>
            <pc:docMk/>
            <pc:sldMk cId="1696775353" sldId="320"/>
            <ac:spMk id="5" creationId="{D7060A5C-FFC3-017A-B29E-2729DAE0511B}"/>
          </ac:spMkLst>
        </pc:spChg>
      </pc:sldChg>
      <pc:sldChg chg="modSp add mod setBg modAnim">
        <pc:chgData name="Conor Walker" userId="9e745111-8e3a-4b36-beec-6898a7e39431" providerId="ADAL" clId="{E7221190-5E27-4AA6-9042-707996E345CB}" dt="2023-02-06T16:03:38.006" v="2117"/>
        <pc:sldMkLst>
          <pc:docMk/>
          <pc:sldMk cId="313123461" sldId="321"/>
        </pc:sldMkLst>
        <pc:spChg chg="mod">
          <ac:chgData name="Conor Walker" userId="9e745111-8e3a-4b36-beec-6898a7e39431" providerId="ADAL" clId="{E7221190-5E27-4AA6-9042-707996E345CB}" dt="2023-02-06T13:47:34.021" v="956" actId="947"/>
          <ac:spMkLst>
            <pc:docMk/>
            <pc:sldMk cId="313123461" sldId="321"/>
            <ac:spMk id="4" creationId="{1A9014FC-A436-0F92-E7B0-0F2030E722E0}"/>
          </ac:spMkLst>
        </pc:spChg>
        <pc:spChg chg="mod">
          <ac:chgData name="Conor Walker" userId="9e745111-8e3a-4b36-beec-6898a7e39431" providerId="ADAL" clId="{E7221190-5E27-4AA6-9042-707996E345CB}" dt="2023-02-06T13:11:22.775" v="269" actId="20577"/>
          <ac:spMkLst>
            <pc:docMk/>
            <pc:sldMk cId="313123461" sldId="321"/>
            <ac:spMk id="5" creationId="{D7060A5C-FFC3-017A-B29E-2729DAE0511B}"/>
          </ac:spMkLst>
        </pc:spChg>
      </pc:sldChg>
      <pc:sldChg chg="addSp delSp modSp add mod setBg modAnim">
        <pc:chgData name="Conor Walker" userId="9e745111-8e3a-4b36-beec-6898a7e39431" providerId="ADAL" clId="{E7221190-5E27-4AA6-9042-707996E345CB}" dt="2023-02-06T18:23:29.035" v="2179" actId="1076"/>
        <pc:sldMkLst>
          <pc:docMk/>
          <pc:sldMk cId="2348681752" sldId="322"/>
        </pc:sldMkLst>
        <pc:spChg chg="add del mod">
          <ac:chgData name="Conor Walker" userId="9e745111-8e3a-4b36-beec-6898a7e39431" providerId="ADAL" clId="{E7221190-5E27-4AA6-9042-707996E345CB}" dt="2023-02-06T16:04:08.198" v="2122" actId="12"/>
          <ac:spMkLst>
            <pc:docMk/>
            <pc:sldMk cId="2348681752" sldId="322"/>
            <ac:spMk id="4" creationId="{1A9014FC-A436-0F92-E7B0-0F2030E722E0}"/>
          </ac:spMkLst>
        </pc:spChg>
        <pc:spChg chg="mod">
          <ac:chgData name="Conor Walker" userId="9e745111-8e3a-4b36-beec-6898a7e39431" providerId="ADAL" clId="{E7221190-5E27-4AA6-9042-707996E345CB}" dt="2023-02-06T13:11:38.066" v="286" actId="20577"/>
          <ac:spMkLst>
            <pc:docMk/>
            <pc:sldMk cId="2348681752" sldId="322"/>
            <ac:spMk id="5" creationId="{D7060A5C-FFC3-017A-B29E-2729DAE0511B}"/>
          </ac:spMkLst>
        </pc:spChg>
        <pc:picChg chg="add mod">
          <ac:chgData name="Conor Walker" userId="9e745111-8e3a-4b36-beec-6898a7e39431" providerId="ADAL" clId="{E7221190-5E27-4AA6-9042-707996E345CB}" dt="2023-02-06T18:23:29.035" v="2179" actId="1076"/>
          <ac:picMkLst>
            <pc:docMk/>
            <pc:sldMk cId="2348681752" sldId="322"/>
            <ac:picMk id="3" creationId="{E19D9678-1D64-72C0-7FCD-AB60B47044B2}"/>
          </ac:picMkLst>
        </pc:picChg>
      </pc:sldChg>
      <pc:sldChg chg="modSp add mod setBg modAnim">
        <pc:chgData name="Conor Walker" userId="9e745111-8e3a-4b36-beec-6898a7e39431" providerId="ADAL" clId="{E7221190-5E27-4AA6-9042-707996E345CB}" dt="2023-02-06T18:25:12.482" v="2190" actId="207"/>
        <pc:sldMkLst>
          <pc:docMk/>
          <pc:sldMk cId="3457022596" sldId="323"/>
        </pc:sldMkLst>
        <pc:spChg chg="mod">
          <ac:chgData name="Conor Walker" userId="9e745111-8e3a-4b36-beec-6898a7e39431" providerId="ADAL" clId="{E7221190-5E27-4AA6-9042-707996E345CB}" dt="2023-02-06T18:25:12.482" v="2190" actId="207"/>
          <ac:spMkLst>
            <pc:docMk/>
            <pc:sldMk cId="3457022596" sldId="323"/>
            <ac:spMk id="4" creationId="{1A9014FC-A436-0F92-E7B0-0F2030E722E0}"/>
          </ac:spMkLst>
        </pc:spChg>
        <pc:spChg chg="mod">
          <ac:chgData name="Conor Walker" userId="9e745111-8e3a-4b36-beec-6898a7e39431" providerId="ADAL" clId="{E7221190-5E27-4AA6-9042-707996E345CB}" dt="2023-02-06T13:12:11.481" v="303" actId="20577"/>
          <ac:spMkLst>
            <pc:docMk/>
            <pc:sldMk cId="3457022596" sldId="323"/>
            <ac:spMk id="5" creationId="{D7060A5C-FFC3-017A-B29E-2729DAE0511B}"/>
          </ac:spMkLst>
        </pc:spChg>
      </pc:sldChg>
      <pc:sldChg chg="modSp add mod setBg modAnim">
        <pc:chgData name="Conor Walker" userId="9e745111-8e3a-4b36-beec-6898a7e39431" providerId="ADAL" clId="{E7221190-5E27-4AA6-9042-707996E345CB}" dt="2023-02-06T18:35:22.025" v="2282" actId="20577"/>
        <pc:sldMkLst>
          <pc:docMk/>
          <pc:sldMk cId="3617949410" sldId="324"/>
        </pc:sldMkLst>
        <pc:spChg chg="mod">
          <ac:chgData name="Conor Walker" userId="9e745111-8e3a-4b36-beec-6898a7e39431" providerId="ADAL" clId="{E7221190-5E27-4AA6-9042-707996E345CB}" dt="2023-02-06T18:35:22.025" v="2282" actId="20577"/>
          <ac:spMkLst>
            <pc:docMk/>
            <pc:sldMk cId="3617949410" sldId="324"/>
            <ac:spMk id="4" creationId="{1A9014FC-A436-0F92-E7B0-0F2030E722E0}"/>
          </ac:spMkLst>
        </pc:spChg>
        <pc:spChg chg="mod">
          <ac:chgData name="Conor Walker" userId="9e745111-8e3a-4b36-beec-6898a7e39431" providerId="ADAL" clId="{E7221190-5E27-4AA6-9042-707996E345CB}" dt="2023-02-06T13:12:39.845" v="327" actId="20577"/>
          <ac:spMkLst>
            <pc:docMk/>
            <pc:sldMk cId="3617949410" sldId="324"/>
            <ac:spMk id="5" creationId="{D7060A5C-FFC3-017A-B29E-2729DAE0511B}"/>
          </ac:spMkLst>
        </pc:spChg>
      </pc:sldChg>
      <pc:sldChg chg="modSp add del mod">
        <pc:chgData name="Conor Walker" userId="9e745111-8e3a-4b36-beec-6898a7e39431" providerId="ADAL" clId="{E7221190-5E27-4AA6-9042-707996E345CB}" dt="2023-02-06T16:00:17.138" v="2092" actId="2696"/>
        <pc:sldMkLst>
          <pc:docMk/>
          <pc:sldMk cId="2944547262" sldId="325"/>
        </pc:sldMkLst>
        <pc:spChg chg="mod">
          <ac:chgData name="Conor Walker" userId="9e745111-8e3a-4b36-beec-6898a7e39431" providerId="ADAL" clId="{E7221190-5E27-4AA6-9042-707996E345CB}" dt="2023-02-06T13:13:08.367" v="369" actId="20577"/>
          <ac:spMkLst>
            <pc:docMk/>
            <pc:sldMk cId="2944547262" sldId="325"/>
            <ac:spMk id="5" creationId="{D7060A5C-FFC3-017A-B29E-2729DAE0511B}"/>
          </ac:spMkLst>
        </pc:spChg>
      </pc:sldChg>
      <pc:sldChg chg="modSp add del mod">
        <pc:chgData name="Conor Walker" userId="9e745111-8e3a-4b36-beec-6898a7e39431" providerId="ADAL" clId="{E7221190-5E27-4AA6-9042-707996E345CB}" dt="2023-02-06T16:00:17.138" v="2092" actId="2696"/>
        <pc:sldMkLst>
          <pc:docMk/>
          <pc:sldMk cId="3430727095" sldId="326"/>
        </pc:sldMkLst>
        <pc:spChg chg="mod">
          <ac:chgData name="Conor Walker" userId="9e745111-8e3a-4b36-beec-6898a7e39431" providerId="ADAL" clId="{E7221190-5E27-4AA6-9042-707996E345CB}" dt="2023-02-06T13:13:24.187" v="394" actId="20577"/>
          <ac:spMkLst>
            <pc:docMk/>
            <pc:sldMk cId="3430727095" sldId="326"/>
            <ac:spMk id="5" creationId="{D7060A5C-FFC3-017A-B29E-2729DAE0511B}"/>
          </ac:spMkLst>
        </pc:spChg>
      </pc:sldChg>
      <pc:sldChg chg="modSp add del mod">
        <pc:chgData name="Conor Walker" userId="9e745111-8e3a-4b36-beec-6898a7e39431" providerId="ADAL" clId="{E7221190-5E27-4AA6-9042-707996E345CB}" dt="2023-02-06T16:00:17.138" v="2092" actId="2696"/>
        <pc:sldMkLst>
          <pc:docMk/>
          <pc:sldMk cId="115857860" sldId="327"/>
        </pc:sldMkLst>
        <pc:spChg chg="mod">
          <ac:chgData name="Conor Walker" userId="9e745111-8e3a-4b36-beec-6898a7e39431" providerId="ADAL" clId="{E7221190-5E27-4AA6-9042-707996E345CB}" dt="2023-02-06T13:13:44.220" v="419" actId="20577"/>
          <ac:spMkLst>
            <pc:docMk/>
            <pc:sldMk cId="115857860" sldId="327"/>
            <ac:spMk id="5" creationId="{D7060A5C-FFC3-017A-B29E-2729DAE0511B}"/>
          </ac:spMkLst>
        </pc:spChg>
      </pc:sldChg>
      <pc:sldChg chg="addSp delSp modSp add mod setBg">
        <pc:chgData name="Conor Walker" userId="9e745111-8e3a-4b36-beec-6898a7e39431" providerId="ADAL" clId="{E7221190-5E27-4AA6-9042-707996E345CB}" dt="2023-02-06T13:29:22.386" v="630"/>
        <pc:sldMkLst>
          <pc:docMk/>
          <pc:sldMk cId="1595923951" sldId="328"/>
        </pc:sldMkLst>
        <pc:spChg chg="del mod">
          <ac:chgData name="Conor Walker" userId="9e745111-8e3a-4b36-beec-6898a7e39431" providerId="ADAL" clId="{E7221190-5E27-4AA6-9042-707996E345CB}" dt="2023-02-06T13:18:33.348" v="483" actId="478"/>
          <ac:spMkLst>
            <pc:docMk/>
            <pc:sldMk cId="1595923951" sldId="328"/>
            <ac:spMk id="4" creationId="{1A9014FC-A436-0F92-E7B0-0F2030E722E0}"/>
          </ac:spMkLst>
        </pc:spChg>
        <pc:spChg chg="del">
          <ac:chgData name="Conor Walker" userId="9e745111-8e3a-4b36-beec-6898a7e39431" providerId="ADAL" clId="{E7221190-5E27-4AA6-9042-707996E345CB}" dt="2023-02-06T13:19:11.680" v="489" actId="478"/>
          <ac:spMkLst>
            <pc:docMk/>
            <pc:sldMk cId="1595923951" sldId="328"/>
            <ac:spMk id="5" creationId="{D7060A5C-FFC3-017A-B29E-2729DAE0511B}"/>
          </ac:spMkLst>
        </pc:spChg>
        <pc:picChg chg="add del">
          <ac:chgData name="Conor Walker" userId="9e745111-8e3a-4b36-beec-6898a7e39431" providerId="ADAL" clId="{E7221190-5E27-4AA6-9042-707996E345CB}" dt="2023-02-06T13:18:36.141" v="485" actId="22"/>
          <ac:picMkLst>
            <pc:docMk/>
            <pc:sldMk cId="1595923951" sldId="328"/>
            <ac:picMk id="3" creationId="{2E723E3C-51FF-B97B-12B9-DAE3C860BDEB}"/>
          </ac:picMkLst>
        </pc:picChg>
        <pc:picChg chg="add mod">
          <ac:chgData name="Conor Walker" userId="9e745111-8e3a-4b36-beec-6898a7e39431" providerId="ADAL" clId="{E7221190-5E27-4AA6-9042-707996E345CB}" dt="2023-02-06T13:20:13.913" v="499" actId="1076"/>
          <ac:picMkLst>
            <pc:docMk/>
            <pc:sldMk cId="1595923951" sldId="328"/>
            <ac:picMk id="7" creationId="{B62FCB5A-B000-9AF2-381C-185303B6392E}"/>
          </ac:picMkLst>
        </pc:picChg>
      </pc:sldChg>
      <pc:sldChg chg="modSp add mod ord setBg modAnim">
        <pc:chgData name="Conor Walker" userId="9e745111-8e3a-4b36-beec-6898a7e39431" providerId="ADAL" clId="{E7221190-5E27-4AA6-9042-707996E345CB}" dt="2023-02-06T16:01:24.832" v="2101"/>
        <pc:sldMkLst>
          <pc:docMk/>
          <pc:sldMk cId="1743243590" sldId="329"/>
        </pc:sldMkLst>
        <pc:spChg chg="mod">
          <ac:chgData name="Conor Walker" userId="9e745111-8e3a-4b36-beec-6898a7e39431" providerId="ADAL" clId="{E7221190-5E27-4AA6-9042-707996E345CB}" dt="2023-02-06T13:29:37.445" v="634" actId="6549"/>
          <ac:spMkLst>
            <pc:docMk/>
            <pc:sldMk cId="1743243590" sldId="329"/>
            <ac:spMk id="4" creationId="{1A9014FC-A436-0F92-E7B0-0F2030E722E0}"/>
          </ac:spMkLst>
        </pc:spChg>
      </pc:sldChg>
      <pc:sldChg chg="modSp add mod setBg modAnim">
        <pc:chgData name="Conor Walker" userId="9e745111-8e3a-4b36-beec-6898a7e39431" providerId="ADAL" clId="{E7221190-5E27-4AA6-9042-707996E345CB}" dt="2023-02-06T16:01:44.816" v="2104"/>
        <pc:sldMkLst>
          <pc:docMk/>
          <pc:sldMk cId="3289129110" sldId="330"/>
        </pc:sldMkLst>
        <pc:spChg chg="mod">
          <ac:chgData name="Conor Walker" userId="9e745111-8e3a-4b36-beec-6898a7e39431" providerId="ADAL" clId="{E7221190-5E27-4AA6-9042-707996E345CB}" dt="2023-02-06T13:24:58.089" v="584" actId="20577"/>
          <ac:spMkLst>
            <pc:docMk/>
            <pc:sldMk cId="3289129110" sldId="330"/>
            <ac:spMk id="4" creationId="{1A9014FC-A436-0F92-E7B0-0F2030E722E0}"/>
          </ac:spMkLst>
        </pc:spChg>
      </pc:sldChg>
      <pc:sldChg chg="addSp delSp modSp mod">
        <pc:chgData name="Conor Walker" userId="9e745111-8e3a-4b36-beec-6898a7e39431" providerId="ADAL" clId="{E7221190-5E27-4AA6-9042-707996E345CB}" dt="2023-02-06T13:26:13.531" v="592" actId="20577"/>
        <pc:sldMkLst>
          <pc:docMk/>
          <pc:sldMk cId="2324553993" sldId="331"/>
        </pc:sldMkLst>
        <pc:spChg chg="add mod">
          <ac:chgData name="Conor Walker" userId="9e745111-8e3a-4b36-beec-6898a7e39431" providerId="ADAL" clId="{E7221190-5E27-4AA6-9042-707996E345CB}" dt="2023-02-06T13:25:36.990" v="586"/>
          <ac:spMkLst>
            <pc:docMk/>
            <pc:sldMk cId="2324553993" sldId="331"/>
            <ac:spMk id="2" creationId="{13330B54-B5FD-3809-277B-8D8B3D799ECF}"/>
          </ac:spMkLst>
        </pc:spChg>
        <pc:spChg chg="mod">
          <ac:chgData name="Conor Walker" userId="9e745111-8e3a-4b36-beec-6898a7e39431" providerId="ADAL" clId="{E7221190-5E27-4AA6-9042-707996E345CB}" dt="2023-02-06T13:26:13.531" v="592" actId="20577"/>
          <ac:spMkLst>
            <pc:docMk/>
            <pc:sldMk cId="2324553993" sldId="331"/>
            <ac:spMk id="6" creationId="{1E1E8A02-D3E1-C052-E9F4-630DEE581EB5}"/>
          </ac:spMkLst>
        </pc:spChg>
        <pc:spChg chg="del">
          <ac:chgData name="Conor Walker" userId="9e745111-8e3a-4b36-beec-6898a7e39431" providerId="ADAL" clId="{E7221190-5E27-4AA6-9042-707996E345CB}" dt="2023-02-06T13:25:35.317" v="585" actId="478"/>
          <ac:spMkLst>
            <pc:docMk/>
            <pc:sldMk cId="2324553993" sldId="331"/>
            <ac:spMk id="7" creationId="{7AA4647B-7DBE-00EA-3C8C-7CB269A7DA8C}"/>
          </ac:spMkLst>
        </pc:spChg>
      </pc:sldChg>
      <pc:sldChg chg="addSp modSp add mod setBg modAnim">
        <pc:chgData name="Conor Walker" userId="9e745111-8e3a-4b36-beec-6898a7e39431" providerId="ADAL" clId="{E7221190-5E27-4AA6-9042-707996E345CB}" dt="2023-02-06T16:02:28.859" v="2114"/>
        <pc:sldMkLst>
          <pc:docMk/>
          <pc:sldMk cId="3427388777" sldId="332"/>
        </pc:sldMkLst>
        <pc:spChg chg="mod">
          <ac:chgData name="Conor Walker" userId="9e745111-8e3a-4b36-beec-6898a7e39431" providerId="ADAL" clId="{E7221190-5E27-4AA6-9042-707996E345CB}" dt="2023-02-06T13:32:43.771" v="687" actId="108"/>
          <ac:spMkLst>
            <pc:docMk/>
            <pc:sldMk cId="3427388777" sldId="332"/>
            <ac:spMk id="2" creationId="{FF1B408D-F32E-7634-9AE0-C0C329686359}"/>
          </ac:spMkLst>
        </pc:spChg>
        <pc:picChg chg="add mod">
          <ac:chgData name="Conor Walker" userId="9e745111-8e3a-4b36-beec-6898a7e39431" providerId="ADAL" clId="{E7221190-5E27-4AA6-9042-707996E345CB}" dt="2023-02-06T13:32:55.091" v="689" actId="1076"/>
          <ac:picMkLst>
            <pc:docMk/>
            <pc:sldMk cId="3427388777" sldId="332"/>
            <ac:picMk id="6" creationId="{71BCB39D-CE4F-7761-01BE-DCC4319AD7A4}"/>
          </ac:picMkLst>
        </pc:picChg>
      </pc:sldChg>
      <pc:sldChg chg="addSp delSp modSp add mod delAnim modAnim">
        <pc:chgData name="Conor Walker" userId="9e745111-8e3a-4b36-beec-6898a7e39431" providerId="ADAL" clId="{E7221190-5E27-4AA6-9042-707996E345CB}" dt="2023-02-06T18:44:34.777" v="2342" actId="478"/>
        <pc:sldMkLst>
          <pc:docMk/>
          <pc:sldMk cId="2643174726" sldId="333"/>
        </pc:sldMkLst>
        <pc:spChg chg="add del mod">
          <ac:chgData name="Conor Walker" userId="9e745111-8e3a-4b36-beec-6898a7e39431" providerId="ADAL" clId="{E7221190-5E27-4AA6-9042-707996E345CB}" dt="2023-02-06T18:44:08.339" v="2336" actId="478"/>
          <ac:spMkLst>
            <pc:docMk/>
            <pc:sldMk cId="2643174726" sldId="333"/>
            <ac:spMk id="2" creationId="{FF1B408D-F32E-7634-9AE0-C0C329686359}"/>
          </ac:spMkLst>
        </pc:spChg>
        <pc:spChg chg="add mod">
          <ac:chgData name="Conor Walker" userId="9e745111-8e3a-4b36-beec-6898a7e39431" providerId="ADAL" clId="{E7221190-5E27-4AA6-9042-707996E345CB}" dt="2023-02-06T13:35:22.736" v="756" actId="20577"/>
          <ac:spMkLst>
            <pc:docMk/>
            <pc:sldMk cId="2643174726" sldId="333"/>
            <ac:spMk id="3" creationId="{626E5A3D-2136-7125-C6FA-8D973437133E}"/>
          </ac:spMkLst>
        </pc:spChg>
        <pc:spChg chg="add del mod">
          <ac:chgData name="Conor Walker" userId="9e745111-8e3a-4b36-beec-6898a7e39431" providerId="ADAL" clId="{E7221190-5E27-4AA6-9042-707996E345CB}" dt="2023-02-06T18:43:59.829" v="2329" actId="1076"/>
          <ac:spMkLst>
            <pc:docMk/>
            <pc:sldMk cId="2643174726" sldId="333"/>
            <ac:spMk id="4" creationId="{1A9014FC-A436-0F92-E7B0-0F2030E722E0}"/>
          </ac:spMkLst>
        </pc:spChg>
        <pc:spChg chg="add del mod">
          <ac:chgData name="Conor Walker" userId="9e745111-8e3a-4b36-beec-6898a7e39431" providerId="ADAL" clId="{E7221190-5E27-4AA6-9042-707996E345CB}" dt="2023-02-06T18:44:34.777" v="2342" actId="478"/>
          <ac:spMkLst>
            <pc:docMk/>
            <pc:sldMk cId="2643174726" sldId="333"/>
            <ac:spMk id="7" creationId="{599E68FF-4504-0B1C-3AD6-9EBDBB8E15A8}"/>
          </ac:spMkLst>
        </pc:spChg>
        <pc:spChg chg="add del mod ord">
          <ac:chgData name="Conor Walker" userId="9e745111-8e3a-4b36-beec-6898a7e39431" providerId="ADAL" clId="{E7221190-5E27-4AA6-9042-707996E345CB}" dt="2023-02-06T18:44:06.874" v="2335"/>
          <ac:spMkLst>
            <pc:docMk/>
            <pc:sldMk cId="2643174726" sldId="333"/>
            <ac:spMk id="8" creationId="{A01A8C37-D423-F09C-27F1-6FE01229CFBF}"/>
          </ac:spMkLst>
        </pc:spChg>
        <pc:spChg chg="add mod">
          <ac:chgData name="Conor Walker" userId="9e745111-8e3a-4b36-beec-6898a7e39431" providerId="ADAL" clId="{E7221190-5E27-4AA6-9042-707996E345CB}" dt="2023-02-06T18:43:04.372" v="2311" actId="571"/>
          <ac:spMkLst>
            <pc:docMk/>
            <pc:sldMk cId="2643174726" sldId="333"/>
            <ac:spMk id="9" creationId="{14CF164C-330F-8262-4DA6-78119A9635A8}"/>
          </ac:spMkLst>
        </pc:spChg>
        <pc:picChg chg="add del">
          <ac:chgData name="Conor Walker" userId="9e745111-8e3a-4b36-beec-6898a7e39431" providerId="ADAL" clId="{E7221190-5E27-4AA6-9042-707996E345CB}" dt="2023-02-06T18:44:25.380" v="2340" actId="478"/>
          <ac:picMkLst>
            <pc:docMk/>
            <pc:sldMk cId="2643174726" sldId="333"/>
            <ac:picMk id="6" creationId="{71BCB39D-CE4F-7761-01BE-DCC4319AD7A4}"/>
          </ac:picMkLst>
        </pc:picChg>
      </pc:sldChg>
      <pc:sldChg chg="addSp delSp modSp add mod">
        <pc:chgData name="Conor Walker" userId="9e745111-8e3a-4b36-beec-6898a7e39431" providerId="ADAL" clId="{E7221190-5E27-4AA6-9042-707996E345CB}" dt="2023-02-06T18:44:02.904" v="2331" actId="478"/>
        <pc:sldMkLst>
          <pc:docMk/>
          <pc:sldMk cId="2370841952" sldId="334"/>
        </pc:sldMkLst>
        <pc:spChg chg="add del">
          <ac:chgData name="Conor Walker" userId="9e745111-8e3a-4b36-beec-6898a7e39431" providerId="ADAL" clId="{E7221190-5E27-4AA6-9042-707996E345CB}" dt="2023-02-06T18:44:02.904" v="2331" actId="478"/>
          <ac:spMkLst>
            <pc:docMk/>
            <pc:sldMk cId="2370841952" sldId="334"/>
            <ac:spMk id="2" creationId="{FF1B408D-F32E-7634-9AE0-C0C329686359}"/>
          </ac:spMkLst>
        </pc:spChg>
        <pc:spChg chg="mod">
          <ac:chgData name="Conor Walker" userId="9e745111-8e3a-4b36-beec-6898a7e39431" providerId="ADAL" clId="{E7221190-5E27-4AA6-9042-707996E345CB}" dt="2023-02-06T13:35:04.824" v="752" actId="14100"/>
          <ac:spMkLst>
            <pc:docMk/>
            <pc:sldMk cId="2370841952" sldId="334"/>
            <ac:spMk id="3" creationId="{626E5A3D-2136-7125-C6FA-8D973437133E}"/>
          </ac:spMkLst>
        </pc:spChg>
        <pc:spChg chg="add del mod">
          <ac:chgData name="Conor Walker" userId="9e745111-8e3a-4b36-beec-6898a7e39431" providerId="ADAL" clId="{E7221190-5E27-4AA6-9042-707996E345CB}" dt="2023-02-06T18:41:44.791" v="2300"/>
          <ac:spMkLst>
            <pc:docMk/>
            <pc:sldMk cId="2370841952" sldId="334"/>
            <ac:spMk id="7" creationId="{248E84D2-8534-F660-1106-53C282A643B5}"/>
          </ac:spMkLst>
        </pc:spChg>
        <pc:spChg chg="add del mod">
          <ac:chgData name="Conor Walker" userId="9e745111-8e3a-4b36-beec-6898a7e39431" providerId="ADAL" clId="{E7221190-5E27-4AA6-9042-707996E345CB}" dt="2023-02-06T18:44:01.884" v="2330"/>
          <ac:spMkLst>
            <pc:docMk/>
            <pc:sldMk cId="2370841952" sldId="334"/>
            <ac:spMk id="8" creationId="{042C0780-C76C-EB8C-8E9C-4FE1E7872A05}"/>
          </ac:spMkLst>
        </pc:spChg>
        <pc:spChg chg="add del mod">
          <ac:chgData name="Conor Walker" userId="9e745111-8e3a-4b36-beec-6898a7e39431" providerId="ADAL" clId="{E7221190-5E27-4AA6-9042-707996E345CB}" dt="2023-02-06T18:43:57.794" v="2327"/>
          <ac:spMkLst>
            <pc:docMk/>
            <pc:sldMk cId="2370841952" sldId="334"/>
            <ac:spMk id="9" creationId="{04D45B32-74CE-F3BE-D837-DE6F068CC028}"/>
          </ac:spMkLst>
        </pc:spChg>
        <pc:spChg chg="add del">
          <ac:chgData name="Conor Walker" userId="9e745111-8e3a-4b36-beec-6898a7e39431" providerId="ADAL" clId="{E7221190-5E27-4AA6-9042-707996E345CB}" dt="2023-02-06T18:42:53.289" v="2309" actId="22"/>
          <ac:spMkLst>
            <pc:docMk/>
            <pc:sldMk cId="2370841952" sldId="334"/>
            <ac:spMk id="11" creationId="{3702986A-A0E2-DE2C-1DB5-97FE964EB01D}"/>
          </ac:spMkLst>
        </pc:spChg>
        <pc:spChg chg="add del mod">
          <ac:chgData name="Conor Walker" userId="9e745111-8e3a-4b36-beec-6898a7e39431" providerId="ADAL" clId="{E7221190-5E27-4AA6-9042-707996E345CB}" dt="2023-02-06T18:43:55.759" v="2325"/>
          <ac:spMkLst>
            <pc:docMk/>
            <pc:sldMk cId="2370841952" sldId="334"/>
            <ac:spMk id="12" creationId="{32A921F2-AC8C-68E8-88A9-F3BD76745163}"/>
          </ac:spMkLst>
        </pc:spChg>
      </pc:sldChg>
      <pc:sldChg chg="addSp delSp modSp add mod">
        <pc:chgData name="Conor Walker" userId="9e745111-8e3a-4b36-beec-6898a7e39431" providerId="ADAL" clId="{E7221190-5E27-4AA6-9042-707996E345CB}" dt="2023-02-06T18:43:55.645" v="2324" actId="478"/>
        <pc:sldMkLst>
          <pc:docMk/>
          <pc:sldMk cId="2735904620" sldId="335"/>
        </pc:sldMkLst>
        <pc:spChg chg="add del">
          <ac:chgData name="Conor Walker" userId="9e745111-8e3a-4b36-beec-6898a7e39431" providerId="ADAL" clId="{E7221190-5E27-4AA6-9042-707996E345CB}" dt="2023-02-06T18:43:55.645" v="2324" actId="478"/>
          <ac:spMkLst>
            <pc:docMk/>
            <pc:sldMk cId="2735904620" sldId="335"/>
            <ac:spMk id="2" creationId="{FF1B408D-F32E-7634-9AE0-C0C329686359}"/>
          </ac:spMkLst>
        </pc:spChg>
        <pc:spChg chg="mod">
          <ac:chgData name="Conor Walker" userId="9e745111-8e3a-4b36-beec-6898a7e39431" providerId="ADAL" clId="{E7221190-5E27-4AA6-9042-707996E345CB}" dt="2023-02-06T13:36:04.184" v="792" actId="14100"/>
          <ac:spMkLst>
            <pc:docMk/>
            <pc:sldMk cId="2735904620" sldId="335"/>
            <ac:spMk id="3" creationId="{626E5A3D-2136-7125-C6FA-8D973437133E}"/>
          </ac:spMkLst>
        </pc:spChg>
        <pc:spChg chg="add del mod">
          <ac:chgData name="Conor Walker" userId="9e745111-8e3a-4b36-beec-6898a7e39431" providerId="ADAL" clId="{E7221190-5E27-4AA6-9042-707996E345CB}" dt="2023-02-06T18:43:54.946" v="2323"/>
          <ac:spMkLst>
            <pc:docMk/>
            <pc:sldMk cId="2735904620" sldId="335"/>
            <ac:spMk id="7" creationId="{52556B07-EDC1-BBF6-32FF-8ABBA9BACA18}"/>
          </ac:spMkLst>
        </pc:spChg>
      </pc:sldChg>
      <pc:sldChg chg="addSp delSp modSp add mod">
        <pc:chgData name="Conor Walker" userId="9e745111-8e3a-4b36-beec-6898a7e39431" providerId="ADAL" clId="{E7221190-5E27-4AA6-9042-707996E345CB}" dt="2023-02-06T18:43:54.893" v="2322" actId="478"/>
        <pc:sldMkLst>
          <pc:docMk/>
          <pc:sldMk cId="2910470979" sldId="336"/>
        </pc:sldMkLst>
        <pc:spChg chg="add del">
          <ac:chgData name="Conor Walker" userId="9e745111-8e3a-4b36-beec-6898a7e39431" providerId="ADAL" clId="{E7221190-5E27-4AA6-9042-707996E345CB}" dt="2023-02-06T18:43:54.893" v="2322" actId="478"/>
          <ac:spMkLst>
            <pc:docMk/>
            <pc:sldMk cId="2910470979" sldId="336"/>
            <ac:spMk id="2" creationId="{FF1B408D-F32E-7634-9AE0-C0C329686359}"/>
          </ac:spMkLst>
        </pc:spChg>
        <pc:spChg chg="mod">
          <ac:chgData name="Conor Walker" userId="9e745111-8e3a-4b36-beec-6898a7e39431" providerId="ADAL" clId="{E7221190-5E27-4AA6-9042-707996E345CB}" dt="2023-02-06T13:36:28.484" v="823" actId="20577"/>
          <ac:spMkLst>
            <pc:docMk/>
            <pc:sldMk cId="2910470979" sldId="336"/>
            <ac:spMk id="3" creationId="{626E5A3D-2136-7125-C6FA-8D973437133E}"/>
          </ac:spMkLst>
        </pc:spChg>
        <pc:spChg chg="add del mod">
          <ac:chgData name="Conor Walker" userId="9e745111-8e3a-4b36-beec-6898a7e39431" providerId="ADAL" clId="{E7221190-5E27-4AA6-9042-707996E345CB}" dt="2023-02-06T18:43:54.889" v="2321"/>
          <ac:spMkLst>
            <pc:docMk/>
            <pc:sldMk cId="2910470979" sldId="336"/>
            <ac:spMk id="7" creationId="{E5F07AB6-DF15-3C3F-FFE8-678C2E912B49}"/>
          </ac:spMkLst>
        </pc:spChg>
      </pc:sldChg>
      <pc:sldChg chg="addSp delSp modSp add mod">
        <pc:chgData name="Conor Walker" userId="9e745111-8e3a-4b36-beec-6898a7e39431" providerId="ADAL" clId="{E7221190-5E27-4AA6-9042-707996E345CB}" dt="2023-02-06T18:43:54.791" v="2320" actId="478"/>
        <pc:sldMkLst>
          <pc:docMk/>
          <pc:sldMk cId="1375622276" sldId="337"/>
        </pc:sldMkLst>
        <pc:spChg chg="add del">
          <ac:chgData name="Conor Walker" userId="9e745111-8e3a-4b36-beec-6898a7e39431" providerId="ADAL" clId="{E7221190-5E27-4AA6-9042-707996E345CB}" dt="2023-02-06T18:43:54.791" v="2320" actId="478"/>
          <ac:spMkLst>
            <pc:docMk/>
            <pc:sldMk cId="1375622276" sldId="337"/>
            <ac:spMk id="2" creationId="{FF1B408D-F32E-7634-9AE0-C0C329686359}"/>
          </ac:spMkLst>
        </pc:spChg>
        <pc:spChg chg="del">
          <ac:chgData name="Conor Walker" userId="9e745111-8e3a-4b36-beec-6898a7e39431" providerId="ADAL" clId="{E7221190-5E27-4AA6-9042-707996E345CB}" dt="2023-02-06T13:37:07.272" v="825" actId="478"/>
          <ac:spMkLst>
            <pc:docMk/>
            <pc:sldMk cId="1375622276" sldId="337"/>
            <ac:spMk id="3" creationId="{626E5A3D-2136-7125-C6FA-8D973437133E}"/>
          </ac:spMkLst>
        </pc:spChg>
        <pc:spChg chg="add mod">
          <ac:chgData name="Conor Walker" userId="9e745111-8e3a-4b36-beec-6898a7e39431" providerId="ADAL" clId="{E7221190-5E27-4AA6-9042-707996E345CB}" dt="2023-02-06T13:37:35.066" v="832" actId="14100"/>
          <ac:spMkLst>
            <pc:docMk/>
            <pc:sldMk cId="1375622276" sldId="337"/>
            <ac:spMk id="7" creationId="{3A03A249-067F-7C83-9AAA-9285416C43CC}"/>
          </ac:spMkLst>
        </pc:spChg>
        <pc:spChg chg="add del mod">
          <ac:chgData name="Conor Walker" userId="9e745111-8e3a-4b36-beec-6898a7e39431" providerId="ADAL" clId="{E7221190-5E27-4AA6-9042-707996E345CB}" dt="2023-02-06T18:43:54.787" v="2319"/>
          <ac:spMkLst>
            <pc:docMk/>
            <pc:sldMk cId="1375622276" sldId="337"/>
            <ac:spMk id="10" creationId="{33EE3446-0511-80DA-C7DD-5E869760AC89}"/>
          </ac:spMkLst>
        </pc:spChg>
        <pc:picChg chg="add mod">
          <ac:chgData name="Conor Walker" userId="9e745111-8e3a-4b36-beec-6898a7e39431" providerId="ADAL" clId="{E7221190-5E27-4AA6-9042-707996E345CB}" dt="2023-02-06T13:38:18.616" v="835" actId="1076"/>
          <ac:picMkLst>
            <pc:docMk/>
            <pc:sldMk cId="1375622276" sldId="337"/>
            <ac:picMk id="9" creationId="{B70E2017-6877-49EB-8ACB-A95540EFF94E}"/>
          </ac:picMkLst>
        </pc:picChg>
      </pc:sldChg>
      <pc:sldChg chg="addSp delSp modSp add mod">
        <pc:chgData name="Conor Walker" userId="9e745111-8e3a-4b36-beec-6898a7e39431" providerId="ADAL" clId="{E7221190-5E27-4AA6-9042-707996E345CB}" dt="2023-02-06T13:41:39.099" v="871" actId="732"/>
        <pc:sldMkLst>
          <pc:docMk/>
          <pc:sldMk cId="3032984196" sldId="338"/>
        </pc:sldMkLst>
        <pc:spChg chg="mod">
          <ac:chgData name="Conor Walker" userId="9e745111-8e3a-4b36-beec-6898a7e39431" providerId="ADAL" clId="{E7221190-5E27-4AA6-9042-707996E345CB}" dt="2023-02-06T13:40:45.850" v="859" actId="20577"/>
          <ac:spMkLst>
            <pc:docMk/>
            <pc:sldMk cId="3032984196" sldId="338"/>
            <ac:spMk id="2" creationId="{FF1B408D-F32E-7634-9AE0-C0C329686359}"/>
          </ac:spMkLst>
        </pc:spChg>
        <pc:spChg chg="del">
          <ac:chgData name="Conor Walker" userId="9e745111-8e3a-4b36-beec-6898a7e39431" providerId="ADAL" clId="{E7221190-5E27-4AA6-9042-707996E345CB}" dt="2023-02-06T13:39:01.177" v="839" actId="478"/>
          <ac:spMkLst>
            <pc:docMk/>
            <pc:sldMk cId="3032984196" sldId="338"/>
            <ac:spMk id="7" creationId="{3A03A249-067F-7C83-9AAA-9285416C43CC}"/>
          </ac:spMkLst>
        </pc:spChg>
        <pc:spChg chg="add mod">
          <ac:chgData name="Conor Walker" userId="9e745111-8e3a-4b36-beec-6898a7e39431" providerId="ADAL" clId="{E7221190-5E27-4AA6-9042-707996E345CB}" dt="2023-02-06T13:41:17.980" v="864" actId="14100"/>
          <ac:spMkLst>
            <pc:docMk/>
            <pc:sldMk cId="3032984196" sldId="338"/>
            <ac:spMk id="10" creationId="{2E3A1987-1FE2-16E6-EB30-128E21E0AAEF}"/>
          </ac:spMkLst>
        </pc:spChg>
        <pc:picChg chg="del">
          <ac:chgData name="Conor Walker" userId="9e745111-8e3a-4b36-beec-6898a7e39431" providerId="ADAL" clId="{E7221190-5E27-4AA6-9042-707996E345CB}" dt="2023-02-06T13:38:57.303" v="838" actId="478"/>
          <ac:picMkLst>
            <pc:docMk/>
            <pc:sldMk cId="3032984196" sldId="338"/>
            <ac:picMk id="6" creationId="{71BCB39D-CE4F-7761-01BE-DCC4319AD7A4}"/>
          </ac:picMkLst>
        </pc:picChg>
        <pc:picChg chg="add mod modCrop">
          <ac:chgData name="Conor Walker" userId="9e745111-8e3a-4b36-beec-6898a7e39431" providerId="ADAL" clId="{E7221190-5E27-4AA6-9042-707996E345CB}" dt="2023-02-06T13:41:39.099" v="871" actId="732"/>
          <ac:picMkLst>
            <pc:docMk/>
            <pc:sldMk cId="3032984196" sldId="338"/>
            <ac:picMk id="8" creationId="{B845F720-8E70-D53C-3574-DB2AC2AF970D}"/>
          </ac:picMkLst>
        </pc:picChg>
        <pc:picChg chg="del">
          <ac:chgData name="Conor Walker" userId="9e745111-8e3a-4b36-beec-6898a7e39431" providerId="ADAL" clId="{E7221190-5E27-4AA6-9042-707996E345CB}" dt="2023-02-06T13:38:55.067" v="837" actId="478"/>
          <ac:picMkLst>
            <pc:docMk/>
            <pc:sldMk cId="3032984196" sldId="338"/>
            <ac:picMk id="9" creationId="{B70E2017-6877-49EB-8ACB-A95540EFF94E}"/>
          </ac:picMkLst>
        </pc:picChg>
      </pc:sldChg>
      <pc:sldChg chg="modSp add mod">
        <pc:chgData name="Conor Walker" userId="9e745111-8e3a-4b36-beec-6898a7e39431" providerId="ADAL" clId="{E7221190-5E27-4AA6-9042-707996E345CB}" dt="2023-02-06T13:41:49.439" v="872" actId="732"/>
        <pc:sldMkLst>
          <pc:docMk/>
          <pc:sldMk cId="3554955604" sldId="339"/>
        </pc:sldMkLst>
        <pc:picChg chg="mod modCrop">
          <ac:chgData name="Conor Walker" userId="9e745111-8e3a-4b36-beec-6898a7e39431" providerId="ADAL" clId="{E7221190-5E27-4AA6-9042-707996E345CB}" dt="2023-02-06T13:41:49.439" v="872" actId="732"/>
          <ac:picMkLst>
            <pc:docMk/>
            <pc:sldMk cId="3554955604" sldId="339"/>
            <ac:picMk id="8" creationId="{B845F720-8E70-D53C-3574-DB2AC2AF970D}"/>
          </ac:picMkLst>
        </pc:picChg>
      </pc:sldChg>
      <pc:sldChg chg="modSp add mod">
        <pc:chgData name="Conor Walker" userId="9e745111-8e3a-4b36-beec-6898a7e39431" providerId="ADAL" clId="{E7221190-5E27-4AA6-9042-707996E345CB}" dt="2023-02-06T13:41:58.300" v="873" actId="732"/>
        <pc:sldMkLst>
          <pc:docMk/>
          <pc:sldMk cId="1777188255" sldId="340"/>
        </pc:sldMkLst>
        <pc:picChg chg="mod modCrop">
          <ac:chgData name="Conor Walker" userId="9e745111-8e3a-4b36-beec-6898a7e39431" providerId="ADAL" clId="{E7221190-5E27-4AA6-9042-707996E345CB}" dt="2023-02-06T13:41:58.300" v="873" actId="732"/>
          <ac:picMkLst>
            <pc:docMk/>
            <pc:sldMk cId="1777188255" sldId="340"/>
            <ac:picMk id="8" creationId="{B845F720-8E70-D53C-3574-DB2AC2AF970D}"/>
          </ac:picMkLst>
        </pc:picChg>
      </pc:sldChg>
      <pc:sldChg chg="modSp add mod">
        <pc:chgData name="Conor Walker" userId="9e745111-8e3a-4b36-beec-6898a7e39431" providerId="ADAL" clId="{E7221190-5E27-4AA6-9042-707996E345CB}" dt="2023-02-06T13:42:25.437" v="875" actId="732"/>
        <pc:sldMkLst>
          <pc:docMk/>
          <pc:sldMk cId="1586272522" sldId="341"/>
        </pc:sldMkLst>
        <pc:picChg chg="mod modCrop">
          <ac:chgData name="Conor Walker" userId="9e745111-8e3a-4b36-beec-6898a7e39431" providerId="ADAL" clId="{E7221190-5E27-4AA6-9042-707996E345CB}" dt="2023-02-06T13:42:25.437" v="875" actId="732"/>
          <ac:picMkLst>
            <pc:docMk/>
            <pc:sldMk cId="1586272522" sldId="341"/>
            <ac:picMk id="8" creationId="{B845F720-8E70-D53C-3574-DB2AC2AF970D}"/>
          </ac:picMkLst>
        </pc:picChg>
      </pc:sldChg>
      <pc:sldChg chg="modSp add mod">
        <pc:chgData name="Conor Walker" userId="9e745111-8e3a-4b36-beec-6898a7e39431" providerId="ADAL" clId="{E7221190-5E27-4AA6-9042-707996E345CB}" dt="2023-02-06T13:42:34.577" v="876" actId="732"/>
        <pc:sldMkLst>
          <pc:docMk/>
          <pc:sldMk cId="3638870676" sldId="342"/>
        </pc:sldMkLst>
        <pc:picChg chg="mod modCrop">
          <ac:chgData name="Conor Walker" userId="9e745111-8e3a-4b36-beec-6898a7e39431" providerId="ADAL" clId="{E7221190-5E27-4AA6-9042-707996E345CB}" dt="2023-02-06T13:42:34.577" v="876" actId="732"/>
          <ac:picMkLst>
            <pc:docMk/>
            <pc:sldMk cId="3638870676" sldId="342"/>
            <ac:picMk id="8" creationId="{B845F720-8E70-D53C-3574-DB2AC2AF970D}"/>
          </ac:picMkLst>
        </pc:picChg>
      </pc:sldChg>
      <pc:sldChg chg="add">
        <pc:chgData name="Conor Walker" userId="9e745111-8e3a-4b36-beec-6898a7e39431" providerId="ADAL" clId="{E7221190-5E27-4AA6-9042-707996E345CB}" dt="2023-02-06T13:41:26.786" v="869" actId="2890"/>
        <pc:sldMkLst>
          <pc:docMk/>
          <pc:sldMk cId="1793646319" sldId="343"/>
        </pc:sldMkLst>
      </pc:sldChg>
      <pc:sldChg chg="modSp add mod ord">
        <pc:chgData name="Conor Walker" userId="9e745111-8e3a-4b36-beec-6898a7e39431" providerId="ADAL" clId="{E7221190-5E27-4AA6-9042-707996E345CB}" dt="2023-02-06T13:51:05.276" v="994" actId="113"/>
        <pc:sldMkLst>
          <pc:docMk/>
          <pc:sldMk cId="1727517327" sldId="344"/>
        </pc:sldMkLst>
        <pc:spChg chg="mod">
          <ac:chgData name="Conor Walker" userId="9e745111-8e3a-4b36-beec-6898a7e39431" providerId="ADAL" clId="{E7221190-5E27-4AA6-9042-707996E345CB}" dt="2023-02-06T13:51:05.276" v="994" actId="113"/>
          <ac:spMkLst>
            <pc:docMk/>
            <pc:sldMk cId="1727517327" sldId="344"/>
            <ac:spMk id="6" creationId="{1E1E8A02-D3E1-C052-E9F4-630DEE581EB5}"/>
          </ac:spMkLst>
        </pc:spChg>
      </pc:sldChg>
      <pc:sldChg chg="add del">
        <pc:chgData name="Conor Walker" userId="9e745111-8e3a-4b36-beec-6898a7e39431" providerId="ADAL" clId="{E7221190-5E27-4AA6-9042-707996E345CB}" dt="2023-02-06T13:42:47.719" v="877" actId="2696"/>
        <pc:sldMkLst>
          <pc:docMk/>
          <pc:sldMk cId="3417212903" sldId="344"/>
        </pc:sldMkLst>
      </pc:sldChg>
      <pc:sldChg chg="addSp modSp add mod modAnim">
        <pc:chgData name="Conor Walker" userId="9e745111-8e3a-4b36-beec-6898a7e39431" providerId="ADAL" clId="{E7221190-5E27-4AA6-9042-707996E345CB}" dt="2023-02-06T16:03:50.420" v="2119"/>
        <pc:sldMkLst>
          <pc:docMk/>
          <pc:sldMk cId="3913294070" sldId="345"/>
        </pc:sldMkLst>
        <pc:spChg chg="mod">
          <ac:chgData name="Conor Walker" userId="9e745111-8e3a-4b36-beec-6898a7e39431" providerId="ADAL" clId="{E7221190-5E27-4AA6-9042-707996E345CB}" dt="2023-02-06T13:48:13.605" v="966" actId="113"/>
          <ac:spMkLst>
            <pc:docMk/>
            <pc:sldMk cId="3913294070" sldId="345"/>
            <ac:spMk id="4" creationId="{1A9014FC-A436-0F92-E7B0-0F2030E722E0}"/>
          </ac:spMkLst>
        </pc:spChg>
        <pc:picChg chg="add mod modCrop">
          <ac:chgData name="Conor Walker" userId="9e745111-8e3a-4b36-beec-6898a7e39431" providerId="ADAL" clId="{E7221190-5E27-4AA6-9042-707996E345CB}" dt="2023-02-06T13:49:53.026" v="974" actId="732"/>
          <ac:picMkLst>
            <pc:docMk/>
            <pc:sldMk cId="3913294070" sldId="345"/>
            <ac:picMk id="3" creationId="{95F9C006-A91D-05EA-F564-63236CC28E55}"/>
          </ac:picMkLst>
        </pc:picChg>
      </pc:sldChg>
      <pc:sldChg chg="add">
        <pc:chgData name="Conor Walker" userId="9e745111-8e3a-4b36-beec-6898a7e39431" providerId="ADAL" clId="{E7221190-5E27-4AA6-9042-707996E345CB}" dt="2023-02-06T13:49:44.152" v="973" actId="2890"/>
        <pc:sldMkLst>
          <pc:docMk/>
          <pc:sldMk cId="3331338229" sldId="346"/>
        </pc:sldMkLst>
      </pc:sldChg>
      <pc:sldChg chg="addSp delSp modSp add mod ord">
        <pc:chgData name="Conor Walker" userId="9e745111-8e3a-4b36-beec-6898a7e39431" providerId="ADAL" clId="{E7221190-5E27-4AA6-9042-707996E345CB}" dt="2023-02-06T13:51:07.964" v="995" actId="113"/>
        <pc:sldMkLst>
          <pc:docMk/>
          <pc:sldMk cId="3399105986" sldId="347"/>
        </pc:sldMkLst>
        <pc:spChg chg="del">
          <ac:chgData name="Conor Walker" userId="9e745111-8e3a-4b36-beec-6898a7e39431" providerId="ADAL" clId="{E7221190-5E27-4AA6-9042-707996E345CB}" dt="2023-02-06T13:50:38.700" v="978" actId="478"/>
          <ac:spMkLst>
            <pc:docMk/>
            <pc:sldMk cId="3399105986" sldId="347"/>
            <ac:spMk id="2" creationId="{13330B54-B5FD-3809-277B-8D8B3D799ECF}"/>
          </ac:spMkLst>
        </pc:spChg>
        <pc:spChg chg="add mod">
          <ac:chgData name="Conor Walker" userId="9e745111-8e3a-4b36-beec-6898a7e39431" providerId="ADAL" clId="{E7221190-5E27-4AA6-9042-707996E345CB}" dt="2023-02-06T13:50:39.643" v="979"/>
          <ac:spMkLst>
            <pc:docMk/>
            <pc:sldMk cId="3399105986" sldId="347"/>
            <ac:spMk id="3" creationId="{5A0DDADB-7D9B-BB11-185F-68E87838671B}"/>
          </ac:spMkLst>
        </pc:spChg>
        <pc:spChg chg="mod">
          <ac:chgData name="Conor Walker" userId="9e745111-8e3a-4b36-beec-6898a7e39431" providerId="ADAL" clId="{E7221190-5E27-4AA6-9042-707996E345CB}" dt="2023-02-06T13:51:07.964" v="995" actId="113"/>
          <ac:spMkLst>
            <pc:docMk/>
            <pc:sldMk cId="3399105986" sldId="347"/>
            <ac:spMk id="6" creationId="{1E1E8A02-D3E1-C052-E9F4-630DEE581EB5}"/>
          </ac:spMkLst>
        </pc:spChg>
      </pc:sldChg>
      <pc:sldChg chg="addSp delSp modSp add mod">
        <pc:chgData name="Conor Walker" userId="9e745111-8e3a-4b36-beec-6898a7e39431" providerId="ADAL" clId="{E7221190-5E27-4AA6-9042-707996E345CB}" dt="2023-02-06T16:04:25.623" v="2126" actId="12"/>
        <pc:sldMkLst>
          <pc:docMk/>
          <pc:sldMk cId="769574300" sldId="348"/>
        </pc:sldMkLst>
        <pc:spChg chg="mod">
          <ac:chgData name="Conor Walker" userId="9e745111-8e3a-4b36-beec-6898a7e39431" providerId="ADAL" clId="{E7221190-5E27-4AA6-9042-707996E345CB}" dt="2023-02-06T16:04:25.623" v="2126" actId="12"/>
          <ac:spMkLst>
            <pc:docMk/>
            <pc:sldMk cId="769574300" sldId="348"/>
            <ac:spMk id="4" creationId="{1A9014FC-A436-0F92-E7B0-0F2030E722E0}"/>
          </ac:spMkLst>
        </pc:spChg>
        <pc:picChg chg="del">
          <ac:chgData name="Conor Walker" userId="9e745111-8e3a-4b36-beec-6898a7e39431" providerId="ADAL" clId="{E7221190-5E27-4AA6-9042-707996E345CB}" dt="2023-02-06T13:54:40.807" v="1026" actId="478"/>
          <ac:picMkLst>
            <pc:docMk/>
            <pc:sldMk cId="769574300" sldId="348"/>
            <ac:picMk id="3" creationId="{E19D9678-1D64-72C0-7FCD-AB60B47044B2}"/>
          </ac:picMkLst>
        </pc:picChg>
        <pc:picChg chg="add mod">
          <ac:chgData name="Conor Walker" userId="9e745111-8e3a-4b36-beec-6898a7e39431" providerId="ADAL" clId="{E7221190-5E27-4AA6-9042-707996E345CB}" dt="2023-02-06T13:55:04.842" v="1048" actId="208"/>
          <ac:picMkLst>
            <pc:docMk/>
            <pc:sldMk cId="769574300" sldId="348"/>
            <ac:picMk id="6" creationId="{4D097346-78DC-6EDA-83DD-A6BD75866AD1}"/>
          </ac:picMkLst>
        </pc:picChg>
      </pc:sldChg>
      <pc:sldChg chg="addSp modSp add mod">
        <pc:chgData name="Conor Walker" userId="9e745111-8e3a-4b36-beec-6898a7e39431" providerId="ADAL" clId="{E7221190-5E27-4AA6-9042-707996E345CB}" dt="2023-02-06T16:04:37.834" v="2128" actId="12"/>
        <pc:sldMkLst>
          <pc:docMk/>
          <pc:sldMk cId="3363201036" sldId="349"/>
        </pc:sldMkLst>
        <pc:spChg chg="mod">
          <ac:chgData name="Conor Walker" userId="9e745111-8e3a-4b36-beec-6898a7e39431" providerId="ADAL" clId="{E7221190-5E27-4AA6-9042-707996E345CB}" dt="2023-02-06T16:04:37.834" v="2128" actId="12"/>
          <ac:spMkLst>
            <pc:docMk/>
            <pc:sldMk cId="3363201036" sldId="349"/>
            <ac:spMk id="4" creationId="{1A9014FC-A436-0F92-E7B0-0F2030E722E0}"/>
          </ac:spMkLst>
        </pc:spChg>
        <pc:picChg chg="add mod">
          <ac:chgData name="Conor Walker" userId="9e745111-8e3a-4b36-beec-6898a7e39431" providerId="ADAL" clId="{E7221190-5E27-4AA6-9042-707996E345CB}" dt="2023-02-06T13:55:43.806" v="1052" actId="1076"/>
          <ac:picMkLst>
            <pc:docMk/>
            <pc:sldMk cId="3363201036" sldId="349"/>
            <ac:picMk id="3" creationId="{54A4A9F8-0E95-8EB4-F738-C494F6A17065}"/>
          </ac:picMkLst>
        </pc:picChg>
      </pc:sldChg>
      <pc:sldChg chg="addSp delSp modSp add mod ord">
        <pc:chgData name="Conor Walker" userId="9e745111-8e3a-4b36-beec-6898a7e39431" providerId="ADAL" clId="{E7221190-5E27-4AA6-9042-707996E345CB}" dt="2023-02-06T14:13:02.849" v="1275" actId="20577"/>
        <pc:sldMkLst>
          <pc:docMk/>
          <pc:sldMk cId="3315881757" sldId="350"/>
        </pc:sldMkLst>
        <pc:spChg chg="add mod">
          <ac:chgData name="Conor Walker" userId="9e745111-8e3a-4b36-beec-6898a7e39431" providerId="ADAL" clId="{E7221190-5E27-4AA6-9042-707996E345CB}" dt="2023-02-06T13:56:29.802" v="1068"/>
          <ac:spMkLst>
            <pc:docMk/>
            <pc:sldMk cId="3315881757" sldId="350"/>
            <ac:spMk id="2" creationId="{2EF87FE0-C607-B1D7-5AFE-65FF65803502}"/>
          </ac:spMkLst>
        </pc:spChg>
        <pc:spChg chg="del">
          <ac:chgData name="Conor Walker" userId="9e745111-8e3a-4b36-beec-6898a7e39431" providerId="ADAL" clId="{E7221190-5E27-4AA6-9042-707996E345CB}" dt="2023-02-06T13:56:28.931" v="1067" actId="478"/>
          <ac:spMkLst>
            <pc:docMk/>
            <pc:sldMk cId="3315881757" sldId="350"/>
            <ac:spMk id="3" creationId="{5A0DDADB-7D9B-BB11-185F-68E87838671B}"/>
          </ac:spMkLst>
        </pc:spChg>
        <pc:spChg chg="mod">
          <ac:chgData name="Conor Walker" userId="9e745111-8e3a-4b36-beec-6898a7e39431" providerId="ADAL" clId="{E7221190-5E27-4AA6-9042-707996E345CB}" dt="2023-02-06T14:13:02.849" v="1275" actId="20577"/>
          <ac:spMkLst>
            <pc:docMk/>
            <pc:sldMk cId="3315881757" sldId="350"/>
            <ac:spMk id="6" creationId="{1E1E8A02-D3E1-C052-E9F4-630DEE581EB5}"/>
          </ac:spMkLst>
        </pc:spChg>
      </pc:sldChg>
      <pc:sldChg chg="modSp add mod modAnim">
        <pc:chgData name="Conor Walker" userId="9e745111-8e3a-4b36-beec-6898a7e39431" providerId="ADAL" clId="{E7221190-5E27-4AA6-9042-707996E345CB}" dt="2023-02-06T18:25:58.839" v="2191" actId="207"/>
        <pc:sldMkLst>
          <pc:docMk/>
          <pc:sldMk cId="2668933384" sldId="351"/>
        </pc:sldMkLst>
        <pc:spChg chg="mod">
          <ac:chgData name="Conor Walker" userId="9e745111-8e3a-4b36-beec-6898a7e39431" providerId="ADAL" clId="{E7221190-5E27-4AA6-9042-707996E345CB}" dt="2023-02-06T18:25:58.839" v="2191" actId="207"/>
          <ac:spMkLst>
            <pc:docMk/>
            <pc:sldMk cId="2668933384" sldId="351"/>
            <ac:spMk id="4" creationId="{1A9014FC-A436-0F92-E7B0-0F2030E722E0}"/>
          </ac:spMkLst>
        </pc:spChg>
      </pc:sldChg>
      <pc:sldChg chg="addSp delSp modSp add mod">
        <pc:chgData name="Conor Walker" userId="9e745111-8e3a-4b36-beec-6898a7e39431" providerId="ADAL" clId="{E7221190-5E27-4AA6-9042-707996E345CB}" dt="2023-02-06T14:03:52.119" v="1139" actId="478"/>
        <pc:sldMkLst>
          <pc:docMk/>
          <pc:sldMk cId="528307331" sldId="352"/>
        </pc:sldMkLst>
        <pc:spChg chg="mod">
          <ac:chgData name="Conor Walker" userId="9e745111-8e3a-4b36-beec-6898a7e39431" providerId="ADAL" clId="{E7221190-5E27-4AA6-9042-707996E345CB}" dt="2023-02-06T14:01:38.744" v="1119" actId="14100"/>
          <ac:spMkLst>
            <pc:docMk/>
            <pc:sldMk cId="528307331" sldId="352"/>
            <ac:spMk id="4" creationId="{1A9014FC-A436-0F92-E7B0-0F2030E722E0}"/>
          </ac:spMkLst>
        </pc:spChg>
        <pc:picChg chg="add del mod">
          <ac:chgData name="Conor Walker" userId="9e745111-8e3a-4b36-beec-6898a7e39431" providerId="ADAL" clId="{E7221190-5E27-4AA6-9042-707996E345CB}" dt="2023-02-06T14:02:59.497" v="1132" actId="22"/>
          <ac:picMkLst>
            <pc:docMk/>
            <pc:sldMk cId="528307331" sldId="352"/>
            <ac:picMk id="3" creationId="{40E22E7B-526E-5E0D-B9F6-ABBEDC8F5550}"/>
          </ac:picMkLst>
        </pc:picChg>
        <pc:picChg chg="add del mod modCrop">
          <ac:chgData name="Conor Walker" userId="9e745111-8e3a-4b36-beec-6898a7e39431" providerId="ADAL" clId="{E7221190-5E27-4AA6-9042-707996E345CB}" dt="2023-02-06T14:03:52.119" v="1139" actId="478"/>
          <ac:picMkLst>
            <pc:docMk/>
            <pc:sldMk cId="528307331" sldId="352"/>
            <ac:picMk id="7" creationId="{04EC3413-DB20-29F0-925A-59A0A7F0F817}"/>
          </ac:picMkLst>
        </pc:picChg>
      </pc:sldChg>
      <pc:sldChg chg="addSp modSp add mod">
        <pc:chgData name="Conor Walker" userId="9e745111-8e3a-4b36-beec-6898a7e39431" providerId="ADAL" clId="{E7221190-5E27-4AA6-9042-707996E345CB}" dt="2023-02-06T14:03:36.156" v="1137" actId="732"/>
        <pc:sldMkLst>
          <pc:docMk/>
          <pc:sldMk cId="2169227784" sldId="353"/>
        </pc:sldMkLst>
        <pc:picChg chg="add mod modCrop">
          <ac:chgData name="Conor Walker" userId="9e745111-8e3a-4b36-beec-6898a7e39431" providerId="ADAL" clId="{E7221190-5E27-4AA6-9042-707996E345CB}" dt="2023-02-06T14:03:36.156" v="1137" actId="732"/>
          <ac:picMkLst>
            <pc:docMk/>
            <pc:sldMk cId="2169227784" sldId="353"/>
            <ac:picMk id="3" creationId="{91254550-B223-6622-E00F-342FD15E904E}"/>
          </ac:picMkLst>
        </pc:picChg>
      </pc:sldChg>
      <pc:sldChg chg="addSp add mod">
        <pc:chgData name="Conor Walker" userId="9e745111-8e3a-4b36-beec-6898a7e39431" providerId="ADAL" clId="{E7221190-5E27-4AA6-9042-707996E345CB}" dt="2023-02-06T14:03:18.566" v="1135" actId="22"/>
        <pc:sldMkLst>
          <pc:docMk/>
          <pc:sldMk cId="3835734477" sldId="354"/>
        </pc:sldMkLst>
        <pc:picChg chg="add">
          <ac:chgData name="Conor Walker" userId="9e745111-8e3a-4b36-beec-6898a7e39431" providerId="ADAL" clId="{E7221190-5E27-4AA6-9042-707996E345CB}" dt="2023-02-06T14:03:18.566" v="1135" actId="22"/>
          <ac:picMkLst>
            <pc:docMk/>
            <pc:sldMk cId="3835734477" sldId="354"/>
            <ac:picMk id="3" creationId="{3AE5CD5E-31E9-A1A4-FC7D-1DE4BF296CFA}"/>
          </ac:picMkLst>
        </pc:picChg>
      </pc:sldChg>
      <pc:sldChg chg="add del">
        <pc:chgData name="Conor Walker" userId="9e745111-8e3a-4b36-beec-6898a7e39431" providerId="ADAL" clId="{E7221190-5E27-4AA6-9042-707996E345CB}" dt="2023-02-06T14:05:41.788" v="1151" actId="2696"/>
        <pc:sldMkLst>
          <pc:docMk/>
          <pc:sldMk cId="779112290" sldId="355"/>
        </pc:sldMkLst>
      </pc:sldChg>
      <pc:sldChg chg="add">
        <pc:chgData name="Conor Walker" userId="9e745111-8e3a-4b36-beec-6898a7e39431" providerId="ADAL" clId="{E7221190-5E27-4AA6-9042-707996E345CB}" dt="2023-02-06T14:03:49.386" v="1138" actId="2890"/>
        <pc:sldMkLst>
          <pc:docMk/>
          <pc:sldMk cId="2593668929" sldId="356"/>
        </pc:sldMkLst>
      </pc:sldChg>
      <pc:sldChg chg="addSp delSp modSp add mod ord">
        <pc:chgData name="Conor Walker" userId="9e745111-8e3a-4b36-beec-6898a7e39431" providerId="ADAL" clId="{E7221190-5E27-4AA6-9042-707996E345CB}" dt="2023-02-06T14:12:44.563" v="1270" actId="20577"/>
        <pc:sldMkLst>
          <pc:docMk/>
          <pc:sldMk cId="922693855" sldId="357"/>
        </pc:sldMkLst>
        <pc:spChg chg="del">
          <ac:chgData name="Conor Walker" userId="9e745111-8e3a-4b36-beec-6898a7e39431" providerId="ADAL" clId="{E7221190-5E27-4AA6-9042-707996E345CB}" dt="2023-02-06T14:05:06.263" v="1143" actId="478"/>
          <ac:spMkLst>
            <pc:docMk/>
            <pc:sldMk cId="922693855" sldId="357"/>
            <ac:spMk id="2" creationId="{2EF87FE0-C607-B1D7-5AFE-65FF65803502}"/>
          </ac:spMkLst>
        </pc:spChg>
        <pc:spChg chg="add mod">
          <ac:chgData name="Conor Walker" userId="9e745111-8e3a-4b36-beec-6898a7e39431" providerId="ADAL" clId="{E7221190-5E27-4AA6-9042-707996E345CB}" dt="2023-02-06T14:05:07.160" v="1144"/>
          <ac:spMkLst>
            <pc:docMk/>
            <pc:sldMk cId="922693855" sldId="357"/>
            <ac:spMk id="3" creationId="{5F6F456B-1BAE-A010-940B-B2A5C6A21419}"/>
          </ac:spMkLst>
        </pc:spChg>
        <pc:spChg chg="mod">
          <ac:chgData name="Conor Walker" userId="9e745111-8e3a-4b36-beec-6898a7e39431" providerId="ADAL" clId="{E7221190-5E27-4AA6-9042-707996E345CB}" dt="2023-02-06T14:12:44.563" v="1270" actId="20577"/>
          <ac:spMkLst>
            <pc:docMk/>
            <pc:sldMk cId="922693855" sldId="357"/>
            <ac:spMk id="6" creationId="{1E1E8A02-D3E1-C052-E9F4-630DEE581EB5}"/>
          </ac:spMkLst>
        </pc:spChg>
      </pc:sldChg>
      <pc:sldChg chg="modSp add mod modAnim">
        <pc:chgData name="Conor Walker" userId="9e745111-8e3a-4b36-beec-6898a7e39431" providerId="ADAL" clId="{E7221190-5E27-4AA6-9042-707996E345CB}" dt="2023-02-06T16:06:24.584" v="2144"/>
        <pc:sldMkLst>
          <pc:docMk/>
          <pc:sldMk cId="867858235" sldId="358"/>
        </pc:sldMkLst>
        <pc:spChg chg="mod">
          <ac:chgData name="Conor Walker" userId="9e745111-8e3a-4b36-beec-6898a7e39431" providerId="ADAL" clId="{E7221190-5E27-4AA6-9042-707996E345CB}" dt="2023-02-06T14:16:44.291" v="1427" actId="113"/>
          <ac:spMkLst>
            <pc:docMk/>
            <pc:sldMk cId="867858235" sldId="358"/>
            <ac:spMk id="4" creationId="{1A9014FC-A436-0F92-E7B0-0F2030E722E0}"/>
          </ac:spMkLst>
        </pc:spChg>
        <pc:spChg chg="mod">
          <ac:chgData name="Conor Walker" userId="9e745111-8e3a-4b36-beec-6898a7e39431" providerId="ADAL" clId="{E7221190-5E27-4AA6-9042-707996E345CB}" dt="2023-02-06T14:07:54.487" v="1176" actId="20577"/>
          <ac:spMkLst>
            <pc:docMk/>
            <pc:sldMk cId="867858235" sldId="358"/>
            <ac:spMk id="5" creationId="{D7060A5C-FFC3-017A-B29E-2729DAE0511B}"/>
          </ac:spMkLst>
        </pc:spChg>
      </pc:sldChg>
      <pc:sldChg chg="addSp delSp modSp add mod">
        <pc:chgData name="Conor Walker" userId="9e745111-8e3a-4b36-beec-6898a7e39431" providerId="ADAL" clId="{E7221190-5E27-4AA6-9042-707996E345CB}" dt="2023-02-06T14:10:53.181" v="1250" actId="732"/>
        <pc:sldMkLst>
          <pc:docMk/>
          <pc:sldMk cId="3177323383" sldId="359"/>
        </pc:sldMkLst>
        <pc:spChg chg="del mod">
          <ac:chgData name="Conor Walker" userId="9e745111-8e3a-4b36-beec-6898a7e39431" providerId="ADAL" clId="{E7221190-5E27-4AA6-9042-707996E345CB}" dt="2023-02-06T14:10:10.345" v="1236" actId="478"/>
          <ac:spMkLst>
            <pc:docMk/>
            <pc:sldMk cId="3177323383" sldId="359"/>
            <ac:spMk id="4" creationId="{1A9014FC-A436-0F92-E7B0-0F2030E722E0}"/>
          </ac:spMkLst>
        </pc:spChg>
        <pc:picChg chg="add mod modCrop">
          <ac:chgData name="Conor Walker" userId="9e745111-8e3a-4b36-beec-6898a7e39431" providerId="ADAL" clId="{E7221190-5E27-4AA6-9042-707996E345CB}" dt="2023-02-06T14:10:53.181" v="1250" actId="732"/>
          <ac:picMkLst>
            <pc:docMk/>
            <pc:sldMk cId="3177323383" sldId="359"/>
            <ac:picMk id="3" creationId="{C930063F-8E30-C96A-46D4-6D89FA858E45}"/>
          </ac:picMkLst>
        </pc:picChg>
      </pc:sldChg>
      <pc:sldChg chg="modSp add mod">
        <pc:chgData name="Conor Walker" userId="9e745111-8e3a-4b36-beec-6898a7e39431" providerId="ADAL" clId="{E7221190-5E27-4AA6-9042-707996E345CB}" dt="2023-02-06T14:11:09.948" v="1251" actId="732"/>
        <pc:sldMkLst>
          <pc:docMk/>
          <pc:sldMk cId="1878201296" sldId="360"/>
        </pc:sldMkLst>
        <pc:picChg chg="mod modCrop">
          <ac:chgData name="Conor Walker" userId="9e745111-8e3a-4b36-beec-6898a7e39431" providerId="ADAL" clId="{E7221190-5E27-4AA6-9042-707996E345CB}" dt="2023-02-06T14:11:09.948" v="1251" actId="732"/>
          <ac:picMkLst>
            <pc:docMk/>
            <pc:sldMk cId="1878201296" sldId="360"/>
            <ac:picMk id="3" creationId="{C930063F-8E30-C96A-46D4-6D89FA858E45}"/>
          </ac:picMkLst>
        </pc:picChg>
      </pc:sldChg>
      <pc:sldChg chg="modSp add mod">
        <pc:chgData name="Conor Walker" userId="9e745111-8e3a-4b36-beec-6898a7e39431" providerId="ADAL" clId="{E7221190-5E27-4AA6-9042-707996E345CB}" dt="2023-02-06T14:11:24.190" v="1252" actId="732"/>
        <pc:sldMkLst>
          <pc:docMk/>
          <pc:sldMk cId="1555306517" sldId="361"/>
        </pc:sldMkLst>
        <pc:picChg chg="mod modCrop">
          <ac:chgData name="Conor Walker" userId="9e745111-8e3a-4b36-beec-6898a7e39431" providerId="ADAL" clId="{E7221190-5E27-4AA6-9042-707996E345CB}" dt="2023-02-06T14:11:24.190" v="1252" actId="732"/>
          <ac:picMkLst>
            <pc:docMk/>
            <pc:sldMk cId="1555306517" sldId="361"/>
            <ac:picMk id="3" creationId="{C930063F-8E30-C96A-46D4-6D89FA858E45}"/>
          </ac:picMkLst>
        </pc:picChg>
      </pc:sldChg>
      <pc:sldChg chg="modSp add mod">
        <pc:chgData name="Conor Walker" userId="9e745111-8e3a-4b36-beec-6898a7e39431" providerId="ADAL" clId="{E7221190-5E27-4AA6-9042-707996E345CB}" dt="2023-02-06T14:11:38.514" v="1253" actId="732"/>
        <pc:sldMkLst>
          <pc:docMk/>
          <pc:sldMk cId="2528207172" sldId="362"/>
        </pc:sldMkLst>
        <pc:picChg chg="mod modCrop">
          <ac:chgData name="Conor Walker" userId="9e745111-8e3a-4b36-beec-6898a7e39431" providerId="ADAL" clId="{E7221190-5E27-4AA6-9042-707996E345CB}" dt="2023-02-06T14:11:38.514" v="1253" actId="732"/>
          <ac:picMkLst>
            <pc:docMk/>
            <pc:sldMk cId="2528207172" sldId="362"/>
            <ac:picMk id="3" creationId="{C930063F-8E30-C96A-46D4-6D89FA858E45}"/>
          </ac:picMkLst>
        </pc:picChg>
      </pc:sldChg>
      <pc:sldChg chg="add">
        <pc:chgData name="Conor Walker" userId="9e745111-8e3a-4b36-beec-6898a7e39431" providerId="ADAL" clId="{E7221190-5E27-4AA6-9042-707996E345CB}" dt="2023-02-06T14:10:38.689" v="1248" actId="2890"/>
        <pc:sldMkLst>
          <pc:docMk/>
          <pc:sldMk cId="2548881509" sldId="363"/>
        </pc:sldMkLst>
      </pc:sldChg>
      <pc:sldChg chg="add del">
        <pc:chgData name="Conor Walker" userId="9e745111-8e3a-4b36-beec-6898a7e39431" providerId="ADAL" clId="{E7221190-5E27-4AA6-9042-707996E345CB}" dt="2023-02-06T14:11:49.950" v="1254" actId="2696"/>
        <pc:sldMkLst>
          <pc:docMk/>
          <pc:sldMk cId="1990472171" sldId="364"/>
        </pc:sldMkLst>
      </pc:sldChg>
      <pc:sldChg chg="addSp delSp modSp mod">
        <pc:chgData name="Conor Walker" userId="9e745111-8e3a-4b36-beec-6898a7e39431" providerId="ADAL" clId="{E7221190-5E27-4AA6-9042-707996E345CB}" dt="2023-02-06T14:12:39.322" v="1265" actId="20577"/>
        <pc:sldMkLst>
          <pc:docMk/>
          <pc:sldMk cId="2534962027" sldId="364"/>
        </pc:sldMkLst>
        <pc:spChg chg="add mod">
          <ac:chgData name="Conor Walker" userId="9e745111-8e3a-4b36-beec-6898a7e39431" providerId="ADAL" clId="{E7221190-5E27-4AA6-9042-707996E345CB}" dt="2023-02-06T14:12:20.595" v="1256"/>
          <ac:spMkLst>
            <pc:docMk/>
            <pc:sldMk cId="2534962027" sldId="364"/>
            <ac:spMk id="2" creationId="{0A760821-18F0-8910-9734-E6EA3272765B}"/>
          </ac:spMkLst>
        </pc:spChg>
        <pc:spChg chg="del">
          <ac:chgData name="Conor Walker" userId="9e745111-8e3a-4b36-beec-6898a7e39431" providerId="ADAL" clId="{E7221190-5E27-4AA6-9042-707996E345CB}" dt="2023-02-06T14:12:19.688" v="1255" actId="478"/>
          <ac:spMkLst>
            <pc:docMk/>
            <pc:sldMk cId="2534962027" sldId="364"/>
            <ac:spMk id="3" creationId="{5F6F456B-1BAE-A010-940B-B2A5C6A21419}"/>
          </ac:spMkLst>
        </pc:spChg>
        <pc:spChg chg="mod">
          <ac:chgData name="Conor Walker" userId="9e745111-8e3a-4b36-beec-6898a7e39431" providerId="ADAL" clId="{E7221190-5E27-4AA6-9042-707996E345CB}" dt="2023-02-06T14:12:39.322" v="1265" actId="20577"/>
          <ac:spMkLst>
            <pc:docMk/>
            <pc:sldMk cId="2534962027" sldId="364"/>
            <ac:spMk id="6" creationId="{1E1E8A02-D3E1-C052-E9F4-630DEE581EB5}"/>
          </ac:spMkLst>
        </pc:spChg>
      </pc:sldChg>
      <pc:sldChg chg="addSp delSp modSp add mod modAnim">
        <pc:chgData name="Conor Walker" userId="9e745111-8e3a-4b36-beec-6898a7e39431" providerId="ADAL" clId="{E7221190-5E27-4AA6-9042-707996E345CB}" dt="2023-02-06T16:06:45.754" v="2147"/>
        <pc:sldMkLst>
          <pc:docMk/>
          <pc:sldMk cId="3547651157" sldId="365"/>
        </pc:sldMkLst>
        <pc:spChg chg="mod">
          <ac:chgData name="Conor Walker" userId="9e745111-8e3a-4b36-beec-6898a7e39431" providerId="ADAL" clId="{E7221190-5E27-4AA6-9042-707996E345CB}" dt="2023-02-06T16:06:38.975" v="2146" actId="12"/>
          <ac:spMkLst>
            <pc:docMk/>
            <pc:sldMk cId="3547651157" sldId="365"/>
            <ac:spMk id="4" creationId="{1A9014FC-A436-0F92-E7B0-0F2030E722E0}"/>
          </ac:spMkLst>
        </pc:spChg>
        <pc:spChg chg="mod">
          <ac:chgData name="Conor Walker" userId="9e745111-8e3a-4b36-beec-6898a7e39431" providerId="ADAL" clId="{E7221190-5E27-4AA6-9042-707996E345CB}" dt="2023-02-06T14:14:04.539" v="1306" actId="20577"/>
          <ac:spMkLst>
            <pc:docMk/>
            <pc:sldMk cId="3547651157" sldId="365"/>
            <ac:spMk id="5" creationId="{D7060A5C-FFC3-017A-B29E-2729DAE0511B}"/>
          </ac:spMkLst>
        </pc:spChg>
        <pc:picChg chg="add del mod">
          <ac:chgData name="Conor Walker" userId="9e745111-8e3a-4b36-beec-6898a7e39431" providerId="ADAL" clId="{E7221190-5E27-4AA6-9042-707996E345CB}" dt="2023-02-06T14:28:15.605" v="1483" actId="478"/>
          <ac:picMkLst>
            <pc:docMk/>
            <pc:sldMk cId="3547651157" sldId="365"/>
            <ac:picMk id="3" creationId="{4BF5EC2F-A91B-EABF-BE77-1BA7833E907B}"/>
          </ac:picMkLst>
        </pc:picChg>
        <pc:picChg chg="add del mod modCrop">
          <ac:chgData name="Conor Walker" userId="9e745111-8e3a-4b36-beec-6898a7e39431" providerId="ADAL" clId="{E7221190-5E27-4AA6-9042-707996E345CB}" dt="2023-02-06T14:31:34.695" v="1504" actId="478"/>
          <ac:picMkLst>
            <pc:docMk/>
            <pc:sldMk cId="3547651157" sldId="365"/>
            <ac:picMk id="7" creationId="{9B58DD4E-A8CF-933A-79C3-81F9B1750F78}"/>
          </ac:picMkLst>
        </pc:picChg>
        <pc:picChg chg="add mod modCrop">
          <ac:chgData name="Conor Walker" userId="9e745111-8e3a-4b36-beec-6898a7e39431" providerId="ADAL" clId="{E7221190-5E27-4AA6-9042-707996E345CB}" dt="2023-02-06T14:31:59.151" v="1511" actId="732"/>
          <ac:picMkLst>
            <pc:docMk/>
            <pc:sldMk cId="3547651157" sldId="365"/>
            <ac:picMk id="9" creationId="{9AAF2D38-C591-E1D6-035A-6F203BBAB82C}"/>
          </ac:picMkLst>
        </pc:picChg>
      </pc:sldChg>
      <pc:sldChg chg="modSp add mod modAnim">
        <pc:chgData name="Conor Walker" userId="9e745111-8e3a-4b36-beec-6898a7e39431" providerId="ADAL" clId="{E7221190-5E27-4AA6-9042-707996E345CB}" dt="2023-02-06T16:07:39.602" v="2158"/>
        <pc:sldMkLst>
          <pc:docMk/>
          <pc:sldMk cId="1754082350" sldId="366"/>
        </pc:sldMkLst>
        <pc:spChg chg="mod">
          <ac:chgData name="Conor Walker" userId="9e745111-8e3a-4b36-beec-6898a7e39431" providerId="ADAL" clId="{E7221190-5E27-4AA6-9042-707996E345CB}" dt="2023-02-06T16:07:25.549" v="2153" actId="1076"/>
          <ac:spMkLst>
            <pc:docMk/>
            <pc:sldMk cId="1754082350" sldId="366"/>
            <ac:spMk id="4" creationId="{1A9014FC-A436-0F92-E7B0-0F2030E722E0}"/>
          </ac:spMkLst>
        </pc:spChg>
        <pc:spChg chg="mod">
          <ac:chgData name="Conor Walker" userId="9e745111-8e3a-4b36-beec-6898a7e39431" providerId="ADAL" clId="{E7221190-5E27-4AA6-9042-707996E345CB}" dt="2023-02-06T15:59:23.850" v="2087" actId="1076"/>
          <ac:spMkLst>
            <pc:docMk/>
            <pc:sldMk cId="1754082350" sldId="366"/>
            <ac:spMk id="5" creationId="{D7060A5C-FFC3-017A-B29E-2729DAE0511B}"/>
          </ac:spMkLst>
        </pc:spChg>
      </pc:sldChg>
      <pc:sldChg chg="addSp delSp modSp add mod">
        <pc:chgData name="Conor Walker" userId="9e745111-8e3a-4b36-beec-6898a7e39431" providerId="ADAL" clId="{E7221190-5E27-4AA6-9042-707996E345CB}" dt="2023-02-06T18:36:31.083" v="2284" actId="208"/>
        <pc:sldMkLst>
          <pc:docMk/>
          <pc:sldMk cId="1639501389" sldId="367"/>
        </pc:sldMkLst>
        <pc:spChg chg="del mod">
          <ac:chgData name="Conor Walker" userId="9e745111-8e3a-4b36-beec-6898a7e39431" providerId="ADAL" clId="{E7221190-5E27-4AA6-9042-707996E345CB}" dt="2023-02-06T14:17:27.353" v="1431" actId="478"/>
          <ac:spMkLst>
            <pc:docMk/>
            <pc:sldMk cId="1639501389" sldId="367"/>
            <ac:spMk id="4" creationId="{1A9014FC-A436-0F92-E7B0-0F2030E722E0}"/>
          </ac:spMkLst>
        </pc:spChg>
        <pc:picChg chg="add mod modCrop">
          <ac:chgData name="Conor Walker" userId="9e745111-8e3a-4b36-beec-6898a7e39431" providerId="ADAL" clId="{E7221190-5E27-4AA6-9042-707996E345CB}" dt="2023-02-06T18:36:31.083" v="2284" actId="208"/>
          <ac:picMkLst>
            <pc:docMk/>
            <pc:sldMk cId="1639501389" sldId="367"/>
            <ac:picMk id="3" creationId="{3FF0A63C-4CAA-1160-1608-E58CD0EC0395}"/>
          </ac:picMkLst>
        </pc:picChg>
      </pc:sldChg>
      <pc:sldChg chg="modSp add mod">
        <pc:chgData name="Conor Walker" userId="9e745111-8e3a-4b36-beec-6898a7e39431" providerId="ADAL" clId="{E7221190-5E27-4AA6-9042-707996E345CB}" dt="2023-02-06T18:36:35.823" v="2285" actId="208"/>
        <pc:sldMkLst>
          <pc:docMk/>
          <pc:sldMk cId="1911857668" sldId="368"/>
        </pc:sldMkLst>
        <pc:picChg chg="mod modCrop">
          <ac:chgData name="Conor Walker" userId="9e745111-8e3a-4b36-beec-6898a7e39431" providerId="ADAL" clId="{E7221190-5E27-4AA6-9042-707996E345CB}" dt="2023-02-06T18:36:35.823" v="2285" actId="208"/>
          <ac:picMkLst>
            <pc:docMk/>
            <pc:sldMk cId="1911857668" sldId="368"/>
            <ac:picMk id="3" creationId="{3FF0A63C-4CAA-1160-1608-E58CD0EC0395}"/>
          </ac:picMkLst>
        </pc:picChg>
      </pc:sldChg>
      <pc:sldChg chg="modSp add mod">
        <pc:chgData name="Conor Walker" userId="9e745111-8e3a-4b36-beec-6898a7e39431" providerId="ADAL" clId="{E7221190-5E27-4AA6-9042-707996E345CB}" dt="2023-02-06T18:36:41.679" v="2286" actId="208"/>
        <pc:sldMkLst>
          <pc:docMk/>
          <pc:sldMk cId="2889229119" sldId="369"/>
        </pc:sldMkLst>
        <pc:picChg chg="mod modCrop">
          <ac:chgData name="Conor Walker" userId="9e745111-8e3a-4b36-beec-6898a7e39431" providerId="ADAL" clId="{E7221190-5E27-4AA6-9042-707996E345CB}" dt="2023-02-06T18:36:41.679" v="2286" actId="208"/>
          <ac:picMkLst>
            <pc:docMk/>
            <pc:sldMk cId="2889229119" sldId="369"/>
            <ac:picMk id="3" creationId="{3FF0A63C-4CAA-1160-1608-E58CD0EC0395}"/>
          </ac:picMkLst>
        </pc:picChg>
      </pc:sldChg>
      <pc:sldChg chg="modSp add mod">
        <pc:chgData name="Conor Walker" userId="9e745111-8e3a-4b36-beec-6898a7e39431" providerId="ADAL" clId="{E7221190-5E27-4AA6-9042-707996E345CB}" dt="2023-02-06T18:36:45.912" v="2287" actId="208"/>
        <pc:sldMkLst>
          <pc:docMk/>
          <pc:sldMk cId="2122476968" sldId="370"/>
        </pc:sldMkLst>
        <pc:picChg chg="mod modCrop">
          <ac:chgData name="Conor Walker" userId="9e745111-8e3a-4b36-beec-6898a7e39431" providerId="ADAL" clId="{E7221190-5E27-4AA6-9042-707996E345CB}" dt="2023-02-06T18:36:45.912" v="2287" actId="208"/>
          <ac:picMkLst>
            <pc:docMk/>
            <pc:sldMk cId="2122476968" sldId="370"/>
            <ac:picMk id="3" creationId="{3FF0A63C-4CAA-1160-1608-E58CD0EC0395}"/>
          </ac:picMkLst>
        </pc:picChg>
      </pc:sldChg>
      <pc:sldChg chg="modSp add mod">
        <pc:chgData name="Conor Walker" userId="9e745111-8e3a-4b36-beec-6898a7e39431" providerId="ADAL" clId="{E7221190-5E27-4AA6-9042-707996E345CB}" dt="2023-02-06T18:36:52.416" v="2288" actId="208"/>
        <pc:sldMkLst>
          <pc:docMk/>
          <pc:sldMk cId="1673528789" sldId="371"/>
        </pc:sldMkLst>
        <pc:picChg chg="mod modCrop">
          <ac:chgData name="Conor Walker" userId="9e745111-8e3a-4b36-beec-6898a7e39431" providerId="ADAL" clId="{E7221190-5E27-4AA6-9042-707996E345CB}" dt="2023-02-06T18:36:52.416" v="2288" actId="208"/>
          <ac:picMkLst>
            <pc:docMk/>
            <pc:sldMk cId="1673528789" sldId="371"/>
            <ac:picMk id="3" creationId="{3FF0A63C-4CAA-1160-1608-E58CD0EC0395}"/>
          </ac:picMkLst>
        </pc:picChg>
      </pc:sldChg>
      <pc:sldChg chg="modSp add mod">
        <pc:chgData name="Conor Walker" userId="9e745111-8e3a-4b36-beec-6898a7e39431" providerId="ADAL" clId="{E7221190-5E27-4AA6-9042-707996E345CB}" dt="2023-02-06T18:36:57.743" v="2289" actId="208"/>
        <pc:sldMkLst>
          <pc:docMk/>
          <pc:sldMk cId="226209436" sldId="372"/>
        </pc:sldMkLst>
        <pc:picChg chg="mod">
          <ac:chgData name="Conor Walker" userId="9e745111-8e3a-4b36-beec-6898a7e39431" providerId="ADAL" clId="{E7221190-5E27-4AA6-9042-707996E345CB}" dt="2023-02-06T18:36:57.743" v="2289" actId="208"/>
          <ac:picMkLst>
            <pc:docMk/>
            <pc:sldMk cId="226209436" sldId="372"/>
            <ac:picMk id="3" creationId="{3FF0A63C-4CAA-1160-1608-E58CD0EC0395}"/>
          </ac:picMkLst>
        </pc:picChg>
      </pc:sldChg>
      <pc:sldChg chg="addSp delSp modSp mod">
        <pc:chgData name="Conor Walker" userId="9e745111-8e3a-4b36-beec-6898a7e39431" providerId="ADAL" clId="{E7221190-5E27-4AA6-9042-707996E345CB}" dt="2023-02-06T14:20:00.511" v="1466" actId="20577"/>
        <pc:sldMkLst>
          <pc:docMk/>
          <pc:sldMk cId="955716104" sldId="373"/>
        </pc:sldMkLst>
        <pc:spChg chg="del mod">
          <ac:chgData name="Conor Walker" userId="9e745111-8e3a-4b36-beec-6898a7e39431" providerId="ADAL" clId="{E7221190-5E27-4AA6-9042-707996E345CB}" dt="2023-02-06T14:19:34.008" v="1454" actId="478"/>
          <ac:spMkLst>
            <pc:docMk/>
            <pc:sldMk cId="955716104" sldId="373"/>
            <ac:spMk id="2" creationId="{0A760821-18F0-8910-9734-E6EA3272765B}"/>
          </ac:spMkLst>
        </pc:spChg>
        <pc:spChg chg="add mod">
          <ac:chgData name="Conor Walker" userId="9e745111-8e3a-4b36-beec-6898a7e39431" providerId="ADAL" clId="{E7221190-5E27-4AA6-9042-707996E345CB}" dt="2023-02-06T14:19:39.590" v="1455"/>
          <ac:spMkLst>
            <pc:docMk/>
            <pc:sldMk cId="955716104" sldId="373"/>
            <ac:spMk id="3" creationId="{5CDEF623-C0CF-9A54-E15D-FD39895119CA}"/>
          </ac:spMkLst>
        </pc:spChg>
        <pc:spChg chg="mod">
          <ac:chgData name="Conor Walker" userId="9e745111-8e3a-4b36-beec-6898a7e39431" providerId="ADAL" clId="{E7221190-5E27-4AA6-9042-707996E345CB}" dt="2023-02-06T14:20:00.511" v="1466" actId="20577"/>
          <ac:spMkLst>
            <pc:docMk/>
            <pc:sldMk cId="955716104" sldId="373"/>
            <ac:spMk id="6" creationId="{1E1E8A02-D3E1-C052-E9F4-630DEE581EB5}"/>
          </ac:spMkLst>
        </pc:spChg>
      </pc:sldChg>
      <pc:sldChg chg="add del">
        <pc:chgData name="Conor Walker" userId="9e745111-8e3a-4b36-beec-6898a7e39431" providerId="ADAL" clId="{E7221190-5E27-4AA6-9042-707996E345CB}" dt="2023-02-06T14:19:11.927" v="1452" actId="2696"/>
        <pc:sldMkLst>
          <pc:docMk/>
          <pc:sldMk cId="2612465233" sldId="373"/>
        </pc:sldMkLst>
      </pc:sldChg>
      <pc:sldChg chg="add del">
        <pc:chgData name="Conor Walker" userId="9e745111-8e3a-4b36-beec-6898a7e39431" providerId="ADAL" clId="{E7221190-5E27-4AA6-9042-707996E345CB}" dt="2023-02-06T14:30:33.087" v="1498" actId="2696"/>
        <pc:sldMkLst>
          <pc:docMk/>
          <pc:sldMk cId="1780506585" sldId="374"/>
        </pc:sldMkLst>
      </pc:sldChg>
      <pc:sldChg chg="modSp add mod ord">
        <pc:chgData name="Conor Walker" userId="9e745111-8e3a-4b36-beec-6898a7e39431" providerId="ADAL" clId="{E7221190-5E27-4AA6-9042-707996E345CB}" dt="2023-02-06T14:31:02.047" v="1503" actId="20577"/>
        <pc:sldMkLst>
          <pc:docMk/>
          <pc:sldMk cId="3451269927" sldId="374"/>
        </pc:sldMkLst>
        <pc:spChg chg="mod">
          <ac:chgData name="Conor Walker" userId="9e745111-8e3a-4b36-beec-6898a7e39431" providerId="ADAL" clId="{E7221190-5E27-4AA6-9042-707996E345CB}" dt="2023-02-06T14:31:02.047" v="1503" actId="20577"/>
          <ac:spMkLst>
            <pc:docMk/>
            <pc:sldMk cId="3451269927" sldId="374"/>
            <ac:spMk id="6" creationId="{1E1E8A02-D3E1-C052-E9F4-630DEE581EB5}"/>
          </ac:spMkLst>
        </pc:spChg>
      </pc:sldChg>
      <pc:sldChg chg="add del">
        <pc:chgData name="Conor Walker" userId="9e745111-8e3a-4b36-beec-6898a7e39431" providerId="ADAL" clId="{E7221190-5E27-4AA6-9042-707996E345CB}" dt="2023-02-06T14:30:33.087" v="1498" actId="2696"/>
        <pc:sldMkLst>
          <pc:docMk/>
          <pc:sldMk cId="2544814517" sldId="375"/>
        </pc:sldMkLst>
      </pc:sldChg>
      <pc:sldChg chg="modSp add mod">
        <pc:chgData name="Conor Walker" userId="9e745111-8e3a-4b36-beec-6898a7e39431" providerId="ADAL" clId="{E7221190-5E27-4AA6-9042-707996E345CB}" dt="2023-02-06T16:06:56.574" v="2149" actId="12"/>
        <pc:sldMkLst>
          <pc:docMk/>
          <pc:sldMk cId="2769261645" sldId="375"/>
        </pc:sldMkLst>
        <pc:spChg chg="mod">
          <ac:chgData name="Conor Walker" userId="9e745111-8e3a-4b36-beec-6898a7e39431" providerId="ADAL" clId="{E7221190-5E27-4AA6-9042-707996E345CB}" dt="2023-02-06T16:06:56.574" v="2149" actId="12"/>
          <ac:spMkLst>
            <pc:docMk/>
            <pc:sldMk cId="2769261645" sldId="375"/>
            <ac:spMk id="4" creationId="{1A9014FC-A436-0F92-E7B0-0F2030E722E0}"/>
          </ac:spMkLst>
        </pc:spChg>
      </pc:sldChg>
      <pc:sldChg chg="addSp delSp modSp add mod modAnim">
        <pc:chgData name="Conor Walker" userId="9e745111-8e3a-4b36-beec-6898a7e39431" providerId="ADAL" clId="{E7221190-5E27-4AA6-9042-707996E345CB}" dt="2023-02-06T15:30:51.934" v="1518" actId="207"/>
        <pc:sldMkLst>
          <pc:docMk/>
          <pc:sldMk cId="1442337859" sldId="376"/>
        </pc:sldMkLst>
        <pc:spChg chg="del">
          <ac:chgData name="Conor Walker" userId="9e745111-8e3a-4b36-beec-6898a7e39431" providerId="ADAL" clId="{E7221190-5E27-4AA6-9042-707996E345CB}" dt="2023-02-06T15:30:33.009" v="1513" actId="478"/>
          <ac:spMkLst>
            <pc:docMk/>
            <pc:sldMk cId="1442337859" sldId="376"/>
            <ac:spMk id="2" creationId="{FF1B408D-F32E-7634-9AE0-C0C329686359}"/>
          </ac:spMkLst>
        </pc:spChg>
        <pc:spChg chg="add mod">
          <ac:chgData name="Conor Walker" userId="9e745111-8e3a-4b36-beec-6898a7e39431" providerId="ADAL" clId="{E7221190-5E27-4AA6-9042-707996E345CB}" dt="2023-02-06T15:30:51.934" v="1518" actId="207"/>
          <ac:spMkLst>
            <pc:docMk/>
            <pc:sldMk cId="1442337859" sldId="376"/>
            <ac:spMk id="3" creationId="{D28E6B69-5152-1981-70CE-CDA8D218406C}"/>
          </ac:spMkLst>
        </pc:spChg>
        <pc:spChg chg="del">
          <ac:chgData name="Conor Walker" userId="9e745111-8e3a-4b36-beec-6898a7e39431" providerId="ADAL" clId="{E7221190-5E27-4AA6-9042-707996E345CB}" dt="2023-02-06T15:30:34.796" v="1514" actId="478"/>
          <ac:spMkLst>
            <pc:docMk/>
            <pc:sldMk cId="1442337859" sldId="376"/>
            <ac:spMk id="4" creationId="{1A9014FC-A436-0F92-E7B0-0F2030E722E0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6" creationId="{87C7D237-FBB3-75AE-3F2F-DAFD93604BF4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7" creationId="{1A1A37A3-4CFB-C94C-B684-B88A2E81F056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9" creationId="{A1E956B1-E5C2-DCBC-0759-ABD9C18329C0}"/>
          </ac:spMkLst>
        </pc:spChg>
        <pc:spChg chg="del">
          <ac:chgData name="Conor Walker" userId="9e745111-8e3a-4b36-beec-6898a7e39431" providerId="ADAL" clId="{E7221190-5E27-4AA6-9042-707996E345CB}" dt="2023-02-06T15:30:39.344" v="1516" actId="478"/>
          <ac:spMkLst>
            <pc:docMk/>
            <pc:sldMk cId="1442337859" sldId="376"/>
            <ac:spMk id="10" creationId="{2E3A1987-1FE2-16E6-EB30-128E21E0AAEF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11" creationId="{F0263687-F003-54A4-9667-9B44C8E0F8F4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12" creationId="{BC2A5C25-3070-B6DB-FCFB-FAD4C0C2D56D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13" creationId="{AA65D5AA-3658-5DB6-5233-65686FF6CE2E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14" creationId="{AA7E555C-BDDB-C89F-A84A-CB191B054AF1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15" creationId="{6F6FB816-5608-F3A8-96F2-402C8CC3CAD3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16" creationId="{726004BE-4EC0-6C4A-3DCE-D8380EEF5C69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17" creationId="{01A6AA0B-A045-40C9-F358-D385B6235046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18" creationId="{CB1BF64A-178C-ADCA-4282-E714F4CC8311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19" creationId="{3E287231-3D0C-9439-4DEC-0C59C2EF63D4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20" creationId="{4F215E0F-C8E2-6D03-413B-4F6CB131B4B7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21" creationId="{D17BC8F3-8FB2-0E3F-261E-4914620C97C3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22" creationId="{DE040047-60E5-C20A-86C5-70AF289D1AD5}"/>
          </ac:spMkLst>
        </pc:spChg>
        <pc:spChg chg="add mod">
          <ac:chgData name="Conor Walker" userId="9e745111-8e3a-4b36-beec-6898a7e39431" providerId="ADAL" clId="{E7221190-5E27-4AA6-9042-707996E345CB}" dt="2023-02-06T15:30:40.645" v="1517"/>
          <ac:spMkLst>
            <pc:docMk/>
            <pc:sldMk cId="1442337859" sldId="376"/>
            <ac:spMk id="23" creationId="{19B8908D-3BBF-BD66-C122-B020EC8D9AC2}"/>
          </ac:spMkLst>
        </pc:spChg>
        <pc:picChg chg="del">
          <ac:chgData name="Conor Walker" userId="9e745111-8e3a-4b36-beec-6898a7e39431" providerId="ADAL" clId="{E7221190-5E27-4AA6-9042-707996E345CB}" dt="2023-02-06T15:30:37.477" v="1515" actId="478"/>
          <ac:picMkLst>
            <pc:docMk/>
            <pc:sldMk cId="1442337859" sldId="376"/>
            <ac:picMk id="8" creationId="{B845F720-8E70-D53C-3574-DB2AC2AF970D}"/>
          </ac:picMkLst>
        </pc:picChg>
      </pc:sldChg>
      <pc:sldChg chg="add del">
        <pc:chgData name="Conor Walker" userId="9e745111-8e3a-4b36-beec-6898a7e39431" providerId="ADAL" clId="{E7221190-5E27-4AA6-9042-707996E345CB}" dt="2023-02-06T14:30:33.087" v="1498" actId="2696"/>
        <pc:sldMkLst>
          <pc:docMk/>
          <pc:sldMk cId="2812682438" sldId="376"/>
        </pc:sldMkLst>
      </pc:sldChg>
      <pc:sldChg chg="add del">
        <pc:chgData name="Conor Walker" userId="9e745111-8e3a-4b36-beec-6898a7e39431" providerId="ADAL" clId="{E7221190-5E27-4AA6-9042-707996E345CB}" dt="2023-02-06T14:30:33.087" v="1498" actId="2696"/>
        <pc:sldMkLst>
          <pc:docMk/>
          <pc:sldMk cId="786644593" sldId="377"/>
        </pc:sldMkLst>
      </pc:sldChg>
      <pc:sldChg chg="addSp delSp modSp add mod ord modAnim">
        <pc:chgData name="Conor Walker" userId="9e745111-8e3a-4b36-beec-6898a7e39431" providerId="ADAL" clId="{E7221190-5E27-4AA6-9042-707996E345CB}" dt="2023-02-06T15:41:41.865" v="1558"/>
        <pc:sldMkLst>
          <pc:docMk/>
          <pc:sldMk cId="1100293760" sldId="377"/>
        </pc:sldMkLst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2" creationId="{393B4298-5221-5C9C-2505-D30FE6488F49}"/>
          </ac:spMkLst>
        </pc:spChg>
        <pc:spChg chg="mod">
          <ac:chgData name="Conor Walker" userId="9e745111-8e3a-4b36-beec-6898a7e39431" providerId="ADAL" clId="{E7221190-5E27-4AA6-9042-707996E345CB}" dt="2023-02-06T15:34:49.838" v="1537" actId="1076"/>
          <ac:spMkLst>
            <pc:docMk/>
            <pc:sldMk cId="1100293760" sldId="377"/>
            <ac:spMk id="4" creationId="{1A9014FC-A436-0F92-E7B0-0F2030E722E0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6" creationId="{A45D82FA-798A-4A2C-0DF5-B2CB52BE0665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7" creationId="{E740CF5E-82DB-AF16-3FC2-14EF2BB97C5B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8" creationId="{0754CA2A-2094-4239-786E-E4617F2F735A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9" creationId="{EF01F6C4-BD59-3794-76AD-41FACCF602DD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10" creationId="{811314B8-7653-57F0-0308-16C0A1203D94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11" creationId="{4BD129B7-1DEB-93AA-831A-B5103D6EB5F3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12" creationId="{717FA4F1-9278-7E55-D5C7-C22BE77BCCBF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13" creationId="{09D1F496-49D5-38D2-D51C-5E9809150999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14" creationId="{017CA045-EB7E-2132-CC40-0152247FEE1B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15" creationId="{1CDCDFD6-DA9E-D4B6-6056-114946721E91}"/>
          </ac:spMkLst>
        </pc:spChg>
        <pc:spChg chg="mod">
          <ac:chgData name="Conor Walker" userId="9e745111-8e3a-4b36-beec-6898a7e39431" providerId="ADAL" clId="{E7221190-5E27-4AA6-9042-707996E345CB}" dt="2023-02-06T15:33:06.525" v="1522"/>
          <ac:spMkLst>
            <pc:docMk/>
            <pc:sldMk cId="1100293760" sldId="377"/>
            <ac:spMk id="17" creationId="{15511A94-6912-F2CD-A579-6D85C16E5BEA}"/>
          </ac:spMkLst>
        </pc:spChg>
        <pc:spChg chg="mod">
          <ac:chgData name="Conor Walker" userId="9e745111-8e3a-4b36-beec-6898a7e39431" providerId="ADAL" clId="{E7221190-5E27-4AA6-9042-707996E345CB}" dt="2023-02-06T15:33:06.525" v="1522"/>
          <ac:spMkLst>
            <pc:docMk/>
            <pc:sldMk cId="1100293760" sldId="377"/>
            <ac:spMk id="21" creationId="{44FFC580-EC64-357E-77A7-2ECCE991AE15}"/>
          </ac:spMkLst>
        </pc:spChg>
        <pc:spChg chg="mod">
          <ac:chgData name="Conor Walker" userId="9e745111-8e3a-4b36-beec-6898a7e39431" providerId="ADAL" clId="{E7221190-5E27-4AA6-9042-707996E345CB}" dt="2023-02-06T15:33:06.525" v="1522"/>
          <ac:spMkLst>
            <pc:docMk/>
            <pc:sldMk cId="1100293760" sldId="377"/>
            <ac:spMk id="22" creationId="{988D97B7-5840-B165-8091-3C3F3C8C2FCA}"/>
          </ac:spMkLst>
        </pc:spChg>
        <pc:spChg chg="mod">
          <ac:chgData name="Conor Walker" userId="9e745111-8e3a-4b36-beec-6898a7e39431" providerId="ADAL" clId="{E7221190-5E27-4AA6-9042-707996E345CB}" dt="2023-02-06T15:33:06.525" v="1522"/>
          <ac:spMkLst>
            <pc:docMk/>
            <pc:sldMk cId="1100293760" sldId="377"/>
            <ac:spMk id="24" creationId="{5E3D08BF-8872-BA0A-FE5F-C92F2ECCC203}"/>
          </ac:spMkLst>
        </pc:spChg>
        <pc:spChg chg="mod">
          <ac:chgData name="Conor Walker" userId="9e745111-8e3a-4b36-beec-6898a7e39431" providerId="ADAL" clId="{E7221190-5E27-4AA6-9042-707996E345CB}" dt="2023-02-06T15:33:06.525" v="1522"/>
          <ac:spMkLst>
            <pc:docMk/>
            <pc:sldMk cId="1100293760" sldId="377"/>
            <ac:spMk id="25" creationId="{96B334C4-C7F4-69E6-DD36-9EE937EFC09F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26" creationId="{1B726D49-1B14-89F2-C7A5-F6448C74AABE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27" creationId="{46A12195-72D7-34F0-9D88-F42A8DA95216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28" creationId="{0678B822-B397-62F0-2CCA-CB9CFAA9B597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29" creationId="{16A70BDE-4E87-CF68-7AA3-AE457CA60710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30" creationId="{A727A53D-40F3-EBBC-19B3-A6C7AE81E6C7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31" creationId="{0CD16B17-E575-C511-55D5-95D9453BFA1B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33" creationId="{F268AB2F-0845-A547-065C-8916F4A0E995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34" creationId="{BFE9B7F2-88A0-4981-CCFF-98576FC4F9BA}"/>
          </ac:spMkLst>
        </pc:spChg>
        <pc:spChg chg="add del mod">
          <ac:chgData name="Conor Walker" userId="9e745111-8e3a-4b36-beec-6898a7e39431" providerId="ADAL" clId="{E7221190-5E27-4AA6-9042-707996E345CB}" dt="2023-02-06T15:33:13.161" v="1523"/>
          <ac:spMkLst>
            <pc:docMk/>
            <pc:sldMk cId="1100293760" sldId="377"/>
            <ac:spMk id="35" creationId="{2A1C662A-AD0E-E92B-2C2F-AE84194BD564}"/>
          </ac:spMkLst>
        </pc:spChg>
        <pc:spChg chg="add mod">
          <ac:chgData name="Conor Walker" userId="9e745111-8e3a-4b36-beec-6898a7e39431" providerId="ADAL" clId="{E7221190-5E27-4AA6-9042-707996E345CB}" dt="2023-02-06T15:34:23.090" v="1534" actId="1076"/>
          <ac:spMkLst>
            <pc:docMk/>
            <pc:sldMk cId="1100293760" sldId="377"/>
            <ac:spMk id="36" creationId="{EBD94583-7BA0-BF67-D748-2CE2312FE912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37" creationId="{94E152D2-04F4-54DA-B879-B0D58EAA6DDE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38" creationId="{5705AAC7-2348-3C7A-B8ED-6E42F0449DAE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39" creationId="{67C20475-8576-F390-2262-B3968D0EDCB7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40" creationId="{26353034-6D5E-DF92-1260-F814DF048B92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41" creationId="{E3699ABE-9860-4617-391D-0A691FEF6800}"/>
          </ac:spMkLst>
        </pc:spChg>
        <pc:spChg chg="mod">
          <ac:chgData name="Conor Walker" userId="9e745111-8e3a-4b36-beec-6898a7e39431" providerId="ADAL" clId="{E7221190-5E27-4AA6-9042-707996E345CB}" dt="2023-02-06T15:33:37.945" v="1525"/>
          <ac:spMkLst>
            <pc:docMk/>
            <pc:sldMk cId="1100293760" sldId="377"/>
            <ac:spMk id="43" creationId="{11DAB762-DD8F-D4CC-5C0B-9198BB62FD6F}"/>
          </ac:spMkLst>
        </pc:spChg>
        <pc:spChg chg="mod">
          <ac:chgData name="Conor Walker" userId="9e745111-8e3a-4b36-beec-6898a7e39431" providerId="ADAL" clId="{E7221190-5E27-4AA6-9042-707996E345CB}" dt="2023-02-06T15:33:37.945" v="1525"/>
          <ac:spMkLst>
            <pc:docMk/>
            <pc:sldMk cId="1100293760" sldId="377"/>
            <ac:spMk id="47" creationId="{CA147B44-63B1-3861-1955-0247C8A46BC7}"/>
          </ac:spMkLst>
        </pc:spChg>
        <pc:spChg chg="mod">
          <ac:chgData name="Conor Walker" userId="9e745111-8e3a-4b36-beec-6898a7e39431" providerId="ADAL" clId="{E7221190-5E27-4AA6-9042-707996E345CB}" dt="2023-02-06T15:33:37.945" v="1525"/>
          <ac:spMkLst>
            <pc:docMk/>
            <pc:sldMk cId="1100293760" sldId="377"/>
            <ac:spMk id="48" creationId="{AD40E761-77E4-6BDD-D3DD-8A44DDC9FDF6}"/>
          </ac:spMkLst>
        </pc:spChg>
        <pc:spChg chg="mod">
          <ac:chgData name="Conor Walker" userId="9e745111-8e3a-4b36-beec-6898a7e39431" providerId="ADAL" clId="{E7221190-5E27-4AA6-9042-707996E345CB}" dt="2023-02-06T15:33:37.945" v="1525"/>
          <ac:spMkLst>
            <pc:docMk/>
            <pc:sldMk cId="1100293760" sldId="377"/>
            <ac:spMk id="50" creationId="{55E712CE-48AD-D4A0-19EF-D25CC661C06D}"/>
          </ac:spMkLst>
        </pc:spChg>
        <pc:spChg chg="mod">
          <ac:chgData name="Conor Walker" userId="9e745111-8e3a-4b36-beec-6898a7e39431" providerId="ADAL" clId="{E7221190-5E27-4AA6-9042-707996E345CB}" dt="2023-02-06T15:33:37.945" v="1525"/>
          <ac:spMkLst>
            <pc:docMk/>
            <pc:sldMk cId="1100293760" sldId="377"/>
            <ac:spMk id="51" creationId="{DA287474-6A84-115C-CDB6-38792220F524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52" creationId="{9ABD9570-557F-104D-E8BA-891320FED349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53" creationId="{19559240-F9DE-5004-1EBF-91282F15ABDF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54" creationId="{9A6D2D82-48ED-22FF-502C-BB4DB5D0C294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55" creationId="{720BC603-F109-47F2-64DF-958BBF0717EB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56" creationId="{8187CC2A-4A8F-C45D-BD29-490F9A4907BA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57" creationId="{FCBCB268-1213-5067-5FCC-D957B59865AD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59" creationId="{912C6898-3E4B-E48D-63B6-81B19338A646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60" creationId="{FF15A721-F9AA-0209-DB72-2E80E4B0D54F}"/>
          </ac:spMkLst>
        </pc:spChg>
        <pc:spChg chg="add mod">
          <ac:chgData name="Conor Walker" userId="9e745111-8e3a-4b36-beec-6898a7e39431" providerId="ADAL" clId="{E7221190-5E27-4AA6-9042-707996E345CB}" dt="2023-02-06T15:35:14.934" v="1539" actId="1076"/>
          <ac:spMkLst>
            <pc:docMk/>
            <pc:sldMk cId="1100293760" sldId="377"/>
            <ac:spMk id="61" creationId="{B9437FFC-79A3-F127-0CC6-FF84A008AC87}"/>
          </ac:spMkLst>
        </pc:spChg>
        <pc:grpChg chg="add del mod">
          <ac:chgData name="Conor Walker" userId="9e745111-8e3a-4b36-beec-6898a7e39431" providerId="ADAL" clId="{E7221190-5E27-4AA6-9042-707996E345CB}" dt="2023-02-06T15:33:13.161" v="1523"/>
          <ac:grpSpMkLst>
            <pc:docMk/>
            <pc:sldMk cId="1100293760" sldId="377"/>
            <ac:grpSpMk id="16" creationId="{F442E74B-9C24-709B-351C-C5D4085ACEE4}"/>
          </ac:grpSpMkLst>
        </pc:grpChg>
        <pc:grpChg chg="add del mod">
          <ac:chgData name="Conor Walker" userId="9e745111-8e3a-4b36-beec-6898a7e39431" providerId="ADAL" clId="{E7221190-5E27-4AA6-9042-707996E345CB}" dt="2023-02-06T15:33:13.161" v="1523"/>
          <ac:grpSpMkLst>
            <pc:docMk/>
            <pc:sldMk cId="1100293760" sldId="377"/>
            <ac:grpSpMk id="20" creationId="{0A214A0C-00D9-39E4-DB77-CDD09EDE698C}"/>
          </ac:grpSpMkLst>
        </pc:grpChg>
        <pc:grpChg chg="add del mod">
          <ac:chgData name="Conor Walker" userId="9e745111-8e3a-4b36-beec-6898a7e39431" providerId="ADAL" clId="{E7221190-5E27-4AA6-9042-707996E345CB}" dt="2023-02-06T15:33:13.161" v="1523"/>
          <ac:grpSpMkLst>
            <pc:docMk/>
            <pc:sldMk cId="1100293760" sldId="377"/>
            <ac:grpSpMk id="23" creationId="{FAFE0695-87B7-B58E-948F-0EC0D7EBFE42}"/>
          </ac:grpSpMkLst>
        </pc:grpChg>
        <pc:grpChg chg="add mod">
          <ac:chgData name="Conor Walker" userId="9e745111-8e3a-4b36-beec-6898a7e39431" providerId="ADAL" clId="{E7221190-5E27-4AA6-9042-707996E345CB}" dt="2023-02-06T15:35:14.934" v="1539" actId="1076"/>
          <ac:grpSpMkLst>
            <pc:docMk/>
            <pc:sldMk cId="1100293760" sldId="377"/>
            <ac:grpSpMk id="42" creationId="{C47D0B3F-9117-9851-7EA8-F9910AD3EABE}"/>
          </ac:grpSpMkLst>
        </pc:grpChg>
        <pc:grpChg chg="add mod">
          <ac:chgData name="Conor Walker" userId="9e745111-8e3a-4b36-beec-6898a7e39431" providerId="ADAL" clId="{E7221190-5E27-4AA6-9042-707996E345CB}" dt="2023-02-06T15:35:14.934" v="1539" actId="1076"/>
          <ac:grpSpMkLst>
            <pc:docMk/>
            <pc:sldMk cId="1100293760" sldId="377"/>
            <ac:grpSpMk id="46" creationId="{853F28D1-CCE4-6B3E-62F8-7081FF4BE293}"/>
          </ac:grpSpMkLst>
        </pc:grpChg>
        <pc:grpChg chg="add mod">
          <ac:chgData name="Conor Walker" userId="9e745111-8e3a-4b36-beec-6898a7e39431" providerId="ADAL" clId="{E7221190-5E27-4AA6-9042-707996E345CB}" dt="2023-02-06T15:35:14.934" v="1539" actId="1076"/>
          <ac:grpSpMkLst>
            <pc:docMk/>
            <pc:sldMk cId="1100293760" sldId="377"/>
            <ac:grpSpMk id="49" creationId="{8A8AB35D-75CD-5A6B-62D2-314A026366FB}"/>
          </ac:grpSpMkLst>
        </pc:grpChg>
        <pc:picChg chg="del">
          <ac:chgData name="Conor Walker" userId="9e745111-8e3a-4b36-beec-6898a7e39431" providerId="ADAL" clId="{E7221190-5E27-4AA6-9042-707996E345CB}" dt="2023-02-06T15:31:38.178" v="1520" actId="478"/>
          <ac:picMkLst>
            <pc:docMk/>
            <pc:sldMk cId="1100293760" sldId="377"/>
            <ac:picMk id="3" creationId="{95F9C006-A91D-05EA-F564-63236CC28E55}"/>
          </ac:picMkLst>
        </pc:picChg>
        <pc:cxnChg chg="mod">
          <ac:chgData name="Conor Walker" userId="9e745111-8e3a-4b36-beec-6898a7e39431" providerId="ADAL" clId="{E7221190-5E27-4AA6-9042-707996E345CB}" dt="2023-02-06T15:33:06.525" v="1522"/>
          <ac:cxnSpMkLst>
            <pc:docMk/>
            <pc:sldMk cId="1100293760" sldId="377"/>
            <ac:cxnSpMk id="18" creationId="{7DC785F1-CACA-EE8B-F275-D19D629AAB26}"/>
          </ac:cxnSpMkLst>
        </pc:cxnChg>
        <pc:cxnChg chg="mod">
          <ac:chgData name="Conor Walker" userId="9e745111-8e3a-4b36-beec-6898a7e39431" providerId="ADAL" clId="{E7221190-5E27-4AA6-9042-707996E345CB}" dt="2023-02-06T15:33:06.525" v="1522"/>
          <ac:cxnSpMkLst>
            <pc:docMk/>
            <pc:sldMk cId="1100293760" sldId="377"/>
            <ac:cxnSpMk id="19" creationId="{E7C8B9A7-E4D1-D9E4-7B37-89B7128E98DB}"/>
          </ac:cxnSpMkLst>
        </pc:cxnChg>
        <pc:cxnChg chg="add del mod">
          <ac:chgData name="Conor Walker" userId="9e745111-8e3a-4b36-beec-6898a7e39431" providerId="ADAL" clId="{E7221190-5E27-4AA6-9042-707996E345CB}" dt="2023-02-06T15:33:13.161" v="1523"/>
          <ac:cxnSpMkLst>
            <pc:docMk/>
            <pc:sldMk cId="1100293760" sldId="377"/>
            <ac:cxnSpMk id="32" creationId="{784C6BF1-7B6B-351C-2655-52F255613F97}"/>
          </ac:cxnSpMkLst>
        </pc:cxnChg>
        <pc:cxnChg chg="mod">
          <ac:chgData name="Conor Walker" userId="9e745111-8e3a-4b36-beec-6898a7e39431" providerId="ADAL" clId="{E7221190-5E27-4AA6-9042-707996E345CB}" dt="2023-02-06T15:33:37.945" v="1525"/>
          <ac:cxnSpMkLst>
            <pc:docMk/>
            <pc:sldMk cId="1100293760" sldId="377"/>
            <ac:cxnSpMk id="44" creationId="{E83F7298-20B6-2D35-6DF2-1140B97C8096}"/>
          </ac:cxnSpMkLst>
        </pc:cxnChg>
        <pc:cxnChg chg="mod">
          <ac:chgData name="Conor Walker" userId="9e745111-8e3a-4b36-beec-6898a7e39431" providerId="ADAL" clId="{E7221190-5E27-4AA6-9042-707996E345CB}" dt="2023-02-06T15:33:37.945" v="1525"/>
          <ac:cxnSpMkLst>
            <pc:docMk/>
            <pc:sldMk cId="1100293760" sldId="377"/>
            <ac:cxnSpMk id="45" creationId="{F5825639-071B-6526-8267-143EAE5859AC}"/>
          </ac:cxnSpMkLst>
        </pc:cxnChg>
        <pc:cxnChg chg="add mod">
          <ac:chgData name="Conor Walker" userId="9e745111-8e3a-4b36-beec-6898a7e39431" providerId="ADAL" clId="{E7221190-5E27-4AA6-9042-707996E345CB}" dt="2023-02-06T15:35:14.934" v="1539" actId="1076"/>
          <ac:cxnSpMkLst>
            <pc:docMk/>
            <pc:sldMk cId="1100293760" sldId="377"/>
            <ac:cxnSpMk id="58" creationId="{41E9F745-8F76-C8CB-56A8-878CE0CEE11E}"/>
          </ac:cxnSpMkLst>
        </pc:cxnChg>
      </pc:sldChg>
      <pc:sldChg chg="add del">
        <pc:chgData name="Conor Walker" userId="9e745111-8e3a-4b36-beec-6898a7e39431" providerId="ADAL" clId="{E7221190-5E27-4AA6-9042-707996E345CB}" dt="2023-02-06T15:41:52.790" v="1561" actId="2696"/>
        <pc:sldMkLst>
          <pc:docMk/>
          <pc:sldMk cId="840795986" sldId="378"/>
        </pc:sldMkLst>
      </pc:sldChg>
      <pc:sldChg chg="add del">
        <pc:chgData name="Conor Walker" userId="9e745111-8e3a-4b36-beec-6898a7e39431" providerId="ADAL" clId="{E7221190-5E27-4AA6-9042-707996E345CB}" dt="2023-02-06T14:30:33.087" v="1498" actId="2696"/>
        <pc:sldMkLst>
          <pc:docMk/>
          <pc:sldMk cId="2552078188" sldId="378"/>
        </pc:sldMkLst>
      </pc:sldChg>
      <pc:sldChg chg="new del">
        <pc:chgData name="Conor Walker" userId="9e745111-8e3a-4b36-beec-6898a7e39431" providerId="ADAL" clId="{E7221190-5E27-4AA6-9042-707996E345CB}" dt="2023-02-06T15:36:41.686" v="1541" actId="680"/>
        <pc:sldMkLst>
          <pc:docMk/>
          <pc:sldMk cId="2786768504" sldId="379"/>
        </pc:sldMkLst>
      </pc:sldChg>
      <pc:sldChg chg="addSp delSp modSp new del mod modClrScheme chgLayout">
        <pc:chgData name="Conor Walker" userId="9e745111-8e3a-4b36-beec-6898a7e39431" providerId="ADAL" clId="{E7221190-5E27-4AA6-9042-707996E345CB}" dt="2023-02-06T15:37:02.637" v="1545" actId="2696"/>
        <pc:sldMkLst>
          <pc:docMk/>
          <pc:sldMk cId="3042104978" sldId="379"/>
        </pc:sldMkLst>
        <pc:spChg chg="del mod ord">
          <ac:chgData name="Conor Walker" userId="9e745111-8e3a-4b36-beec-6898a7e39431" providerId="ADAL" clId="{E7221190-5E27-4AA6-9042-707996E345CB}" dt="2023-02-06T15:36:54.979" v="1543" actId="700"/>
          <ac:spMkLst>
            <pc:docMk/>
            <pc:sldMk cId="3042104978" sldId="379"/>
            <ac:spMk id="2" creationId="{FD4CA53A-1F96-F23E-DA3B-425925B205CB}"/>
          </ac:spMkLst>
        </pc:spChg>
        <pc:spChg chg="del mod ord">
          <ac:chgData name="Conor Walker" userId="9e745111-8e3a-4b36-beec-6898a7e39431" providerId="ADAL" clId="{E7221190-5E27-4AA6-9042-707996E345CB}" dt="2023-02-06T15:36:54.979" v="1543" actId="700"/>
          <ac:spMkLst>
            <pc:docMk/>
            <pc:sldMk cId="3042104978" sldId="379"/>
            <ac:spMk id="3" creationId="{06484665-0C7A-63DD-FD76-C902C65724B8}"/>
          </ac:spMkLst>
        </pc:spChg>
        <pc:spChg chg="add mod ord">
          <ac:chgData name="Conor Walker" userId="9e745111-8e3a-4b36-beec-6898a7e39431" providerId="ADAL" clId="{E7221190-5E27-4AA6-9042-707996E345CB}" dt="2023-02-06T15:36:54.979" v="1543" actId="700"/>
          <ac:spMkLst>
            <pc:docMk/>
            <pc:sldMk cId="3042104978" sldId="379"/>
            <ac:spMk id="4" creationId="{6111F6A2-92C0-ACA7-5F84-CB63B5491303}"/>
          </ac:spMkLst>
        </pc:spChg>
        <pc:spChg chg="add mod ord">
          <ac:chgData name="Conor Walker" userId="9e745111-8e3a-4b36-beec-6898a7e39431" providerId="ADAL" clId="{E7221190-5E27-4AA6-9042-707996E345CB}" dt="2023-02-06T15:36:54.979" v="1543" actId="700"/>
          <ac:spMkLst>
            <pc:docMk/>
            <pc:sldMk cId="3042104978" sldId="379"/>
            <ac:spMk id="5" creationId="{FB93EFF1-5B23-F305-777C-1E59CA35C7E5}"/>
          </ac:spMkLst>
        </pc:spChg>
      </pc:sldChg>
      <pc:sldChg chg="addSp delSp modSp add mod ord modAnim">
        <pc:chgData name="Conor Walker" userId="9e745111-8e3a-4b36-beec-6898a7e39431" providerId="ADAL" clId="{E7221190-5E27-4AA6-9042-707996E345CB}" dt="2023-02-06T18:22:40.127" v="2176" actId="20577"/>
        <pc:sldMkLst>
          <pc:docMk/>
          <pc:sldMk cId="498836027" sldId="380"/>
        </pc:sldMkLst>
        <pc:spChg chg="add mod">
          <ac:chgData name="Conor Walker" userId="9e745111-8e3a-4b36-beec-6898a7e39431" providerId="ADAL" clId="{E7221190-5E27-4AA6-9042-707996E345CB}" dt="2023-02-06T15:39:30.560" v="1555" actId="255"/>
          <ac:spMkLst>
            <pc:docMk/>
            <pc:sldMk cId="498836027" sldId="380"/>
            <ac:spMk id="2" creationId="{7866F83E-F947-7FD6-828B-2726E36C62A2}"/>
          </ac:spMkLst>
        </pc:spChg>
        <pc:spChg chg="del">
          <ac:chgData name="Conor Walker" userId="9e745111-8e3a-4b36-beec-6898a7e39431" providerId="ADAL" clId="{E7221190-5E27-4AA6-9042-707996E345CB}" dt="2023-02-06T15:37:15.960" v="1548" actId="478"/>
          <ac:spMkLst>
            <pc:docMk/>
            <pc:sldMk cId="498836027" sldId="380"/>
            <ac:spMk id="4" creationId="{1A9014FC-A436-0F92-E7B0-0F2030E722E0}"/>
          </ac:spMkLst>
        </pc:spChg>
        <pc:spChg chg="mod">
          <ac:chgData name="Conor Walker" userId="9e745111-8e3a-4b36-beec-6898a7e39431" providerId="ADAL" clId="{E7221190-5E27-4AA6-9042-707996E345CB}" dt="2023-02-06T18:22:40.127" v="2176" actId="20577"/>
          <ac:spMkLst>
            <pc:docMk/>
            <pc:sldMk cId="498836027" sldId="380"/>
            <ac:spMk id="5" creationId="{D7060A5C-FFC3-017A-B29E-2729DAE0511B}"/>
          </ac:spMkLst>
        </pc:spChg>
        <pc:spChg chg="add mod">
          <ac:chgData name="Conor Walker" userId="9e745111-8e3a-4b36-beec-6898a7e39431" providerId="ADAL" clId="{E7221190-5E27-4AA6-9042-707996E345CB}" dt="2023-02-06T15:39:37.661" v="1556" actId="1076"/>
          <ac:spMkLst>
            <pc:docMk/>
            <pc:sldMk cId="498836027" sldId="380"/>
            <ac:spMk id="7" creationId="{0BE86F60-BA51-459B-B496-B5B0C9EAFCBF}"/>
          </ac:spMkLst>
        </pc:spChg>
        <pc:spChg chg="add mod">
          <ac:chgData name="Conor Walker" userId="9e745111-8e3a-4b36-beec-6898a7e39431" providerId="ADAL" clId="{E7221190-5E27-4AA6-9042-707996E345CB}" dt="2023-02-06T15:39:30.560" v="1555" actId="255"/>
          <ac:spMkLst>
            <pc:docMk/>
            <pc:sldMk cId="498836027" sldId="380"/>
            <ac:spMk id="8" creationId="{9FFF945B-5F24-B8DB-297F-10EF96996216}"/>
          </ac:spMkLst>
        </pc:spChg>
        <pc:spChg chg="add mod">
          <ac:chgData name="Conor Walker" userId="9e745111-8e3a-4b36-beec-6898a7e39431" providerId="ADAL" clId="{E7221190-5E27-4AA6-9042-707996E345CB}" dt="2023-02-06T15:39:30.560" v="1555" actId="255"/>
          <ac:spMkLst>
            <pc:docMk/>
            <pc:sldMk cId="498836027" sldId="380"/>
            <ac:spMk id="9" creationId="{EC523833-51B6-EBF2-3B4F-F6137E0EFDFC}"/>
          </ac:spMkLst>
        </pc:spChg>
        <pc:spChg chg="add mod">
          <ac:chgData name="Conor Walker" userId="9e745111-8e3a-4b36-beec-6898a7e39431" providerId="ADAL" clId="{E7221190-5E27-4AA6-9042-707996E345CB}" dt="2023-02-06T15:39:30.560" v="1555" actId="255"/>
          <ac:spMkLst>
            <pc:docMk/>
            <pc:sldMk cId="498836027" sldId="380"/>
            <ac:spMk id="10" creationId="{2891AD34-2CB8-273E-2ECE-6A6EA364CCAF}"/>
          </ac:spMkLst>
        </pc:spChg>
        <pc:picChg chg="del">
          <ac:chgData name="Conor Walker" userId="9e745111-8e3a-4b36-beec-6898a7e39431" providerId="ADAL" clId="{E7221190-5E27-4AA6-9042-707996E345CB}" dt="2023-02-06T15:37:09.938" v="1547" actId="478"/>
          <ac:picMkLst>
            <pc:docMk/>
            <pc:sldMk cId="498836027" sldId="380"/>
            <ac:picMk id="3" creationId="{54A4A9F8-0E95-8EB4-F738-C494F6A17065}"/>
          </ac:picMkLst>
        </pc:picChg>
        <pc:picChg chg="del">
          <ac:chgData name="Conor Walker" userId="9e745111-8e3a-4b36-beec-6898a7e39431" providerId="ADAL" clId="{E7221190-5E27-4AA6-9042-707996E345CB}" dt="2023-02-06T15:37:07.563" v="1546" actId="478"/>
          <ac:picMkLst>
            <pc:docMk/>
            <pc:sldMk cId="498836027" sldId="380"/>
            <ac:picMk id="6" creationId="{4D097346-78DC-6EDA-83DD-A6BD75866AD1}"/>
          </ac:picMkLst>
        </pc:picChg>
      </pc:sldChg>
      <pc:sldChg chg="addSp delSp modSp add mod addAnim delAnim modAnim">
        <pc:chgData name="Conor Walker" userId="9e745111-8e3a-4b36-beec-6898a7e39431" providerId="ADAL" clId="{E7221190-5E27-4AA6-9042-707996E345CB}" dt="2023-02-06T18:33:10.577" v="2279" actId="20577"/>
        <pc:sldMkLst>
          <pc:docMk/>
          <pc:sldMk cId="1156811038" sldId="381"/>
        </pc:sldMkLst>
        <pc:spChg chg="add mod">
          <ac:chgData name="Conor Walker" userId="9e745111-8e3a-4b36-beec-6898a7e39431" providerId="ADAL" clId="{E7221190-5E27-4AA6-9042-707996E345CB}" dt="2023-02-06T15:46:31.610" v="1588" actId="1076"/>
          <ac:spMkLst>
            <pc:docMk/>
            <pc:sldMk cId="1156811038" sldId="381"/>
            <ac:spMk id="2" creationId="{7D669373-EF74-8E5D-834E-DBB559B85B6C}"/>
          </ac:spMkLst>
        </pc:spChg>
        <pc:spChg chg="del">
          <ac:chgData name="Conor Walker" userId="9e745111-8e3a-4b36-beec-6898a7e39431" providerId="ADAL" clId="{E7221190-5E27-4AA6-9042-707996E345CB}" dt="2023-02-06T15:43:06.837" v="1563" actId="478"/>
          <ac:spMkLst>
            <pc:docMk/>
            <pc:sldMk cId="1156811038" sldId="381"/>
            <ac:spMk id="4" creationId="{1A9014FC-A436-0F92-E7B0-0F2030E722E0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6" creationId="{8BA1438C-09D2-1FB8-F607-4CFAB10191F6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7" creationId="{A0438406-B3A7-7543-694D-569C334812B1}"/>
          </ac:spMkLst>
        </pc:spChg>
        <pc:spChg chg="add mod">
          <ac:chgData name="Conor Walker" userId="9e745111-8e3a-4b36-beec-6898a7e39431" providerId="ADAL" clId="{E7221190-5E27-4AA6-9042-707996E345CB}" dt="2023-02-06T18:30:28.494" v="2210" actId="20577"/>
          <ac:spMkLst>
            <pc:docMk/>
            <pc:sldMk cId="1156811038" sldId="381"/>
            <ac:spMk id="8" creationId="{BBF4F3D8-26B6-FA8B-D86F-CE408995BA59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9" creationId="{A9328C72-AB39-8C65-4C4F-C62D2E2ECF95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10" creationId="{42AA36B5-096B-955A-E80F-6EAD4310FDB6}"/>
          </ac:spMkLst>
        </pc:spChg>
        <pc:spChg chg="add mod">
          <ac:chgData name="Conor Walker" userId="9e745111-8e3a-4b36-beec-6898a7e39431" providerId="ADAL" clId="{E7221190-5E27-4AA6-9042-707996E345CB}" dt="2023-02-06T18:31:33.425" v="2228" actId="20577"/>
          <ac:spMkLst>
            <pc:docMk/>
            <pc:sldMk cId="1156811038" sldId="381"/>
            <ac:spMk id="11" creationId="{1121F91F-AEC1-DEB9-9C38-E77D4E87A05C}"/>
          </ac:spMkLst>
        </pc:spChg>
        <pc:spChg chg="add mod">
          <ac:chgData name="Conor Walker" userId="9e745111-8e3a-4b36-beec-6898a7e39431" providerId="ADAL" clId="{E7221190-5E27-4AA6-9042-707996E345CB}" dt="2023-02-06T18:33:10.577" v="2279" actId="20577"/>
          <ac:spMkLst>
            <pc:docMk/>
            <pc:sldMk cId="1156811038" sldId="381"/>
            <ac:spMk id="12" creationId="{3CC76C29-5322-19BA-925D-6297F3A729E1}"/>
          </ac:spMkLst>
        </pc:spChg>
        <pc:spChg chg="add mod">
          <ac:chgData name="Conor Walker" userId="9e745111-8e3a-4b36-beec-6898a7e39431" providerId="ADAL" clId="{E7221190-5E27-4AA6-9042-707996E345CB}" dt="2023-02-06T18:32:08.041" v="2242" actId="20577"/>
          <ac:spMkLst>
            <pc:docMk/>
            <pc:sldMk cId="1156811038" sldId="381"/>
            <ac:spMk id="13" creationId="{45B06825-3FDA-56D6-3171-90F40449DC67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14" creationId="{051EC2AB-C4C2-2E8C-1A4D-A84C3267B58E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15" creationId="{92C50E3F-2374-FAF0-94BA-60509DD4F447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16" creationId="{B0742719-C10F-CD8E-F239-D3D0AD031ABC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17" creationId="{3D557127-6E16-2D47-3D04-B459045ABEED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18" creationId="{841EC136-8DC4-DD9B-469E-E23E0745F7D5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19" creationId="{995AF1C9-EF18-46BD-C1ED-D7D4EE205CAE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20" creationId="{0A045F7F-688B-E9B7-E5AA-DC8D773007EA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21" creationId="{98F5ECB3-CA4E-DDBF-7685-513F47D15C27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22" creationId="{D61806B8-DF0E-84DE-B665-C4AB6F06C3A2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23" creationId="{CFDF0CEC-CE07-6095-195D-CAD4070ACAEF}"/>
          </ac:spMkLst>
        </pc:spChg>
        <pc:spChg chg="add del mod">
          <ac:chgData name="Conor Walker" userId="9e745111-8e3a-4b36-beec-6898a7e39431" providerId="ADAL" clId="{E7221190-5E27-4AA6-9042-707996E345CB}" dt="2023-02-06T15:43:57.745" v="1572" actId="21"/>
          <ac:spMkLst>
            <pc:docMk/>
            <pc:sldMk cId="1156811038" sldId="381"/>
            <ac:spMk id="24" creationId="{AD548213-A242-E0BA-E314-25DDDFA41423}"/>
          </ac:spMkLst>
        </pc:spChg>
        <pc:picChg chg="del">
          <ac:chgData name="Conor Walker" userId="9e745111-8e3a-4b36-beec-6898a7e39431" providerId="ADAL" clId="{E7221190-5E27-4AA6-9042-707996E345CB}" dt="2023-02-06T15:43:09.244" v="1564" actId="478"/>
          <ac:picMkLst>
            <pc:docMk/>
            <pc:sldMk cId="1156811038" sldId="381"/>
            <ac:picMk id="3" creationId="{3AE5CD5E-31E9-A1A4-FC7D-1DE4BF296CFA}"/>
          </ac:picMkLst>
        </pc:picChg>
      </pc:sldChg>
      <pc:sldChg chg="delSp modSp add mod delAnim">
        <pc:chgData name="Conor Walker" userId="9e745111-8e3a-4b36-beec-6898a7e39431" providerId="ADAL" clId="{E7221190-5E27-4AA6-9042-707996E345CB}" dt="2023-02-06T18:27:52.221" v="2194" actId="255"/>
        <pc:sldMkLst>
          <pc:docMk/>
          <pc:sldMk cId="858097889" sldId="382"/>
        </pc:sldMkLst>
        <pc:spChg chg="del">
          <ac:chgData name="Conor Walker" userId="9e745111-8e3a-4b36-beec-6898a7e39431" providerId="ADAL" clId="{E7221190-5E27-4AA6-9042-707996E345CB}" dt="2023-02-06T15:44:04.773" v="1573" actId="478"/>
          <ac:spMkLst>
            <pc:docMk/>
            <pc:sldMk cId="858097889" sldId="382"/>
            <ac:spMk id="2" creationId="{7D669373-EF74-8E5D-834E-DBB559B85B6C}"/>
          </ac:spMkLst>
        </pc:spChg>
        <pc:spChg chg="mod">
          <ac:chgData name="Conor Walker" userId="9e745111-8e3a-4b36-beec-6898a7e39431" providerId="ADAL" clId="{E7221190-5E27-4AA6-9042-707996E345CB}" dt="2023-02-06T15:47:17.592" v="1594" actId="1076"/>
          <ac:spMkLst>
            <pc:docMk/>
            <pc:sldMk cId="858097889" sldId="382"/>
            <ac:spMk id="6" creationId="{8BA1438C-09D2-1FB8-F607-4CFAB10191F6}"/>
          </ac:spMkLst>
        </pc:spChg>
        <pc:spChg chg="del">
          <ac:chgData name="Conor Walker" userId="9e745111-8e3a-4b36-beec-6898a7e39431" providerId="ADAL" clId="{E7221190-5E27-4AA6-9042-707996E345CB}" dt="2023-02-06T15:44:13.301" v="1575" actId="478"/>
          <ac:spMkLst>
            <pc:docMk/>
            <pc:sldMk cId="858097889" sldId="382"/>
            <ac:spMk id="7" creationId="{A0438406-B3A7-7543-694D-569C334812B1}"/>
          </ac:spMkLst>
        </pc:spChg>
        <pc:spChg chg="del">
          <ac:chgData name="Conor Walker" userId="9e745111-8e3a-4b36-beec-6898a7e39431" providerId="ADAL" clId="{E7221190-5E27-4AA6-9042-707996E345CB}" dt="2023-02-06T15:44:09.457" v="1574" actId="478"/>
          <ac:spMkLst>
            <pc:docMk/>
            <pc:sldMk cId="858097889" sldId="382"/>
            <ac:spMk id="8" creationId="{BBF4F3D8-26B6-FA8B-D86F-CE408995BA59}"/>
          </ac:spMkLst>
        </pc:spChg>
        <pc:spChg chg="mod">
          <ac:chgData name="Conor Walker" userId="9e745111-8e3a-4b36-beec-6898a7e39431" providerId="ADAL" clId="{E7221190-5E27-4AA6-9042-707996E345CB}" dt="2023-02-06T15:47:51.052" v="1597" actId="255"/>
          <ac:spMkLst>
            <pc:docMk/>
            <pc:sldMk cId="858097889" sldId="382"/>
            <ac:spMk id="9" creationId="{A9328C72-AB39-8C65-4C4F-C62D2E2ECF95}"/>
          </ac:spMkLst>
        </pc:spChg>
        <pc:spChg chg="del">
          <ac:chgData name="Conor Walker" userId="9e745111-8e3a-4b36-beec-6898a7e39431" providerId="ADAL" clId="{E7221190-5E27-4AA6-9042-707996E345CB}" dt="2023-02-06T15:44:13.301" v="1575" actId="478"/>
          <ac:spMkLst>
            <pc:docMk/>
            <pc:sldMk cId="858097889" sldId="382"/>
            <ac:spMk id="10" creationId="{42AA36B5-096B-955A-E80F-6EAD4310FDB6}"/>
          </ac:spMkLst>
        </pc:spChg>
        <pc:spChg chg="del">
          <ac:chgData name="Conor Walker" userId="9e745111-8e3a-4b36-beec-6898a7e39431" providerId="ADAL" clId="{E7221190-5E27-4AA6-9042-707996E345CB}" dt="2023-02-06T15:44:04.773" v="1573" actId="478"/>
          <ac:spMkLst>
            <pc:docMk/>
            <pc:sldMk cId="858097889" sldId="382"/>
            <ac:spMk id="11" creationId="{1121F91F-AEC1-DEB9-9C38-E77D4E87A05C}"/>
          </ac:spMkLst>
        </pc:spChg>
        <pc:spChg chg="del">
          <ac:chgData name="Conor Walker" userId="9e745111-8e3a-4b36-beec-6898a7e39431" providerId="ADAL" clId="{E7221190-5E27-4AA6-9042-707996E345CB}" dt="2023-02-06T15:44:04.773" v="1573" actId="478"/>
          <ac:spMkLst>
            <pc:docMk/>
            <pc:sldMk cId="858097889" sldId="382"/>
            <ac:spMk id="12" creationId="{3CC76C29-5322-19BA-925D-6297F3A729E1}"/>
          </ac:spMkLst>
        </pc:spChg>
        <pc:spChg chg="del">
          <ac:chgData name="Conor Walker" userId="9e745111-8e3a-4b36-beec-6898a7e39431" providerId="ADAL" clId="{E7221190-5E27-4AA6-9042-707996E345CB}" dt="2023-02-06T15:44:04.773" v="1573" actId="478"/>
          <ac:spMkLst>
            <pc:docMk/>
            <pc:sldMk cId="858097889" sldId="382"/>
            <ac:spMk id="13" creationId="{45B06825-3FDA-56D6-3171-90F40449DC67}"/>
          </ac:spMkLst>
        </pc:spChg>
        <pc:spChg chg="mod">
          <ac:chgData name="Conor Walker" userId="9e745111-8e3a-4b36-beec-6898a7e39431" providerId="ADAL" clId="{E7221190-5E27-4AA6-9042-707996E345CB}" dt="2023-02-06T18:27:52.221" v="2194" actId="255"/>
          <ac:spMkLst>
            <pc:docMk/>
            <pc:sldMk cId="858097889" sldId="382"/>
            <ac:spMk id="14" creationId="{051EC2AB-C4C2-2E8C-1A4D-A84C3267B58E}"/>
          </ac:spMkLst>
        </pc:spChg>
        <pc:spChg chg="mod">
          <ac:chgData name="Conor Walker" userId="9e745111-8e3a-4b36-beec-6898a7e39431" providerId="ADAL" clId="{E7221190-5E27-4AA6-9042-707996E345CB}" dt="2023-02-06T15:47:51.052" v="1597" actId="255"/>
          <ac:spMkLst>
            <pc:docMk/>
            <pc:sldMk cId="858097889" sldId="382"/>
            <ac:spMk id="15" creationId="{92C50E3F-2374-FAF0-94BA-60509DD4F447}"/>
          </ac:spMkLst>
        </pc:spChg>
        <pc:spChg chg="mod">
          <ac:chgData name="Conor Walker" userId="9e745111-8e3a-4b36-beec-6898a7e39431" providerId="ADAL" clId="{E7221190-5E27-4AA6-9042-707996E345CB}" dt="2023-02-06T15:47:51.052" v="1597" actId="255"/>
          <ac:spMkLst>
            <pc:docMk/>
            <pc:sldMk cId="858097889" sldId="382"/>
            <ac:spMk id="16" creationId="{B0742719-C10F-CD8E-F239-D3D0AD031ABC}"/>
          </ac:spMkLst>
        </pc:spChg>
        <pc:spChg chg="mod">
          <ac:chgData name="Conor Walker" userId="9e745111-8e3a-4b36-beec-6898a7e39431" providerId="ADAL" clId="{E7221190-5E27-4AA6-9042-707996E345CB}" dt="2023-02-06T15:47:51.052" v="1597" actId="255"/>
          <ac:spMkLst>
            <pc:docMk/>
            <pc:sldMk cId="858097889" sldId="382"/>
            <ac:spMk id="17" creationId="{3D557127-6E16-2D47-3D04-B459045ABEED}"/>
          </ac:spMkLst>
        </pc:spChg>
        <pc:spChg chg="mod">
          <ac:chgData name="Conor Walker" userId="9e745111-8e3a-4b36-beec-6898a7e39431" providerId="ADAL" clId="{E7221190-5E27-4AA6-9042-707996E345CB}" dt="2023-02-06T15:47:51.052" v="1597" actId="255"/>
          <ac:spMkLst>
            <pc:docMk/>
            <pc:sldMk cId="858097889" sldId="382"/>
            <ac:spMk id="18" creationId="{841EC136-8DC4-DD9B-469E-E23E0745F7D5}"/>
          </ac:spMkLst>
        </pc:spChg>
        <pc:spChg chg="mod">
          <ac:chgData name="Conor Walker" userId="9e745111-8e3a-4b36-beec-6898a7e39431" providerId="ADAL" clId="{E7221190-5E27-4AA6-9042-707996E345CB}" dt="2023-02-06T15:47:51.052" v="1597" actId="255"/>
          <ac:spMkLst>
            <pc:docMk/>
            <pc:sldMk cId="858097889" sldId="382"/>
            <ac:spMk id="19" creationId="{995AF1C9-EF18-46BD-C1ED-D7D4EE205CAE}"/>
          </ac:spMkLst>
        </pc:spChg>
        <pc:spChg chg="mod">
          <ac:chgData name="Conor Walker" userId="9e745111-8e3a-4b36-beec-6898a7e39431" providerId="ADAL" clId="{E7221190-5E27-4AA6-9042-707996E345CB}" dt="2023-02-06T15:47:51.052" v="1597" actId="255"/>
          <ac:spMkLst>
            <pc:docMk/>
            <pc:sldMk cId="858097889" sldId="382"/>
            <ac:spMk id="20" creationId="{0A045F7F-688B-E9B7-E5AA-DC8D773007EA}"/>
          </ac:spMkLst>
        </pc:spChg>
        <pc:spChg chg="del">
          <ac:chgData name="Conor Walker" userId="9e745111-8e3a-4b36-beec-6898a7e39431" providerId="ADAL" clId="{E7221190-5E27-4AA6-9042-707996E345CB}" dt="2023-02-06T15:44:13.301" v="1575" actId="478"/>
          <ac:spMkLst>
            <pc:docMk/>
            <pc:sldMk cId="858097889" sldId="382"/>
            <ac:spMk id="21" creationId="{98F5ECB3-CA4E-DDBF-7685-513F47D15C27}"/>
          </ac:spMkLst>
        </pc:spChg>
        <pc:spChg chg="del">
          <ac:chgData name="Conor Walker" userId="9e745111-8e3a-4b36-beec-6898a7e39431" providerId="ADAL" clId="{E7221190-5E27-4AA6-9042-707996E345CB}" dt="2023-02-06T15:44:13.301" v="1575" actId="478"/>
          <ac:spMkLst>
            <pc:docMk/>
            <pc:sldMk cId="858097889" sldId="382"/>
            <ac:spMk id="22" creationId="{D61806B8-DF0E-84DE-B665-C4AB6F06C3A2}"/>
          </ac:spMkLst>
        </pc:spChg>
        <pc:spChg chg="del">
          <ac:chgData name="Conor Walker" userId="9e745111-8e3a-4b36-beec-6898a7e39431" providerId="ADAL" clId="{E7221190-5E27-4AA6-9042-707996E345CB}" dt="2023-02-06T15:44:13.301" v="1575" actId="478"/>
          <ac:spMkLst>
            <pc:docMk/>
            <pc:sldMk cId="858097889" sldId="382"/>
            <ac:spMk id="23" creationId="{CFDF0CEC-CE07-6095-195D-CAD4070ACAEF}"/>
          </ac:spMkLst>
        </pc:spChg>
        <pc:spChg chg="del">
          <ac:chgData name="Conor Walker" userId="9e745111-8e3a-4b36-beec-6898a7e39431" providerId="ADAL" clId="{E7221190-5E27-4AA6-9042-707996E345CB}" dt="2023-02-06T15:44:13.301" v="1575" actId="478"/>
          <ac:spMkLst>
            <pc:docMk/>
            <pc:sldMk cId="858097889" sldId="382"/>
            <ac:spMk id="24" creationId="{AD548213-A242-E0BA-E314-25DDDFA41423}"/>
          </ac:spMkLst>
        </pc:spChg>
      </pc:sldChg>
      <pc:sldChg chg="add del">
        <pc:chgData name="Conor Walker" userId="9e745111-8e3a-4b36-beec-6898a7e39431" providerId="ADAL" clId="{E7221190-5E27-4AA6-9042-707996E345CB}" dt="2023-02-06T15:43:40.026" v="1568" actId="2890"/>
        <pc:sldMkLst>
          <pc:docMk/>
          <pc:sldMk cId="3189887739" sldId="382"/>
        </pc:sldMkLst>
      </pc:sldChg>
      <pc:sldChg chg="delSp modSp add mod delAnim">
        <pc:chgData name="Conor Walker" userId="9e745111-8e3a-4b36-beec-6898a7e39431" providerId="ADAL" clId="{E7221190-5E27-4AA6-9042-707996E345CB}" dt="2023-02-06T18:28:03.084" v="2196" actId="255"/>
        <pc:sldMkLst>
          <pc:docMk/>
          <pc:sldMk cId="2086038679" sldId="383"/>
        </pc:sldMkLst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2" creationId="{7D669373-EF74-8E5D-834E-DBB559B85B6C}"/>
          </ac:spMkLst>
        </pc:spChg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6" creationId="{8BA1438C-09D2-1FB8-F607-4CFAB10191F6}"/>
          </ac:spMkLst>
        </pc:spChg>
        <pc:spChg chg="mod">
          <ac:chgData name="Conor Walker" userId="9e745111-8e3a-4b36-beec-6898a7e39431" providerId="ADAL" clId="{E7221190-5E27-4AA6-9042-707996E345CB}" dt="2023-02-06T15:47:00.144" v="1591" actId="1076"/>
          <ac:spMkLst>
            <pc:docMk/>
            <pc:sldMk cId="2086038679" sldId="383"/>
            <ac:spMk id="7" creationId="{A0438406-B3A7-7543-694D-569C334812B1}"/>
          </ac:spMkLst>
        </pc:spChg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8" creationId="{BBF4F3D8-26B6-FA8B-D86F-CE408995BA59}"/>
          </ac:spMkLst>
        </pc:spChg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9" creationId="{A9328C72-AB39-8C65-4C4F-C62D2E2ECF95}"/>
          </ac:spMkLst>
        </pc:spChg>
        <pc:spChg chg="mod">
          <ac:chgData name="Conor Walker" userId="9e745111-8e3a-4b36-beec-6898a7e39431" providerId="ADAL" clId="{E7221190-5E27-4AA6-9042-707996E345CB}" dt="2023-02-06T15:47:05.651" v="1592" actId="1076"/>
          <ac:spMkLst>
            <pc:docMk/>
            <pc:sldMk cId="2086038679" sldId="383"/>
            <ac:spMk id="10" creationId="{42AA36B5-096B-955A-E80F-6EAD4310FDB6}"/>
          </ac:spMkLst>
        </pc:spChg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11" creationId="{1121F91F-AEC1-DEB9-9C38-E77D4E87A05C}"/>
          </ac:spMkLst>
        </pc:spChg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12" creationId="{3CC76C29-5322-19BA-925D-6297F3A729E1}"/>
          </ac:spMkLst>
        </pc:spChg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13" creationId="{45B06825-3FDA-56D6-3171-90F40449DC67}"/>
          </ac:spMkLst>
        </pc:spChg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14" creationId="{051EC2AB-C4C2-2E8C-1A4D-A84C3267B58E}"/>
          </ac:spMkLst>
        </pc:spChg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15" creationId="{92C50E3F-2374-FAF0-94BA-60509DD4F447}"/>
          </ac:spMkLst>
        </pc:spChg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16" creationId="{B0742719-C10F-CD8E-F239-D3D0AD031ABC}"/>
          </ac:spMkLst>
        </pc:spChg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17" creationId="{3D557127-6E16-2D47-3D04-B459045ABEED}"/>
          </ac:spMkLst>
        </pc:spChg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18" creationId="{841EC136-8DC4-DD9B-469E-E23E0745F7D5}"/>
          </ac:spMkLst>
        </pc:spChg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19" creationId="{995AF1C9-EF18-46BD-C1ED-D7D4EE205CAE}"/>
          </ac:spMkLst>
        </pc:spChg>
        <pc:spChg chg="del">
          <ac:chgData name="Conor Walker" userId="9e745111-8e3a-4b36-beec-6898a7e39431" providerId="ADAL" clId="{E7221190-5E27-4AA6-9042-707996E345CB}" dt="2023-02-06T15:44:42.733" v="1578" actId="478"/>
          <ac:spMkLst>
            <pc:docMk/>
            <pc:sldMk cId="2086038679" sldId="383"/>
            <ac:spMk id="20" creationId="{0A045F7F-688B-E9B7-E5AA-DC8D773007EA}"/>
          </ac:spMkLst>
        </pc:spChg>
        <pc:spChg chg="mod">
          <ac:chgData name="Conor Walker" userId="9e745111-8e3a-4b36-beec-6898a7e39431" providerId="ADAL" clId="{E7221190-5E27-4AA6-9042-707996E345CB}" dt="2023-02-06T18:28:03.084" v="2196" actId="255"/>
          <ac:spMkLst>
            <pc:docMk/>
            <pc:sldMk cId="2086038679" sldId="383"/>
            <ac:spMk id="21" creationId="{98F5ECB3-CA4E-DDBF-7685-513F47D15C27}"/>
          </ac:spMkLst>
        </pc:spChg>
        <pc:spChg chg="mod">
          <ac:chgData name="Conor Walker" userId="9e745111-8e3a-4b36-beec-6898a7e39431" providerId="ADAL" clId="{E7221190-5E27-4AA6-9042-707996E345CB}" dt="2023-02-06T15:47:05.651" v="1592" actId="1076"/>
          <ac:spMkLst>
            <pc:docMk/>
            <pc:sldMk cId="2086038679" sldId="383"/>
            <ac:spMk id="22" creationId="{D61806B8-DF0E-84DE-B665-C4AB6F06C3A2}"/>
          </ac:spMkLst>
        </pc:spChg>
        <pc:spChg chg="mod">
          <ac:chgData name="Conor Walker" userId="9e745111-8e3a-4b36-beec-6898a7e39431" providerId="ADAL" clId="{E7221190-5E27-4AA6-9042-707996E345CB}" dt="2023-02-06T15:47:05.651" v="1592" actId="1076"/>
          <ac:spMkLst>
            <pc:docMk/>
            <pc:sldMk cId="2086038679" sldId="383"/>
            <ac:spMk id="23" creationId="{CFDF0CEC-CE07-6095-195D-CAD4070ACAEF}"/>
          </ac:spMkLst>
        </pc:spChg>
        <pc:spChg chg="mod">
          <ac:chgData name="Conor Walker" userId="9e745111-8e3a-4b36-beec-6898a7e39431" providerId="ADAL" clId="{E7221190-5E27-4AA6-9042-707996E345CB}" dt="2023-02-06T15:47:05.651" v="1592" actId="1076"/>
          <ac:spMkLst>
            <pc:docMk/>
            <pc:sldMk cId="2086038679" sldId="383"/>
            <ac:spMk id="24" creationId="{AD548213-A242-E0BA-E314-25DDDFA41423}"/>
          </ac:spMkLst>
        </pc:spChg>
      </pc:sldChg>
      <pc:sldChg chg="addSp delSp modSp add mod modAnim">
        <pc:chgData name="Conor Walker" userId="9e745111-8e3a-4b36-beec-6898a7e39431" providerId="ADAL" clId="{E7221190-5E27-4AA6-9042-707996E345CB}" dt="2023-02-06T15:51:55.805" v="1604" actId="108"/>
        <pc:sldMkLst>
          <pc:docMk/>
          <pc:sldMk cId="3080578658" sldId="384"/>
        </pc:sldMkLst>
        <pc:spChg chg="add mod">
          <ac:chgData name="Conor Walker" userId="9e745111-8e3a-4b36-beec-6898a7e39431" providerId="ADAL" clId="{E7221190-5E27-4AA6-9042-707996E345CB}" dt="2023-02-06T15:51:55.805" v="1604" actId="108"/>
          <ac:spMkLst>
            <pc:docMk/>
            <pc:sldMk cId="3080578658" sldId="384"/>
            <ac:spMk id="2" creationId="{0FC976BA-4A21-FAD5-3737-68C3AB38B9AA}"/>
          </ac:spMkLst>
        </pc:spChg>
        <pc:spChg chg="del">
          <ac:chgData name="Conor Walker" userId="9e745111-8e3a-4b36-beec-6898a7e39431" providerId="ADAL" clId="{E7221190-5E27-4AA6-9042-707996E345CB}" dt="2023-02-06T15:50:31.992" v="1599" actId="478"/>
          <ac:spMkLst>
            <pc:docMk/>
            <pc:sldMk cId="3080578658" sldId="384"/>
            <ac:spMk id="4" creationId="{1A9014FC-A436-0F92-E7B0-0F2030E722E0}"/>
          </ac:spMkLst>
        </pc:spChg>
        <pc:spChg chg="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11" creationId="{0AB9D0BE-F557-A566-626A-38B3C91B3D21}"/>
          </ac:spMkLst>
        </pc:spChg>
        <pc:spChg chg="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12" creationId="{0AB8AFFF-B509-DE68-3B29-7B1DBA1F590F}"/>
          </ac:spMkLst>
        </pc:spChg>
        <pc:spChg chg="add 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13" creationId="{6B88906D-15DB-1B10-54CE-86633EAE027C}"/>
          </ac:spMkLst>
        </pc:spChg>
        <pc:spChg chg="add 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14" creationId="{DD9C7270-7948-3410-85E9-C6B60CFFD0D7}"/>
          </ac:spMkLst>
        </pc:spChg>
        <pc:spChg chg="add 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15" creationId="{141B67CA-9D82-F5DF-5C65-E1F1C4475420}"/>
          </ac:spMkLst>
        </pc:spChg>
        <pc:spChg chg="add 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17" creationId="{EA434C98-5EB3-2385-C2E3-4E3B4B8DDD01}"/>
          </ac:spMkLst>
        </pc:spChg>
        <pc:spChg chg="add 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18" creationId="{7252DE51-C91E-BBC1-6141-00788CBF92B7}"/>
          </ac:spMkLst>
        </pc:spChg>
        <pc:spChg chg="add 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19" creationId="{1E49F999-2F89-6E6F-5D2A-8538D5D78E1B}"/>
          </ac:spMkLst>
        </pc:spChg>
        <pc:spChg chg="add 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20" creationId="{3513F8AC-4B4B-AA02-2E54-0AEA2DAA0DAE}"/>
          </ac:spMkLst>
        </pc:spChg>
        <pc:spChg chg="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22" creationId="{A6F9D6A1-5DD4-F337-3E14-EE72C7BDF8A8}"/>
          </ac:spMkLst>
        </pc:spChg>
        <pc:spChg chg="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23" creationId="{11A9E101-DA3D-A501-1855-20A35CDEEEBF}"/>
          </ac:spMkLst>
        </pc:spChg>
        <pc:spChg chg="add 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25" creationId="{792EC8E3-AA4C-91CC-2747-54561153683D}"/>
          </ac:spMkLst>
        </pc:spChg>
        <pc:spChg chg="add 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26" creationId="{DA34C1E5-23EA-BBEA-D7F6-8E076D3B215B}"/>
          </ac:spMkLst>
        </pc:spChg>
        <pc:spChg chg="add 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27" creationId="{3E00F384-8544-32DC-A0DB-5C064B3FE0B9}"/>
          </ac:spMkLst>
        </pc:spChg>
        <pc:spChg chg="mod">
          <ac:chgData name="Conor Walker" userId="9e745111-8e3a-4b36-beec-6898a7e39431" providerId="ADAL" clId="{E7221190-5E27-4AA6-9042-707996E345CB}" dt="2023-02-06T15:50:54.342" v="1601"/>
          <ac:spMkLst>
            <pc:docMk/>
            <pc:sldMk cId="3080578658" sldId="384"/>
            <ac:spMk id="29" creationId="{A3ABA385-991F-729A-74F9-E76AB2E9D5BA}"/>
          </ac:spMkLst>
        </pc:spChg>
        <pc:grpChg chg="add mod">
          <ac:chgData name="Conor Walker" userId="9e745111-8e3a-4b36-beec-6898a7e39431" providerId="ADAL" clId="{E7221190-5E27-4AA6-9042-707996E345CB}" dt="2023-02-06T15:50:54.342" v="1601"/>
          <ac:grpSpMkLst>
            <pc:docMk/>
            <pc:sldMk cId="3080578658" sldId="384"/>
            <ac:grpSpMk id="3" creationId="{2D3D1F0B-6A77-D0B7-3517-6753550B915E}"/>
          </ac:grpSpMkLst>
        </pc:grpChg>
        <pc:grpChg chg="mod">
          <ac:chgData name="Conor Walker" userId="9e745111-8e3a-4b36-beec-6898a7e39431" providerId="ADAL" clId="{E7221190-5E27-4AA6-9042-707996E345CB}" dt="2023-02-06T15:50:54.342" v="1601"/>
          <ac:grpSpMkLst>
            <pc:docMk/>
            <pc:sldMk cId="3080578658" sldId="384"/>
            <ac:grpSpMk id="6" creationId="{F785BCB1-33AE-9B76-C31D-40596C46EDEB}"/>
          </ac:grpSpMkLst>
        </pc:grpChg>
        <pc:grpChg chg="mod">
          <ac:chgData name="Conor Walker" userId="9e745111-8e3a-4b36-beec-6898a7e39431" providerId="ADAL" clId="{E7221190-5E27-4AA6-9042-707996E345CB}" dt="2023-02-06T15:50:54.342" v="1601"/>
          <ac:grpSpMkLst>
            <pc:docMk/>
            <pc:sldMk cId="3080578658" sldId="384"/>
            <ac:grpSpMk id="7" creationId="{2378014A-8B3E-D6B7-597D-3D47F914E4C5}"/>
          </ac:grpSpMkLst>
        </pc:grpChg>
        <pc:grpChg chg="add mod">
          <ac:chgData name="Conor Walker" userId="9e745111-8e3a-4b36-beec-6898a7e39431" providerId="ADAL" clId="{E7221190-5E27-4AA6-9042-707996E345CB}" dt="2023-02-06T15:50:54.342" v="1601"/>
          <ac:grpSpMkLst>
            <pc:docMk/>
            <pc:sldMk cId="3080578658" sldId="384"/>
            <ac:grpSpMk id="21" creationId="{791C4ADD-48E0-4129-F1C5-94698629C39B}"/>
          </ac:grpSpMkLst>
        </pc:grpChg>
        <pc:grpChg chg="add mod">
          <ac:chgData name="Conor Walker" userId="9e745111-8e3a-4b36-beec-6898a7e39431" providerId="ADAL" clId="{E7221190-5E27-4AA6-9042-707996E345CB}" dt="2023-02-06T15:50:54.342" v="1601"/>
          <ac:grpSpMkLst>
            <pc:docMk/>
            <pc:sldMk cId="3080578658" sldId="384"/>
            <ac:grpSpMk id="28" creationId="{06C194DF-25E0-16D0-F21D-C19C4562569A}"/>
          </ac:grpSpMkLst>
        </pc:grpChg>
        <pc:picChg chg="del">
          <ac:chgData name="Conor Walker" userId="9e745111-8e3a-4b36-beec-6898a7e39431" providerId="ADAL" clId="{E7221190-5E27-4AA6-9042-707996E345CB}" dt="2023-02-06T15:50:33.747" v="1600" actId="478"/>
          <ac:picMkLst>
            <pc:docMk/>
            <pc:sldMk cId="3080578658" sldId="384"/>
            <ac:picMk id="9" creationId="{9AAF2D38-C591-E1D6-035A-6F203BBAB82C}"/>
          </ac:picMkLst>
        </pc:picChg>
        <pc:cxnChg chg="mod">
          <ac:chgData name="Conor Walker" userId="9e745111-8e3a-4b36-beec-6898a7e39431" providerId="ADAL" clId="{E7221190-5E27-4AA6-9042-707996E345CB}" dt="2023-02-06T15:50:54.342" v="1601"/>
          <ac:cxnSpMkLst>
            <pc:docMk/>
            <pc:sldMk cId="3080578658" sldId="384"/>
            <ac:cxnSpMk id="8" creationId="{F777EEFF-02DD-E46A-A6D2-7A2759ABA837}"/>
          </ac:cxnSpMkLst>
        </pc:cxnChg>
        <pc:cxnChg chg="mod">
          <ac:chgData name="Conor Walker" userId="9e745111-8e3a-4b36-beec-6898a7e39431" providerId="ADAL" clId="{E7221190-5E27-4AA6-9042-707996E345CB}" dt="2023-02-06T15:50:54.342" v="1601"/>
          <ac:cxnSpMkLst>
            <pc:docMk/>
            <pc:sldMk cId="3080578658" sldId="384"/>
            <ac:cxnSpMk id="10" creationId="{E05C6B14-ED64-AD0F-CD29-44A482F447C7}"/>
          </ac:cxnSpMkLst>
        </pc:cxnChg>
        <pc:cxnChg chg="add mod">
          <ac:chgData name="Conor Walker" userId="9e745111-8e3a-4b36-beec-6898a7e39431" providerId="ADAL" clId="{E7221190-5E27-4AA6-9042-707996E345CB}" dt="2023-02-06T15:50:54.342" v="1601"/>
          <ac:cxnSpMkLst>
            <pc:docMk/>
            <pc:sldMk cId="3080578658" sldId="384"/>
            <ac:cxnSpMk id="16" creationId="{A7C6FCF7-DE76-C286-12A3-30B4B42606F0}"/>
          </ac:cxnSpMkLst>
        </pc:cxnChg>
        <pc:cxnChg chg="add mod">
          <ac:chgData name="Conor Walker" userId="9e745111-8e3a-4b36-beec-6898a7e39431" providerId="ADAL" clId="{E7221190-5E27-4AA6-9042-707996E345CB}" dt="2023-02-06T15:50:54.342" v="1601"/>
          <ac:cxnSpMkLst>
            <pc:docMk/>
            <pc:sldMk cId="3080578658" sldId="384"/>
            <ac:cxnSpMk id="24" creationId="{6DCFCFB1-8D3C-B076-C0DB-F2C032FC8D54}"/>
          </ac:cxnSpMkLst>
        </pc:cxnChg>
        <pc:cxnChg chg="mod">
          <ac:chgData name="Conor Walker" userId="9e745111-8e3a-4b36-beec-6898a7e39431" providerId="ADAL" clId="{E7221190-5E27-4AA6-9042-707996E345CB}" dt="2023-02-06T15:50:54.342" v="1601"/>
          <ac:cxnSpMkLst>
            <pc:docMk/>
            <pc:sldMk cId="3080578658" sldId="384"/>
            <ac:cxnSpMk id="30" creationId="{2CDAE102-5953-3D7C-45E5-C7E1FA5B709C}"/>
          </ac:cxnSpMkLst>
        </pc:cxnChg>
      </pc:sldChg>
      <pc:sldChg chg="add del">
        <pc:chgData name="Conor Walker" userId="9e745111-8e3a-4b36-beec-6898a7e39431" providerId="ADAL" clId="{E7221190-5E27-4AA6-9042-707996E345CB}" dt="2023-02-06T15:59:35.764" v="2089" actId="2696"/>
        <pc:sldMkLst>
          <pc:docMk/>
          <pc:sldMk cId="3949164689" sldId="385"/>
        </pc:sldMkLst>
      </pc:sldChg>
      <pc:sldChg chg="modSp add mod ord">
        <pc:chgData name="Conor Walker" userId="9e745111-8e3a-4b36-beec-6898a7e39431" providerId="ADAL" clId="{E7221190-5E27-4AA6-9042-707996E345CB}" dt="2023-02-06T15:58:23.262" v="2080" actId="20577"/>
        <pc:sldMkLst>
          <pc:docMk/>
          <pc:sldMk cId="123786132" sldId="386"/>
        </pc:sldMkLst>
        <pc:spChg chg="mod">
          <ac:chgData name="Conor Walker" userId="9e745111-8e3a-4b36-beec-6898a7e39431" providerId="ADAL" clId="{E7221190-5E27-4AA6-9042-707996E345CB}" dt="2023-02-06T15:58:23.262" v="2080" actId="20577"/>
          <ac:spMkLst>
            <pc:docMk/>
            <pc:sldMk cId="123786132" sldId="386"/>
            <ac:spMk id="6" creationId="{1E1E8A02-D3E1-C052-E9F4-630DEE581EB5}"/>
          </ac:spMkLst>
        </pc:spChg>
      </pc:sldChg>
      <pc:sldChg chg="addSp modSp add mod modAnim">
        <pc:chgData name="Conor Walker" userId="9e745111-8e3a-4b36-beec-6898a7e39431" providerId="ADAL" clId="{E7221190-5E27-4AA6-9042-707996E345CB}" dt="2023-02-06T18:47:29.126" v="2343" actId="1076"/>
        <pc:sldMkLst>
          <pc:docMk/>
          <pc:sldMk cId="140456858" sldId="387"/>
        </pc:sldMkLst>
        <pc:spChg chg="add mod">
          <ac:chgData name="Conor Walker" userId="9e745111-8e3a-4b36-beec-6898a7e39431" providerId="ADAL" clId="{E7221190-5E27-4AA6-9042-707996E345CB}" dt="2023-02-06T15:59:50.197" v="2091" actId="255"/>
          <ac:spMkLst>
            <pc:docMk/>
            <pc:sldMk cId="140456858" sldId="387"/>
            <ac:spMk id="2" creationId="{54D9955B-79A3-B9B8-3B66-FF70F79C73DF}"/>
          </ac:spMkLst>
        </pc:spChg>
        <pc:spChg chg="add mod">
          <ac:chgData name="Conor Walker" userId="9e745111-8e3a-4b36-beec-6898a7e39431" providerId="ADAL" clId="{E7221190-5E27-4AA6-9042-707996E345CB}" dt="2023-02-06T15:59:12.451" v="2085" actId="1076"/>
          <ac:spMkLst>
            <pc:docMk/>
            <pc:sldMk cId="140456858" sldId="387"/>
            <ac:spMk id="3" creationId="{A04DDA37-9EE2-C0E0-ABE7-B74D385E743B}"/>
          </ac:spMkLst>
        </pc:spChg>
        <pc:spChg chg="mod">
          <ac:chgData name="Conor Walker" userId="9e745111-8e3a-4b36-beec-6898a7e39431" providerId="ADAL" clId="{E7221190-5E27-4AA6-9042-707996E345CB}" dt="2023-02-06T15:58:31.972" v="2083" actId="5793"/>
          <ac:spMkLst>
            <pc:docMk/>
            <pc:sldMk cId="140456858" sldId="387"/>
            <ac:spMk id="4" creationId="{1A9014FC-A436-0F92-E7B0-0F2030E722E0}"/>
          </ac:spMkLst>
        </pc:spChg>
        <pc:spChg chg="mod">
          <ac:chgData name="Conor Walker" userId="9e745111-8e3a-4b36-beec-6898a7e39431" providerId="ADAL" clId="{E7221190-5E27-4AA6-9042-707996E345CB}" dt="2023-02-06T15:59:18.520" v="2086" actId="1076"/>
          <ac:spMkLst>
            <pc:docMk/>
            <pc:sldMk cId="140456858" sldId="387"/>
            <ac:spMk id="5" creationId="{D7060A5C-FFC3-017A-B29E-2729DAE0511B}"/>
          </ac:spMkLst>
        </pc:spChg>
        <pc:spChg chg="add mod">
          <ac:chgData name="Conor Walker" userId="9e745111-8e3a-4b36-beec-6898a7e39431" providerId="ADAL" clId="{E7221190-5E27-4AA6-9042-707996E345CB}" dt="2023-02-06T15:59:12.451" v="2085" actId="1076"/>
          <ac:spMkLst>
            <pc:docMk/>
            <pc:sldMk cId="140456858" sldId="387"/>
            <ac:spMk id="6" creationId="{602B4CC1-F2A3-6AD1-DA12-0A4153B9026F}"/>
          </ac:spMkLst>
        </pc:spChg>
        <pc:spChg chg="add mod">
          <ac:chgData name="Conor Walker" userId="9e745111-8e3a-4b36-beec-6898a7e39431" providerId="ADAL" clId="{E7221190-5E27-4AA6-9042-707996E345CB}" dt="2023-02-06T15:59:12.451" v="2085" actId="1076"/>
          <ac:spMkLst>
            <pc:docMk/>
            <pc:sldMk cId="140456858" sldId="387"/>
            <ac:spMk id="7" creationId="{38101FD0-1463-FA22-4245-E758A564FD72}"/>
          </ac:spMkLst>
        </pc:spChg>
        <pc:spChg chg="add mod">
          <ac:chgData name="Conor Walker" userId="9e745111-8e3a-4b36-beec-6898a7e39431" providerId="ADAL" clId="{E7221190-5E27-4AA6-9042-707996E345CB}" dt="2023-02-06T15:59:12.451" v="2085" actId="1076"/>
          <ac:spMkLst>
            <pc:docMk/>
            <pc:sldMk cId="140456858" sldId="387"/>
            <ac:spMk id="8" creationId="{3F841A6D-1255-580A-5452-52E91148CD11}"/>
          </ac:spMkLst>
        </pc:spChg>
        <pc:spChg chg="add mod">
          <ac:chgData name="Conor Walker" userId="9e745111-8e3a-4b36-beec-6898a7e39431" providerId="ADAL" clId="{E7221190-5E27-4AA6-9042-707996E345CB}" dt="2023-02-06T15:59:12.451" v="2085" actId="1076"/>
          <ac:spMkLst>
            <pc:docMk/>
            <pc:sldMk cId="140456858" sldId="387"/>
            <ac:spMk id="9" creationId="{19B51845-1CC5-1945-562A-6A6E68736315}"/>
          </ac:spMkLst>
        </pc:spChg>
        <pc:spChg chg="add mod">
          <ac:chgData name="Conor Walker" userId="9e745111-8e3a-4b36-beec-6898a7e39431" providerId="ADAL" clId="{E7221190-5E27-4AA6-9042-707996E345CB}" dt="2023-02-06T15:59:12.451" v="2085" actId="1076"/>
          <ac:spMkLst>
            <pc:docMk/>
            <pc:sldMk cId="140456858" sldId="387"/>
            <ac:spMk id="10" creationId="{93EC46D1-D594-D1FA-6A8F-9E259B23DA4C}"/>
          </ac:spMkLst>
        </pc:spChg>
        <pc:spChg chg="add mod">
          <ac:chgData name="Conor Walker" userId="9e745111-8e3a-4b36-beec-6898a7e39431" providerId="ADAL" clId="{E7221190-5E27-4AA6-9042-707996E345CB}" dt="2023-02-06T15:59:12.451" v="2085" actId="1076"/>
          <ac:spMkLst>
            <pc:docMk/>
            <pc:sldMk cId="140456858" sldId="387"/>
            <ac:spMk id="11" creationId="{19FF258B-5E38-54E4-D0C2-2A2EF3E8B8DC}"/>
          </ac:spMkLst>
        </pc:spChg>
        <pc:spChg chg="add mod">
          <ac:chgData name="Conor Walker" userId="9e745111-8e3a-4b36-beec-6898a7e39431" providerId="ADAL" clId="{E7221190-5E27-4AA6-9042-707996E345CB}" dt="2023-02-06T15:59:12.451" v="2085" actId="1076"/>
          <ac:spMkLst>
            <pc:docMk/>
            <pc:sldMk cId="140456858" sldId="387"/>
            <ac:spMk id="12" creationId="{0AB26849-DF97-59AE-4E63-C51E4D202E0A}"/>
          </ac:spMkLst>
        </pc:spChg>
        <pc:spChg chg="add mod">
          <ac:chgData name="Conor Walker" userId="9e745111-8e3a-4b36-beec-6898a7e39431" providerId="ADAL" clId="{E7221190-5E27-4AA6-9042-707996E345CB}" dt="2023-02-06T18:47:29.126" v="2343" actId="1076"/>
          <ac:spMkLst>
            <pc:docMk/>
            <pc:sldMk cId="140456858" sldId="387"/>
            <ac:spMk id="13" creationId="{9F268DA9-BA6F-A762-6118-2BBBFF60A320}"/>
          </ac:spMkLst>
        </pc:spChg>
        <pc:spChg chg="add mod">
          <ac:chgData name="Conor Walker" userId="9e745111-8e3a-4b36-beec-6898a7e39431" providerId="ADAL" clId="{E7221190-5E27-4AA6-9042-707996E345CB}" dt="2023-02-06T15:59:12.451" v="2085" actId="1076"/>
          <ac:spMkLst>
            <pc:docMk/>
            <pc:sldMk cId="140456858" sldId="387"/>
            <ac:spMk id="14" creationId="{38F4E7BE-C8ED-17C1-0090-4B5E4D4486F5}"/>
          </ac:spMkLst>
        </pc:spChg>
        <pc:spChg chg="add mod">
          <ac:chgData name="Conor Walker" userId="9e745111-8e3a-4b36-beec-6898a7e39431" providerId="ADAL" clId="{E7221190-5E27-4AA6-9042-707996E345CB}" dt="2023-02-06T15:59:12.451" v="2085" actId="1076"/>
          <ac:spMkLst>
            <pc:docMk/>
            <pc:sldMk cId="140456858" sldId="387"/>
            <ac:spMk id="15" creationId="{AA3F94EA-7DFF-5A4B-85E7-AC4A7AB86948}"/>
          </ac:spMkLst>
        </pc:spChg>
        <pc:spChg chg="add mod">
          <ac:chgData name="Conor Walker" userId="9e745111-8e3a-4b36-beec-6898a7e39431" providerId="ADAL" clId="{E7221190-5E27-4AA6-9042-707996E345CB}" dt="2023-02-06T15:59:12.451" v="2085" actId="1076"/>
          <ac:spMkLst>
            <pc:docMk/>
            <pc:sldMk cId="140456858" sldId="387"/>
            <ac:spMk id="16" creationId="{5B9FBDE2-E857-3311-0C16-800E5A113F79}"/>
          </ac:spMkLst>
        </pc:spChg>
      </pc:sldChg>
    </pc:docChg>
  </pc:docChgLst>
  <pc:docChgLst>
    <pc:chgData name="Priscilla O'Connor" userId="S::priscilla.oconnor@folens.ie::d3b9681a-6783-45a0-a9cd-fbceb3f6df13" providerId="AD" clId="Web-{1BD4CC31-9CC4-85CD-701D-7EAE0A710F2B}"/>
    <pc:docChg chg="modSld">
      <pc:chgData name="Priscilla O'Connor" userId="S::priscilla.oconnor@folens.ie::d3b9681a-6783-45a0-a9cd-fbceb3f6df13" providerId="AD" clId="Web-{1BD4CC31-9CC4-85CD-701D-7EAE0A710F2B}" dt="2023-02-08T01:15:10.872" v="1" actId="14100"/>
      <pc:docMkLst>
        <pc:docMk/>
      </pc:docMkLst>
      <pc:sldChg chg="modSp">
        <pc:chgData name="Priscilla O'Connor" userId="S::priscilla.oconnor@folens.ie::d3b9681a-6783-45a0-a9cd-fbceb3f6df13" providerId="AD" clId="Web-{1BD4CC31-9CC4-85CD-701D-7EAE0A710F2B}" dt="2023-02-08T01:15:10.872" v="1" actId="14100"/>
        <pc:sldMkLst>
          <pc:docMk/>
          <pc:sldMk cId="1595923951" sldId="328"/>
        </pc:sldMkLst>
        <pc:picChg chg="mod">
          <ac:chgData name="Priscilla O'Connor" userId="S::priscilla.oconnor@folens.ie::d3b9681a-6783-45a0-a9cd-fbceb3f6df13" providerId="AD" clId="Web-{1BD4CC31-9CC4-85CD-701D-7EAE0A710F2B}" dt="2023-02-08T01:15:10.872" v="1" actId="14100"/>
          <ac:picMkLst>
            <pc:docMk/>
            <pc:sldMk cId="1595923951" sldId="328"/>
            <ac:picMk id="7" creationId="{B62FCB5A-B000-9AF2-381C-185303B6392E}"/>
          </ac:picMkLst>
        </pc:picChg>
      </pc:sldChg>
    </pc:docChg>
  </pc:docChgLst>
  <pc:docChgLst>
    <pc:chgData name="Priscilla O'Connor" userId="d3b9681a-6783-45a0-a9cd-fbceb3f6df13" providerId="ADAL" clId="{DE097F30-30D0-4A8A-AD7C-51015521F7CE}"/>
    <pc:docChg chg="custSel modSld sldOrd">
      <pc:chgData name="Priscilla O'Connor" userId="d3b9681a-6783-45a0-a9cd-fbceb3f6df13" providerId="ADAL" clId="{DE097F30-30D0-4A8A-AD7C-51015521F7CE}" dt="2023-02-09T18:01:26.979" v="204" actId="20577"/>
      <pc:docMkLst>
        <pc:docMk/>
      </pc:docMkLst>
      <pc:sldChg chg="addSp modSp mod ord">
        <pc:chgData name="Priscilla O'Connor" userId="d3b9681a-6783-45a0-a9cd-fbceb3f6df13" providerId="ADAL" clId="{DE097F30-30D0-4A8A-AD7C-51015521F7CE}" dt="2023-02-09T17:53:43.411" v="101" actId="20577"/>
        <pc:sldMkLst>
          <pc:docMk/>
          <pc:sldMk cId="1727517327" sldId="344"/>
        </pc:sldMkLst>
        <pc:spChg chg="mod">
          <ac:chgData name="Priscilla O'Connor" userId="d3b9681a-6783-45a0-a9cd-fbceb3f6df13" providerId="ADAL" clId="{DE097F30-30D0-4A8A-AD7C-51015521F7CE}" dt="2023-02-09T17:53:43.411" v="101" actId="20577"/>
          <ac:spMkLst>
            <pc:docMk/>
            <pc:sldMk cId="1727517327" sldId="344"/>
            <ac:spMk id="2" creationId="{13330B54-B5FD-3809-277B-8D8B3D799ECF}"/>
          </ac:spMkLst>
        </pc:spChg>
        <pc:spChg chg="add mod">
          <ac:chgData name="Priscilla O'Connor" userId="d3b9681a-6783-45a0-a9cd-fbceb3f6df13" providerId="ADAL" clId="{DE097F30-30D0-4A8A-AD7C-51015521F7CE}" dt="2023-02-09T17:40:39.728" v="42" actId="20577"/>
          <ac:spMkLst>
            <pc:docMk/>
            <pc:sldMk cId="1727517327" sldId="344"/>
            <ac:spMk id="3" creationId="{A2459218-1772-5741-7B30-221C33D87B95}"/>
          </ac:spMkLst>
        </pc:spChg>
      </pc:sldChg>
      <pc:sldChg chg="addSp modSp mod">
        <pc:chgData name="Priscilla O'Connor" userId="d3b9681a-6783-45a0-a9cd-fbceb3f6df13" providerId="ADAL" clId="{DE097F30-30D0-4A8A-AD7C-51015521F7CE}" dt="2023-02-09T17:54:49.645" v="137" actId="14100"/>
        <pc:sldMkLst>
          <pc:docMk/>
          <pc:sldMk cId="3399105986" sldId="347"/>
        </pc:sldMkLst>
        <pc:spChg chg="add mod">
          <ac:chgData name="Priscilla O'Connor" userId="d3b9681a-6783-45a0-a9cd-fbceb3f6df13" providerId="ADAL" clId="{DE097F30-30D0-4A8A-AD7C-51015521F7CE}" dt="2023-02-09T17:54:49.645" v="137" actId="14100"/>
          <ac:spMkLst>
            <pc:docMk/>
            <pc:sldMk cId="3399105986" sldId="347"/>
            <ac:spMk id="2" creationId="{4841DB18-0E50-A9A2-6049-7C9240944186}"/>
          </ac:spMkLst>
        </pc:spChg>
      </pc:sldChg>
      <pc:sldChg chg="addSp modSp mod ord">
        <pc:chgData name="Priscilla O'Connor" userId="d3b9681a-6783-45a0-a9cd-fbceb3f6df13" providerId="ADAL" clId="{DE097F30-30D0-4A8A-AD7C-51015521F7CE}" dt="2023-02-09T17:56:52.475" v="190" actId="14100"/>
        <pc:sldMkLst>
          <pc:docMk/>
          <pc:sldMk cId="3315881757" sldId="350"/>
        </pc:sldMkLst>
        <pc:spChg chg="add mod">
          <ac:chgData name="Priscilla O'Connor" userId="d3b9681a-6783-45a0-a9cd-fbceb3f6df13" providerId="ADAL" clId="{DE097F30-30D0-4A8A-AD7C-51015521F7CE}" dt="2023-02-09T17:56:52.475" v="190" actId="14100"/>
          <ac:spMkLst>
            <pc:docMk/>
            <pc:sldMk cId="3315881757" sldId="350"/>
            <ac:spMk id="3" creationId="{F46540CC-464E-E462-9F86-8DD22DC821F4}"/>
          </ac:spMkLst>
        </pc:spChg>
      </pc:sldChg>
      <pc:sldChg chg="ord">
        <pc:chgData name="Priscilla O'Connor" userId="d3b9681a-6783-45a0-a9cd-fbceb3f6df13" providerId="ADAL" clId="{DE097F30-30D0-4A8A-AD7C-51015521F7CE}" dt="2023-02-09T18:01:06.355" v="198"/>
        <pc:sldMkLst>
          <pc:docMk/>
          <pc:sldMk cId="1754082350" sldId="366"/>
        </pc:sldMkLst>
      </pc:sldChg>
      <pc:sldChg chg="addSp delSp modSp mod ord">
        <pc:chgData name="Priscilla O'Connor" userId="d3b9681a-6783-45a0-a9cd-fbceb3f6df13" providerId="ADAL" clId="{DE097F30-30D0-4A8A-AD7C-51015521F7CE}" dt="2023-02-09T18:00:33.973" v="196"/>
        <pc:sldMkLst>
          <pc:docMk/>
          <pc:sldMk cId="3451269927" sldId="374"/>
        </pc:sldMkLst>
        <pc:spChg chg="add mod">
          <ac:chgData name="Priscilla O'Connor" userId="d3b9681a-6783-45a0-a9cd-fbceb3f6df13" providerId="ADAL" clId="{DE097F30-30D0-4A8A-AD7C-51015521F7CE}" dt="2023-02-09T17:39:04.592" v="21" actId="20577"/>
          <ac:spMkLst>
            <pc:docMk/>
            <pc:sldMk cId="3451269927" sldId="374"/>
            <ac:spMk id="2" creationId="{825B1937-EB55-1B2B-17D4-D4E2E1905729}"/>
          </ac:spMkLst>
        </pc:spChg>
        <pc:spChg chg="del">
          <ac:chgData name="Priscilla O'Connor" userId="d3b9681a-6783-45a0-a9cd-fbceb3f6df13" providerId="ADAL" clId="{DE097F30-30D0-4A8A-AD7C-51015521F7CE}" dt="2023-02-09T18:00:33.611" v="195" actId="478"/>
          <ac:spMkLst>
            <pc:docMk/>
            <pc:sldMk cId="3451269927" sldId="374"/>
            <ac:spMk id="3" creationId="{5CDEF623-C0CF-9A54-E15D-FD39895119CA}"/>
          </ac:spMkLst>
        </pc:spChg>
        <pc:spChg chg="add mod">
          <ac:chgData name="Priscilla O'Connor" userId="d3b9681a-6783-45a0-a9cd-fbceb3f6df13" providerId="ADAL" clId="{DE097F30-30D0-4A8A-AD7C-51015521F7CE}" dt="2023-02-09T18:00:33.973" v="196"/>
          <ac:spMkLst>
            <pc:docMk/>
            <pc:sldMk cId="3451269927" sldId="374"/>
            <ac:spMk id="4" creationId="{B40F8F34-FAF7-4F0E-593D-1E8953C132A9}"/>
          </ac:spMkLst>
        </pc:spChg>
      </pc:sldChg>
      <pc:sldChg chg="modSp mod">
        <pc:chgData name="Priscilla O'Connor" userId="d3b9681a-6783-45a0-a9cd-fbceb3f6df13" providerId="ADAL" clId="{DE097F30-30D0-4A8A-AD7C-51015521F7CE}" dt="2023-02-09T17:56:14.749" v="183" actId="20577"/>
        <pc:sldMkLst>
          <pc:docMk/>
          <pc:sldMk cId="1100293760" sldId="377"/>
        </pc:sldMkLst>
        <pc:spChg chg="mod">
          <ac:chgData name="Priscilla O'Connor" userId="d3b9681a-6783-45a0-a9cd-fbceb3f6df13" providerId="ADAL" clId="{DE097F30-30D0-4A8A-AD7C-51015521F7CE}" dt="2023-02-09T17:56:14.749" v="183" actId="20577"/>
          <ac:spMkLst>
            <pc:docMk/>
            <pc:sldMk cId="1100293760" sldId="377"/>
            <ac:spMk id="5" creationId="{D7060A5C-FFC3-017A-B29E-2729DAE0511B}"/>
          </ac:spMkLst>
        </pc:spChg>
      </pc:sldChg>
      <pc:sldChg chg="ord">
        <pc:chgData name="Priscilla O'Connor" userId="d3b9681a-6783-45a0-a9cd-fbceb3f6df13" providerId="ADAL" clId="{DE097F30-30D0-4A8A-AD7C-51015521F7CE}" dt="2023-02-09T17:54:08.879" v="103"/>
        <pc:sldMkLst>
          <pc:docMk/>
          <pc:sldMk cId="498836027" sldId="380"/>
        </pc:sldMkLst>
      </pc:sldChg>
      <pc:sldChg chg="addSp delSp modSp mod ord">
        <pc:chgData name="Priscilla O'Connor" userId="d3b9681a-6783-45a0-a9cd-fbceb3f6df13" providerId="ADAL" clId="{DE097F30-30D0-4A8A-AD7C-51015521F7CE}" dt="2023-02-09T18:01:26.979" v="204" actId="20577"/>
        <pc:sldMkLst>
          <pc:docMk/>
          <pc:sldMk cId="123786132" sldId="386"/>
        </pc:sldMkLst>
        <pc:spChg chg="add mod">
          <ac:chgData name="Priscilla O'Connor" userId="d3b9681a-6783-45a0-a9cd-fbceb3f6df13" providerId="ADAL" clId="{DE097F30-30D0-4A8A-AD7C-51015521F7CE}" dt="2023-02-09T18:01:26.979" v="204" actId="20577"/>
          <ac:spMkLst>
            <pc:docMk/>
            <pc:sldMk cId="123786132" sldId="386"/>
            <ac:spMk id="2" creationId="{6F6EC0BE-2F4D-6AC6-EC91-8DA677AF0C4B}"/>
          </ac:spMkLst>
        </pc:spChg>
        <pc:spChg chg="del">
          <ac:chgData name="Priscilla O'Connor" userId="d3b9681a-6783-45a0-a9cd-fbceb3f6df13" providerId="ADAL" clId="{DE097F30-30D0-4A8A-AD7C-51015521F7CE}" dt="2023-02-09T17:59:20.350" v="193" actId="478"/>
          <ac:spMkLst>
            <pc:docMk/>
            <pc:sldMk cId="123786132" sldId="386"/>
            <ac:spMk id="3" creationId="{5CDEF623-C0CF-9A54-E15D-FD39895119CA}"/>
          </ac:spMkLst>
        </pc:spChg>
        <pc:spChg chg="add mod">
          <ac:chgData name="Priscilla O'Connor" userId="d3b9681a-6783-45a0-a9cd-fbceb3f6df13" providerId="ADAL" clId="{DE097F30-30D0-4A8A-AD7C-51015521F7CE}" dt="2023-02-09T17:59:23.045" v="194" actId="1076"/>
          <ac:spMkLst>
            <pc:docMk/>
            <pc:sldMk cId="123786132" sldId="386"/>
            <ac:spMk id="4" creationId="{1B453996-B2F8-D2DA-1D77-E4BCC69A17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7C362-3346-CF43-A802-1C1C95CB4E55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E17DC-A8B7-A547-9AFD-F0CE39E1C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hs Cover no tit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64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A3C7F6-1664-1C92-CE9C-E4A70B90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8D7211-3449-4B53-3CEA-DBF55F368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3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head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B4B349-0FA4-9BEC-B466-AAC472C1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4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15FCC6-560B-2939-C5B0-7ED7A4459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1CFB84-2E38-521A-61CE-4E582A4B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6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head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DC27F7-21DF-5688-F7FB-AA0339A4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1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EDB4AB-3E90-3A7D-D323-FD0D5F5F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77377A-CF83-F4CC-EB54-8B66FF522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3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head 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6E2BFC9-FE9F-7BD0-3A69-6DFF36B2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5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904EB0-E6D2-8882-0042-CA03FAC0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BD8797-92EF-38EE-4A4C-3E15A67FA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B944-CAA5-A941-A2D8-074919F6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3370-1F5D-F865-284F-BAA02CC45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980C3-8437-B965-7FBA-8D07E26F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85365-DE17-ADDE-5E7E-31053958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47EA0-5265-D14A-6C13-87F6E568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33FD-3B2C-183A-1277-3963C819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126CD-68EB-8A65-22E7-11A3FC605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27D8D-F9C4-5A67-BD74-32B3B30A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69C2-402A-A7D9-3F0B-874D68B6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3C1F0-68FB-0900-1962-CD59AE4A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8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8588-3A23-B817-C9E1-16D62184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6BA7-26A1-AEEB-A105-3BDD3A98A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4241B-8550-68D1-5525-0215E066E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80BD7-65F9-7ABC-9C12-148AF82F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0F222-384A-CFF2-358B-D7F353AD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E54E2-1E48-1778-FCA3-3E553E20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Text Op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8DA6-7ABE-4477-9FFC-1E0DBDA9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909" y="3262704"/>
            <a:ext cx="5057899" cy="2799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1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FDAF-A324-3C15-0AF9-751054C5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1463A-E1E2-2544-EC1B-B12F9ECA4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D6EEE-7198-1EC8-A703-52349682E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C46D2-606A-3B0C-7B0E-E7181C3D1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585E9-6E17-D100-500F-49DD3DD8D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AE7EE-7C76-84D8-A4FC-29887E18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31AA1-386C-40F4-BA18-F04B54A3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B032A-E4DA-8212-81F1-B8CB798E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28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3812-9753-FBB1-B659-58B4B069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A917B-4D56-7C87-1692-630786E4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2D0F3-68E4-33F0-4664-661454D5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25A7C-1D3A-C2DE-E42C-7D2669A6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8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F25929-4A20-CA92-C0C7-CD360D1D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7000B-96D5-3067-3040-49BBAA42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A083-FA11-0A02-83C6-7CCB418E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4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56CA-3A4A-FDD3-3A6E-DA57D2F4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37C28-554A-D0EE-44B7-0AAB9A756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9D216-04CF-A5D4-138D-5E7575493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8F4F2-D313-5F3B-6444-ADA06062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A9213-F6DE-1EAC-9ED8-8853C32C0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909C6-AB8C-C873-34BB-B6D8C53F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4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201C-DC30-A347-5327-531A6356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94204-F980-27F1-F893-EA9768210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7D588-5639-11FB-4F38-02B91D3E6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BDECD-EC99-056A-9C02-6D49CC9F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085C0-6B84-14D1-6712-68C0E836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C22C2-017A-82F6-01BD-0C1AFDB3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60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C1A9-A86A-F840-6783-0D68C850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0C23D-AAC7-671F-6A0D-5B38DB5A1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59822-A8F1-E360-C7CB-5A87EC32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27882-5F97-7AD3-BC74-2826DFBD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E3900-0DC4-CE1F-F30C-A6B6CE12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14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6C20EE-4403-C55B-A5AE-B77472D40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4B7C4-FF0C-25EE-AF8E-00C6BA824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4844E-A536-74BA-7DDC-712DC670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232C-62B2-3BC2-6EC1-4618D7C8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D3F99-8F19-5139-1E4A-793DE9B0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99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5323-AF0A-E2B6-8FB9-11821A0F6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8218E-103F-4C1C-4450-761DA9546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65352-0481-ED32-8015-FF1B6A5C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D07A2-FF3C-7F48-0A22-75539318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3FD60-A2B2-A68F-5AF9-E7B5D4A8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2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9515-4BBC-C620-FBA1-8BDC3B63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C757-F721-B79B-AE3B-FBB9EC22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B4589-A6C3-4144-012A-C0E16D67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22B7D-4BA2-A1F2-94B7-7E20B4C6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F45B-89AB-E0F7-6A47-63C5677A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84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E73B-99EF-0CB8-B191-5AB1EE57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2409B-EE07-EC67-3FC1-8B038CD5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FA71D-7646-C243-98CF-4A9C9D12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9C27F-7E86-DE0A-DBC6-19195932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DB7D7-6C78-2A7A-3523-429A7A77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1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cover Text option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C44B-467A-9F7B-B7BF-6FA7D678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909" y="3262704"/>
            <a:ext cx="5057899" cy="2799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78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B41C-D011-41A0-EF2E-4E53BE44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6AAA2-72EC-F2EF-0D8D-BFF7FF529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62983-C06D-B133-FCD1-5D9170C5D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BFF42-6073-2EC5-6D13-0610BDA7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44957-F355-A02F-3A91-17533C49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D1523-F37B-C6AC-B560-9A6D6E58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115B-07EF-EC04-6797-52545FEE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80FFD-0000-97D3-B5A8-7B0AB7A8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95A14-477A-5316-DF2F-8A3596C04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8649C-6F7F-E055-1445-2299E004F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B36B0-14D8-F970-1B2C-A4018D8C3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78740-952D-F87C-A7DA-3A50FA73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6CD49-BF18-B80B-4F3B-73535986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504EC-DB12-D797-211B-E9193B98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49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8B71-4BFB-B7DD-F09F-1BF27003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16FA8-A48E-8630-9681-76854BE8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F7CF7-55EA-2D97-7FA3-70F9A79E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BCD5C-227F-440F-87AA-B16FDB33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0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4E422-7D50-C7DE-601E-B30F206F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9F3A40-99BB-03AC-ECAB-D9995964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0A035-96E1-4737-3C41-1A6C3C39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19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CCC4-2130-F177-C340-5A938EBE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5542-D21F-D76D-6C6A-86945F873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F08B4-217D-4FE6-BCE2-970DD7D48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64156-FA1A-9C35-C0EF-FF125FA6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8F8F6-05D6-060F-FBFC-21A3831F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58A56-CF53-1490-9B80-8BDF9C8C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0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D846-5643-F9C2-0DDF-AF2D71C2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549D4-7E8C-D802-6047-3370ADE0D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A9239-9AA1-D616-FF3A-2CDCB6C87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2730D-D784-A25E-B816-142A9D35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AF0A3-D484-D6A5-A2B2-36C13639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BB473-FA51-D40C-2912-EE4EF24F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56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344D-201A-8B1C-E44D-7B1239F7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35DC9-916C-5C2B-C688-C7452ACBB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44FC1-E385-8256-9815-D369E478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C560F-1F7A-3C8D-8A86-211F2EE8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7E84D-6523-2CF1-9835-353EED6C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29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6C334-F545-F9D5-67F8-75FE55943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F11CF-272E-DADC-E4A7-BA202F00D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8900B-C586-90FA-3F90-C2BA225B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84B0A-4A65-06F7-D75B-A9910698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85547-7B6D-E9F2-E8BA-5C6E551A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12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0B15-4DF5-A69D-B7A3-44B74C3B5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FB02A-1D1E-3C20-7C36-91C07FE25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53B47-17F2-093D-0F6D-2F4C6C85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31929-0E62-915C-2298-1D42E3D6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D57D-49C2-9971-668B-198AE143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15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A9AE-485F-B93E-08FC-67AF966A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E86D-4D7B-A99F-78B4-D8EFC7E41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0BC9-A344-2E02-2C8B-4667B903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B9B14-9566-4138-A8C6-6FF7D4B4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15ABD-6333-A5BB-1876-2FFAE766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white backgroun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11BCAD-16F5-6CD0-2441-1FBDE7B9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180CF1-A9EA-EDB8-4F81-0783F1B24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86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2ACB-0CAE-D3D6-234A-D1F77B2F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18E39-1A38-6AB7-5542-A7D8F713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D9384-DC6C-36FD-D718-2DED445A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0A29-26B7-2980-3A90-7C4EE3DD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FFBF-9C1F-72BA-41D3-3E3CA7AB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99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C32C-7397-C906-43B8-05CBFB2D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2276F-3C26-6F5D-7ACC-EA203026A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FE4D3-7813-44E5-2007-786B62AD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6F92C-3EDD-B2DE-DE2D-AAA84F46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369EC-B4B9-D03A-160A-F6FA13DA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1C466-3D13-BC47-EB26-9794EC3E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51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9A7F-4E84-F65D-4DE0-668424CD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CFD06-B429-609C-E0E7-26129DB25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8BC18-F3D7-00CC-3118-A25C6B7FA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08790-CB7C-4C84-7194-8FBC082F0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0F643-8A02-BC6F-0F50-C3E698E88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A6DCF-9A21-7EF8-7B4D-3C4C25C8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B44AA8-F298-08DC-A342-06F93953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45B76-F2FB-E16B-9BCC-12A39F7E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64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A6ED-8045-6172-ADFA-11388A69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B0681-4ED9-38B9-156C-17B7F8AE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EB1A3-52EF-C262-8223-763A8B7B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EB7FE-A89A-5B0C-7060-03B312F4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2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36BA1-AF47-7C3C-2B32-65AB8B6D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83764-D3BF-BB99-A4F0-86D1F56C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EA9C1-5544-CB26-686A-EA96119E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46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5906-EFD8-3401-B5BC-AFF05492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880A-079A-5B27-04BC-0483B9BEB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DDB08-5D15-CB8D-556D-AB7A9F698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19C7E-BDBD-3055-0FCC-30698E0F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6B05E-1E38-98DA-7624-B7280462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FE49B-CA2A-6454-F520-ADF6F456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4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71FC-85A5-7ACD-D217-25FB846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0AA95-75CC-8D4D-3DC9-76FA12DBF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FCCE-DF54-712C-9A22-C94E150A9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7DACF-D343-FF69-5FA1-4A5EC65E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9C078-A43A-7C0D-93BB-BABBA4EE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25312-8E20-1822-CCB3-F2009308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87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0100-E1CB-E9E3-2A2F-51F7B8CC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10F7F-4D75-F838-92F1-93DEDF6CB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64E3-A0A4-CFDF-E5E7-0E4F3776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3022-2008-2345-116C-7A2436E8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1942F-E41F-5D43-7816-32EB1A0D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51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E4A76-479F-B4D9-F41C-9B1B51516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825D0-EB24-9F74-33B2-B8E806E42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ACBAA-2077-0AD0-F675-23A76EDA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E89AD-F121-D00F-4131-2A1A8848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FF7C5-84B6-02B7-FFA6-6088DA39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6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EFBD-278E-4BC0-7CDD-57506BD00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B6F12-90F3-5BFE-7B27-4A5B2C55F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16CE2-C70C-8409-538E-3F73FB63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73137-71A4-AFFD-BCC5-C2B198D0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E7270-3301-2DFD-E943-7B3F8A2F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oft graphic backgroun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D40A-D7B4-845F-EC37-4896EA8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0CA7-B0E4-FAFA-0288-921B2AA12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80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3ACF-D990-DA55-6C27-24C462AD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50E8A-1980-6C4B-5593-776D0521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94B7A-7C37-FFD1-1D4E-98DF24A7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02540-A2E5-F174-DBD2-4F3A7A04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6366E-5E90-32DD-7AFB-5DF32347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2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DB13-1BA4-C7E2-AF6C-2FBBC7D8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7C95-F2C4-F283-130D-73EBF67B7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30676-C1D9-95C2-A15C-11DAC8D3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A4BF-CD53-1162-7429-F1C7FC2E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76247-FDC1-F4AC-A502-E3219783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77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DF23-7E4F-20C3-C03E-B70FE59F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5CFF8-1F51-D7DE-947C-B1C903455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C4648-0EAE-8193-905D-10A64214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EB458-3EAD-3DD4-F21B-C436246C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C368A-B44E-5E98-C0BB-22E7D0AC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02231-7DC6-EE19-6BED-6BE638F9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561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DCFB-7981-0A14-A5D1-3F2C6C44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602CB-9B53-2ABF-D23A-5960A82BB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4D624-CDC1-4064-7CAE-31278F810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C9CD8-22D3-4340-53F6-0E0982D1F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7DBA8-DA31-161A-9E4C-F58BE1BA4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B6010-D364-E34A-A14B-3B01CBA2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D5338-1B3D-D5AC-2174-6338D9FD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34FBD-2D70-5EEC-A6F1-BE14CA91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15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870C6-0AF5-7C7A-4893-05723592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58E1A-583F-AFA3-E28F-E3EEEE65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073F9-B427-FAFC-05BA-00BEC173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8D545-B7E3-C7B8-8F78-7A0A57C3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72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9BEDE-9165-1ED1-ACA3-9807CB92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ECF4E-55E9-D5B4-D42E-2E738FAE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C5B50-D191-4FCD-A2E6-A4BF7BCB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525C-0C12-E1E4-DCA3-B9137DD5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70467-F80F-E23A-739F-4BBD4AA62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50078-9957-AB8C-CFD5-D7DDA3554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18523-DCB4-C29B-96D1-7EC93D4C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13796-5705-FF60-889A-6CBCD352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D834F-33CE-F1FB-AA66-B6D49C8B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32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284A-7FE2-3A03-642C-EAA21219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15BE1-ACE0-0909-0C7C-7733C788C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8C983-923D-91A3-ED02-4AB75F8B4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B43B8-7921-2449-8D43-600ADD3D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19DCC-9CFA-1684-0D55-1C98FBEC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D2AA0-1839-20E1-6B51-FAF1FDA6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2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46BE-B8CF-7EF5-E664-6CC805266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466E8-155B-51DB-500A-2B01FAD88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3F56C-ECFF-1C28-E3A6-0CEDD3F1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D3D8-E6E8-3F67-7E9C-4397B954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1534F-EA90-7530-D305-2AD48734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15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86C200-60BC-9780-09EC-11CB8389E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20ABB-61C9-1C8A-53DF-DBEB1AB96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85527-091B-D887-6E37-055C6334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42D5-6E4E-78A5-5703-B6D07851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4165C-34F6-156F-C558-BCA88A6A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5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head 1 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65D7-618D-B078-172A-5E9421AA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8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81E4-EA90-9A0B-E444-F293B73D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34F9-2BEF-1F7C-3FF3-59BB3D2B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87FBE-AA08-5718-DCD9-F3EB47B0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F8E61-5EEC-990C-D59C-33A99F6B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0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head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A8E699-37D8-3138-C71F-E09B8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9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13E84-EE78-9F90-1765-75D2A8F7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FFCF6-E3BF-E7FE-365F-CC5FEDB7B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A6A93-BFFC-698E-FC78-75DDD8C92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3B0F-66E2-3348-A0EA-9ADA25BC8A3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5D7CC-6621-D8BC-1100-1E39F9744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AA70-5858-963C-E987-FB56B0788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3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0" r:id="rId2"/>
    <p:sldLayoutId id="2147483684" r:id="rId3"/>
    <p:sldLayoutId id="2147483685" r:id="rId4"/>
    <p:sldLayoutId id="2147483686" r:id="rId5"/>
    <p:sldLayoutId id="2147483674" r:id="rId6"/>
    <p:sldLayoutId id="2147483701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49" r:id="rId13"/>
    <p:sldLayoutId id="2147483680" r:id="rId14"/>
    <p:sldLayoutId id="2147483687" r:id="rId15"/>
    <p:sldLayoutId id="2147483688" r:id="rId16"/>
    <p:sldLayoutId id="214748365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6AB4A-4752-01EF-1954-11495549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585C0-B294-7E4B-5E55-B4139956A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40DE2-85C6-B3C3-E57B-6A62CBC6B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9A95-31AE-2D4F-A2E8-BC99E83CC81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1330E-88DC-CB46-0AE2-6167E85DF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5577F-0358-20EB-4B49-C6CD36D72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9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9859B-6FF9-9CFC-2A4E-206383EC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B3EA5-0E5D-8B90-48E8-5D9464AFE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36AD8-D570-4A3B-CBDE-187CDE81C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A80F-8ECE-5441-8B16-1BADE72736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1E9A6-FDF4-28E2-2C53-F3C84B454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0CD0B-07C6-CD9D-91A2-8D8B8FF33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10373-1857-4BEA-69E4-91C83EC1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5787A-51F3-B79F-3C66-CD442D6C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D1CBC-434D-301B-BCFA-207F25DBC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1798-EA05-844E-917D-CBB25DCA673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A10E-7526-8E39-B130-768E20B0B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E12E3-D09B-5AED-3EEB-CCDD237B9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10.png"/><Relationship Id="rId18" Type="http://schemas.openxmlformats.org/officeDocument/2006/relationships/image" Target="../media/image53.png"/><Relationship Id="rId3" Type="http://schemas.openxmlformats.org/officeDocument/2006/relationships/image" Target="../media/image4.jpeg"/><Relationship Id="rId21" Type="http://schemas.openxmlformats.org/officeDocument/2006/relationships/image" Target="../media/image56.png"/><Relationship Id="rId7" Type="http://schemas.openxmlformats.org/officeDocument/2006/relationships/image" Target="../media/image48.png"/><Relationship Id="rId12" Type="http://schemas.openxmlformats.org/officeDocument/2006/relationships/image" Target="../media/image300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5" Type="http://schemas.openxmlformats.org/officeDocument/2006/relationships/image" Target="../media/image330.png"/><Relationship Id="rId19" Type="http://schemas.openxmlformats.org/officeDocument/2006/relationships/image" Target="../media/image54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3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.jpe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.jpeg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82.png"/><Relationship Id="rId18" Type="http://schemas.openxmlformats.org/officeDocument/2006/relationships/image" Target="../media/image890.png"/><Relationship Id="rId3" Type="http://schemas.openxmlformats.org/officeDocument/2006/relationships/image" Target="../media/image4.jpeg"/><Relationship Id="rId21" Type="http://schemas.openxmlformats.org/officeDocument/2006/relationships/image" Target="../media/image86.png"/><Relationship Id="rId7" Type="http://schemas.openxmlformats.org/officeDocument/2006/relationships/image" Target="../media/image126.png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8.xml"/><Relationship Id="rId20" Type="http://schemas.openxmlformats.org/officeDocument/2006/relationships/image" Target="../media/image85.png"/><Relationship Id="rId1" Type="http://schemas.openxmlformats.org/officeDocument/2006/relationships/themeOverride" Target="../theme/themeOverride52.xml"/><Relationship Id="rId11" Type="http://schemas.openxmlformats.org/officeDocument/2006/relationships/image" Target="../media/image80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900.png"/><Relationship Id="rId4" Type="http://schemas.openxmlformats.org/officeDocument/2006/relationships/image" Target="../media/image77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8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4.jpe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.xml"/><Relationship Id="rId6" Type="http://schemas.openxmlformats.org/officeDocument/2006/relationships/image" Target="../media/image870.png"/><Relationship Id="rId11" Type="http://schemas.openxmlformats.org/officeDocument/2006/relationships/image" Target="../media/image92.png"/><Relationship Id="rId5" Type="http://schemas.openxmlformats.org/officeDocument/2006/relationships/image" Target="../media/image860.png"/><Relationship Id="rId10" Type="http://schemas.openxmlformats.org/officeDocument/2006/relationships/image" Target="../media/image91.png"/><Relationship Id="rId4" Type="http://schemas.openxmlformats.org/officeDocument/2006/relationships/image" Target="../media/image850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6C69-90EB-0832-7455-C2D7725C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909" y="3262704"/>
            <a:ext cx="9419842" cy="2799649"/>
          </a:xfrm>
        </p:spPr>
        <p:txBody>
          <a:bodyPr/>
          <a:lstStyle/>
          <a:p>
            <a:r>
              <a:rPr lang="en-US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Chapter 3 Summary: </a:t>
            </a:r>
            <a:br>
              <a:rPr lang="en-US" dirty="0"/>
            </a:br>
            <a:r>
              <a:rPr lang="en-US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Algebra I</a:t>
            </a:r>
          </a:p>
        </p:txBody>
      </p:sp>
    </p:spTree>
    <p:extLst>
      <p:ext uri="{BB962C8B-B14F-4D97-AF65-F5344CB8AC3E}">
        <p14:creationId xmlns:p14="http://schemas.microsoft.com/office/powerpoint/2010/main" val="45218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6522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FF1B408D-F32E-7634-9AE0-C0C329686359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BIMDAS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CB39D-CE4F-7761-01BE-DCC4319AD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1" y="983226"/>
            <a:ext cx="5013172" cy="452752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26E5A3D-2136-7125-C6FA-8D973437133E}"/>
              </a:ext>
            </a:extLst>
          </p:cNvPr>
          <p:cNvSpPr/>
          <p:nvPr/>
        </p:nvSpPr>
        <p:spPr>
          <a:xfrm>
            <a:off x="3810000" y="1173727"/>
            <a:ext cx="4267200" cy="1417073"/>
          </a:xfrm>
          <a:prstGeom prst="wedgeEllipseCallout">
            <a:avLst>
              <a:gd name="adj1" fmla="val 62783"/>
              <a:gd name="adj2" fmla="val 23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/>
              <a:t>Brackets come first</a:t>
            </a:r>
          </a:p>
        </p:txBody>
      </p:sp>
    </p:spTree>
    <p:extLst>
      <p:ext uri="{BB962C8B-B14F-4D97-AF65-F5344CB8AC3E}">
        <p14:creationId xmlns:p14="http://schemas.microsoft.com/office/powerpoint/2010/main" val="2643174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6522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FF1B408D-F32E-7634-9AE0-C0C329686359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BIMDAS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CB39D-CE4F-7761-01BE-DCC4319AD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1" y="983226"/>
            <a:ext cx="5013172" cy="452752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26E5A3D-2136-7125-C6FA-8D973437133E}"/>
              </a:ext>
            </a:extLst>
          </p:cNvPr>
          <p:cNvSpPr/>
          <p:nvPr/>
        </p:nvSpPr>
        <p:spPr>
          <a:xfrm>
            <a:off x="4152900" y="1601327"/>
            <a:ext cx="3629025" cy="1465723"/>
          </a:xfrm>
          <a:prstGeom prst="wedgeEllipseCallout">
            <a:avLst>
              <a:gd name="adj1" fmla="val 62783"/>
              <a:gd name="adj2" fmla="val 23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/>
              <a:t>Then indices (powers/roots)</a:t>
            </a:r>
          </a:p>
        </p:txBody>
      </p:sp>
    </p:spTree>
    <p:extLst>
      <p:ext uri="{BB962C8B-B14F-4D97-AF65-F5344CB8AC3E}">
        <p14:creationId xmlns:p14="http://schemas.microsoft.com/office/powerpoint/2010/main" val="2370841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6522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FF1B408D-F32E-7634-9AE0-C0C329686359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BIMDAS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CB39D-CE4F-7761-01BE-DCC4319AD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1" y="983226"/>
            <a:ext cx="5013172" cy="452752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26E5A3D-2136-7125-C6FA-8D973437133E}"/>
              </a:ext>
            </a:extLst>
          </p:cNvPr>
          <p:cNvSpPr/>
          <p:nvPr/>
        </p:nvSpPr>
        <p:spPr>
          <a:xfrm>
            <a:off x="3829050" y="2696138"/>
            <a:ext cx="3514725" cy="1465723"/>
          </a:xfrm>
          <a:prstGeom prst="wedgeEllipseCallout">
            <a:avLst>
              <a:gd name="adj1" fmla="val 89341"/>
              <a:gd name="adj2" fmla="val 9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/>
              <a:t>Next multiplication/division</a:t>
            </a:r>
          </a:p>
        </p:txBody>
      </p:sp>
    </p:spTree>
    <p:extLst>
      <p:ext uri="{BB962C8B-B14F-4D97-AF65-F5344CB8AC3E}">
        <p14:creationId xmlns:p14="http://schemas.microsoft.com/office/powerpoint/2010/main" val="2735904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6522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FF1B408D-F32E-7634-9AE0-C0C329686359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BIMDAS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CB39D-CE4F-7761-01BE-DCC4319AD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1" y="983226"/>
            <a:ext cx="5013172" cy="452752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26E5A3D-2136-7125-C6FA-8D973437133E}"/>
              </a:ext>
            </a:extLst>
          </p:cNvPr>
          <p:cNvSpPr/>
          <p:nvPr/>
        </p:nvSpPr>
        <p:spPr>
          <a:xfrm>
            <a:off x="3295650" y="3610538"/>
            <a:ext cx="3514725" cy="1465723"/>
          </a:xfrm>
          <a:prstGeom prst="wedgeEllipseCallout">
            <a:avLst>
              <a:gd name="adj1" fmla="val 89341"/>
              <a:gd name="adj2" fmla="val 9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/>
              <a:t>Finally addition/</a:t>
            </a:r>
          </a:p>
          <a:p>
            <a:pPr algn="ctr"/>
            <a:r>
              <a:rPr lang="en-IE" sz="2800" b="1" dirty="0"/>
              <a:t>subtraction</a:t>
            </a:r>
          </a:p>
        </p:txBody>
      </p:sp>
    </p:spTree>
    <p:extLst>
      <p:ext uri="{BB962C8B-B14F-4D97-AF65-F5344CB8AC3E}">
        <p14:creationId xmlns:p14="http://schemas.microsoft.com/office/powerpoint/2010/main" val="2910470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6522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FF1B408D-F32E-7634-9AE0-C0C329686359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BIMDAS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CB39D-CE4F-7761-01BE-DCC4319AD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1" y="983226"/>
            <a:ext cx="5013172" cy="45275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03A249-067F-7C83-9AAA-9285416C43CC}"/>
              </a:ext>
            </a:extLst>
          </p:cNvPr>
          <p:cNvSpPr/>
          <p:nvPr/>
        </p:nvSpPr>
        <p:spPr>
          <a:xfrm>
            <a:off x="6629400" y="3276600"/>
            <a:ext cx="4572001" cy="213918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0E2017-6877-49EB-8ACB-A95540EFF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84" y="3643725"/>
            <a:ext cx="5442112" cy="14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2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6522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FF1B408D-F32E-7634-9AE0-C0C329686359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BIMDAS: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45F720-8E70-D53C-3574-DB2AC2AF97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846"/>
          <a:stretch/>
        </p:blipFill>
        <p:spPr>
          <a:xfrm>
            <a:off x="784718" y="1925539"/>
            <a:ext cx="10943986" cy="1065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3A1987-1FE2-16E6-EB30-128E21E0AAEF}"/>
              </a:ext>
            </a:extLst>
          </p:cNvPr>
          <p:cNvSpPr/>
          <p:nvPr/>
        </p:nvSpPr>
        <p:spPr>
          <a:xfrm>
            <a:off x="463296" y="1771651"/>
            <a:ext cx="11497056" cy="383464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2984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6522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FF1B408D-F32E-7634-9AE0-C0C329686359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BIMDAS: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45F720-8E70-D53C-3574-DB2AC2AF97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622"/>
          <a:stretch/>
        </p:blipFill>
        <p:spPr>
          <a:xfrm>
            <a:off x="784718" y="1925539"/>
            <a:ext cx="10943986" cy="15034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3A1987-1FE2-16E6-EB30-128E21E0AAEF}"/>
              </a:ext>
            </a:extLst>
          </p:cNvPr>
          <p:cNvSpPr/>
          <p:nvPr/>
        </p:nvSpPr>
        <p:spPr>
          <a:xfrm>
            <a:off x="463296" y="1771651"/>
            <a:ext cx="11497056" cy="383464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4955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6522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FF1B408D-F32E-7634-9AE0-C0C329686359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BIMDAS: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45F720-8E70-D53C-3574-DB2AC2AF97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673"/>
          <a:stretch/>
        </p:blipFill>
        <p:spPr>
          <a:xfrm>
            <a:off x="784718" y="1925539"/>
            <a:ext cx="10943986" cy="19987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3A1987-1FE2-16E6-EB30-128E21E0AAEF}"/>
              </a:ext>
            </a:extLst>
          </p:cNvPr>
          <p:cNvSpPr/>
          <p:nvPr/>
        </p:nvSpPr>
        <p:spPr>
          <a:xfrm>
            <a:off x="463296" y="1771651"/>
            <a:ext cx="11497056" cy="383464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7188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6522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FF1B408D-F32E-7634-9AE0-C0C329686359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BIMDAS: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45F720-8E70-D53C-3574-DB2AC2AF97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899"/>
          <a:stretch/>
        </p:blipFill>
        <p:spPr>
          <a:xfrm>
            <a:off x="784718" y="1925539"/>
            <a:ext cx="10943986" cy="23226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3A1987-1FE2-16E6-EB30-128E21E0AAEF}"/>
              </a:ext>
            </a:extLst>
          </p:cNvPr>
          <p:cNvSpPr/>
          <p:nvPr/>
        </p:nvSpPr>
        <p:spPr>
          <a:xfrm>
            <a:off x="463296" y="1771651"/>
            <a:ext cx="11497056" cy="383464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6272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6522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FF1B408D-F32E-7634-9AE0-C0C329686359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BIMDAS: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45F720-8E70-D53C-3574-DB2AC2AF97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249"/>
          <a:stretch/>
        </p:blipFill>
        <p:spPr>
          <a:xfrm>
            <a:off x="784718" y="1925539"/>
            <a:ext cx="10943986" cy="27417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3A1987-1FE2-16E6-EB30-128E21E0AAEF}"/>
              </a:ext>
            </a:extLst>
          </p:cNvPr>
          <p:cNvSpPr/>
          <p:nvPr/>
        </p:nvSpPr>
        <p:spPr>
          <a:xfrm>
            <a:off x="463296" y="1771651"/>
            <a:ext cx="11497056" cy="383464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8870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9C65-31C7-BB7C-8973-D61ED4DA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3: Key words</a:t>
            </a:r>
            <a:endParaRPr lang="en-US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4F7C9-10E7-E780-FA37-44DEE083DB54}"/>
              </a:ext>
            </a:extLst>
          </p:cNvPr>
          <p:cNvSpPr txBox="1"/>
          <p:nvPr/>
        </p:nvSpPr>
        <p:spPr>
          <a:xfrm>
            <a:off x="974109" y="1859852"/>
            <a:ext cx="2320978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000" dirty="0">
                <a:solidFill>
                  <a:srgbClr val="000000"/>
                </a:solidFill>
                <a:latin typeface="Calibri" panose="020F0502020204030204"/>
              </a:rPr>
              <a:t>Variable</a:t>
            </a: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14A55-1FF3-BBF8-5025-03BC6EAD6F26}"/>
              </a:ext>
            </a:extLst>
          </p:cNvPr>
          <p:cNvSpPr txBox="1"/>
          <p:nvPr/>
        </p:nvSpPr>
        <p:spPr>
          <a:xfrm>
            <a:off x="4569750" y="1859852"/>
            <a:ext cx="2565567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Coefficient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CD081-C547-9BAF-CF1B-ECB397BB72D6}"/>
              </a:ext>
            </a:extLst>
          </p:cNvPr>
          <p:cNvSpPr txBox="1"/>
          <p:nvPr/>
        </p:nvSpPr>
        <p:spPr>
          <a:xfrm>
            <a:off x="8165392" y="1859852"/>
            <a:ext cx="2565565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000" dirty="0">
                <a:solidFill>
                  <a:srgbClr val="000000"/>
                </a:solidFill>
                <a:latin typeface="Calibri" panose="020F0502020204030204"/>
              </a:rPr>
              <a:t>Constant</a:t>
            </a: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8D767-1742-E5AD-2880-2CAF3A4417D1}"/>
              </a:ext>
            </a:extLst>
          </p:cNvPr>
          <p:cNvSpPr txBox="1"/>
          <p:nvPr/>
        </p:nvSpPr>
        <p:spPr>
          <a:xfrm>
            <a:off x="974109" y="3109504"/>
            <a:ext cx="2320978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000" dirty="0">
                <a:solidFill>
                  <a:srgbClr val="000000"/>
                </a:solidFill>
                <a:latin typeface="Calibri" panose="020F0502020204030204"/>
              </a:rPr>
              <a:t>Term</a:t>
            </a: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358EA-A511-9956-C9A7-0467D5225A64}"/>
              </a:ext>
            </a:extLst>
          </p:cNvPr>
          <p:cNvSpPr txBox="1"/>
          <p:nvPr/>
        </p:nvSpPr>
        <p:spPr>
          <a:xfrm>
            <a:off x="4569751" y="3109504"/>
            <a:ext cx="2565566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 terms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E4D00-F413-DC51-C125-D8B58BBD0F17}"/>
              </a:ext>
            </a:extLst>
          </p:cNvPr>
          <p:cNvSpPr txBox="1"/>
          <p:nvPr/>
        </p:nvSpPr>
        <p:spPr>
          <a:xfrm>
            <a:off x="8165393" y="3075057"/>
            <a:ext cx="2565566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000" dirty="0">
                <a:solidFill>
                  <a:srgbClr val="000000"/>
                </a:solidFill>
                <a:latin typeface="Calibri" panose="020F0502020204030204"/>
              </a:rPr>
              <a:t>Factorising</a:t>
            </a: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8D725-2D82-6C04-02E4-6D096A34C255}"/>
              </a:ext>
            </a:extLst>
          </p:cNvPr>
          <p:cNvSpPr txBox="1"/>
          <p:nvPr/>
        </p:nvSpPr>
        <p:spPr>
          <a:xfrm>
            <a:off x="3413135" y="4717830"/>
            <a:ext cx="4634210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000" dirty="0">
                <a:solidFill>
                  <a:srgbClr val="000000"/>
                </a:solidFill>
                <a:latin typeface="Calibri" panose="020F0502020204030204"/>
              </a:rPr>
              <a:t>Algebraic expression</a:t>
            </a: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96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6522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FF1B408D-F32E-7634-9AE0-C0C329686359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BIMDAS: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45F720-8E70-D53C-3574-DB2AC2AF9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18" y="1925539"/>
            <a:ext cx="10943986" cy="33132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3A1987-1FE2-16E6-EB30-128E21E0AAEF}"/>
              </a:ext>
            </a:extLst>
          </p:cNvPr>
          <p:cNvSpPr/>
          <p:nvPr/>
        </p:nvSpPr>
        <p:spPr>
          <a:xfrm>
            <a:off x="463296" y="1771651"/>
            <a:ext cx="11497056" cy="383464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3646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E8A02-D3E1-C052-E9F4-630DEE581EB5}"/>
              </a:ext>
            </a:extLst>
          </p:cNvPr>
          <p:cNvSpPr txBox="1"/>
          <p:nvPr/>
        </p:nvSpPr>
        <p:spPr>
          <a:xfrm>
            <a:off x="959370" y="2398426"/>
            <a:ext cx="10268263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</a:t>
            </a:r>
            <a:r>
              <a:rPr kumimoji="0" lang="en-IE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Examples </a:t>
            </a:r>
            <a:r>
              <a:rPr lang="en-IE" sz="4000" b="1" dirty="0">
                <a:solidFill>
                  <a:srgbClr val="000000"/>
                </a:solidFill>
                <a:latin typeface="Calibri" panose="020F0502020204030204"/>
              </a:rPr>
              <a:t>3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.5 to 3.6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13330B54-B5FD-3809-277B-8D8B3D799ECF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59218-1772-5741-7B30-221C33D87B95}"/>
              </a:ext>
            </a:extLst>
          </p:cNvPr>
          <p:cNvSpPr txBox="1"/>
          <p:nvPr/>
        </p:nvSpPr>
        <p:spPr>
          <a:xfrm>
            <a:off x="3005749" y="3822442"/>
            <a:ext cx="6690511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animated Worked Example 3.6 is on the following slide.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7517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8E6B69-5152-1981-70CE-CDA8D218406C}"/>
                  </a:ext>
                </a:extLst>
              </p:cNvPr>
              <p:cNvSpPr/>
              <p:nvPr/>
            </p:nvSpPr>
            <p:spPr>
              <a:xfrm>
                <a:off x="827089" y="1089025"/>
                <a:ext cx="8088312" cy="1225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b="1" dirty="0">
                    <a:solidFill>
                      <a:schemeClr val="accent6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IE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E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IE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b="1" dirty="0">
                    <a:solidFill>
                      <a:schemeClr val="accent6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IE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E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IE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IE" b="1" dirty="0">
                    <a:solidFill>
                      <a:schemeClr val="accent6"/>
                    </a:solidFill>
                  </a:rPr>
                  <a:t>, evaluate the following expressions: </a:t>
                </a:r>
                <a:br>
                  <a:rPr lang="en-IE" b="1" dirty="0">
                    <a:solidFill>
                      <a:schemeClr val="accent6"/>
                    </a:solidFill>
                  </a:rPr>
                </a:br>
                <a:r>
                  <a:rPr lang="en-IE" b="1" dirty="0">
                    <a:solidFill>
                      <a:schemeClr val="accent6"/>
                    </a:solidFill>
                  </a:rPr>
                  <a:t>              </a:t>
                </a:r>
              </a:p>
              <a:p>
                <a:r>
                  <a:rPr lang="en-IE" b="1" dirty="0">
                    <a:solidFill>
                      <a:schemeClr val="accent6"/>
                    </a:solidFill>
                  </a:rPr>
                  <a:t>(</a:t>
                </a:r>
                <a:r>
                  <a:rPr lang="en-IE" b="1" dirty="0" err="1">
                    <a:solidFill>
                      <a:schemeClr val="accent6"/>
                    </a:solidFill>
                  </a:rPr>
                  <a:t>i</a:t>
                </a:r>
                <a:r>
                  <a:rPr lang="en-IE" b="1" dirty="0">
                    <a:solidFill>
                      <a:schemeClr val="accent6"/>
                    </a:solidFill>
                  </a:rPr>
                  <a:t>)      </a:t>
                </a:r>
                <a14:m>
                  <m:oMath xmlns:m="http://schemas.openxmlformats.org/officeDocument/2006/math">
                    <m:r>
                      <a:rPr lang="en-IE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IE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E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IE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IE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IE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IE" b="1" dirty="0">
                    <a:solidFill>
                      <a:schemeClr val="accent6"/>
                    </a:solidFill>
                  </a:rPr>
                  <a:t>                     (ii)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IE" sz="2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E" sz="2400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sz="2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IE" sz="2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IE" sz="2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IE" sz="2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E" sz="2400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sz="2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E" sz="2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IE" sz="2400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sz="2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IE" b="1" dirty="0">
                    <a:solidFill>
                      <a:schemeClr val="accent6"/>
                    </a:solidFill>
                  </a:rPr>
                  <a:t>                        (iii)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E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E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E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IE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IE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IE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IE" dirty="0">
                    <a:solidFill>
                      <a:schemeClr val="accent6"/>
                    </a:solidFill>
                  </a:rPr>
                  <a:t>       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8E6B69-5152-1981-70CE-CDA8D2184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89" y="1089025"/>
                <a:ext cx="8088312" cy="1225977"/>
              </a:xfrm>
              <a:prstGeom prst="rect">
                <a:avLst/>
              </a:prstGeom>
              <a:blipFill>
                <a:blip r:embed="rId4"/>
                <a:stretch>
                  <a:fillRect l="-678" t="-298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C7D237-FBB3-75AE-3F2F-DAFD93604BF4}"/>
                  </a:ext>
                </a:extLst>
              </p:cNvPr>
              <p:cNvSpPr/>
              <p:nvPr/>
            </p:nvSpPr>
            <p:spPr>
              <a:xfrm>
                <a:off x="827088" y="2637652"/>
                <a:ext cx="1559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dirty="0">
                    <a:solidFill>
                      <a:schemeClr val="tx1"/>
                    </a:solidFill>
                  </a:rPr>
                  <a:t>(</a:t>
                </a:r>
                <a:r>
                  <a:rPr lang="en-IE" dirty="0" err="1">
                    <a:solidFill>
                      <a:schemeClr val="tx1"/>
                    </a:solidFill>
                  </a:rPr>
                  <a:t>i</a:t>
                </a:r>
                <a:r>
                  <a:rPr lang="en-IE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IE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I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E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I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E" dirty="0">
                  <a:solidFill>
                    <a:srgbClr val="54A54D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C7D237-FBB3-75AE-3F2F-DAFD93604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88" y="2637652"/>
                <a:ext cx="1559786" cy="369332"/>
              </a:xfrm>
              <a:prstGeom prst="rect">
                <a:avLst/>
              </a:prstGeom>
              <a:blipFill>
                <a:blip r:embed="rId5"/>
                <a:stretch>
                  <a:fillRect l="-3516" t="-10000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1A37A3-4CFB-C94C-B684-B88A2E81F056}"/>
                  </a:ext>
                </a:extLst>
              </p:cNvPr>
              <p:cNvSpPr/>
              <p:nvPr/>
            </p:nvSpPr>
            <p:spPr>
              <a:xfrm>
                <a:off x="1058299" y="3039650"/>
                <a:ext cx="19670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/>
                  <a:t>=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 panose="02040503050406030204" pitchFamily="18" charset="0"/>
                      </a:rPr>
                      <m:t>2(3</m:t>
                    </m:r>
                    <m:sSup>
                      <m:sSup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E" i="1">
                        <a:latin typeface="Cambria Math" panose="02040503050406030204" pitchFamily="18" charset="0"/>
                      </a:rPr>
                      <m:t>−2(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1A37A3-4CFB-C94C-B684-B88A2E81F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99" y="3039650"/>
                <a:ext cx="1967077" cy="369332"/>
              </a:xfrm>
              <a:prstGeom prst="rect">
                <a:avLst/>
              </a:prstGeom>
              <a:blipFill>
                <a:blip r:embed="rId6"/>
                <a:stretch>
                  <a:fillRect l="-2795" t="-10000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1E956B1-E5C2-DCBC-0759-ABD9C18329C0}"/>
                  </a:ext>
                </a:extLst>
              </p:cNvPr>
              <p:cNvSpPr/>
              <p:nvPr/>
            </p:nvSpPr>
            <p:spPr>
              <a:xfrm>
                <a:off x="1058299" y="3462917"/>
                <a:ext cx="1752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/>
                  <a:t>=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(9)</m:t>
                    </m:r>
                    <m:r>
                      <a:rPr lang="en-IE" i="1">
                        <a:latin typeface="Cambria Math" panose="02040503050406030204" pitchFamily="18" charset="0"/>
                      </a:rPr>
                      <m:t>−2(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1E956B1-E5C2-DCBC-0759-ABD9C1832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99" y="3462917"/>
                <a:ext cx="1752403" cy="369332"/>
              </a:xfrm>
              <a:prstGeom prst="rect">
                <a:avLst/>
              </a:prstGeom>
              <a:blipFill>
                <a:blip r:embed="rId7"/>
                <a:stretch>
                  <a:fillRect l="-3136" t="-8197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263687-F003-54A4-9667-9B44C8E0F8F4}"/>
                  </a:ext>
                </a:extLst>
              </p:cNvPr>
              <p:cNvSpPr/>
              <p:nvPr/>
            </p:nvSpPr>
            <p:spPr>
              <a:xfrm>
                <a:off x="1058299" y="3886184"/>
                <a:ext cx="10134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/>
                  <a:t>= </a:t>
                </a:r>
                <a14:m>
                  <m:oMath xmlns:m="http://schemas.openxmlformats.org/officeDocument/2006/math">
                    <m:r>
                      <a:rPr lang="en-IE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8+</m:t>
                    </m:r>
                    <m:r>
                      <a:rPr lang="en-IE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263687-F003-54A4-9667-9B44C8E0F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99" y="3886184"/>
                <a:ext cx="1013419" cy="369332"/>
              </a:xfrm>
              <a:prstGeom prst="rect">
                <a:avLst/>
              </a:prstGeom>
              <a:blipFill>
                <a:blip r:embed="rId8"/>
                <a:stretch>
                  <a:fillRect l="-5422" t="-8197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2A5C25-3070-B6DB-FCFB-FAD4C0C2D56D}"/>
                  </a:ext>
                </a:extLst>
              </p:cNvPr>
              <p:cNvSpPr/>
              <p:nvPr/>
            </p:nvSpPr>
            <p:spPr>
              <a:xfrm>
                <a:off x="1058299" y="4309450"/>
                <a:ext cx="609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/>
                  <a:t>= </a:t>
                </a:r>
                <a14:m>
                  <m:oMath xmlns:m="http://schemas.openxmlformats.org/officeDocument/2006/math">
                    <m:r>
                      <a:rPr lang="en-IE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2A5C25-3070-B6DB-FCFB-FAD4C0C2D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99" y="4309450"/>
                <a:ext cx="609462" cy="369332"/>
              </a:xfrm>
              <a:prstGeom prst="rect">
                <a:avLst/>
              </a:prstGeom>
              <a:blipFill>
                <a:blip r:embed="rId9"/>
                <a:stretch>
                  <a:fillRect l="-9000" t="-9836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65D5AA-3658-5DB6-5233-65686FF6CE2E}"/>
                  </a:ext>
                </a:extLst>
              </p:cNvPr>
              <p:cNvSpPr/>
              <p:nvPr/>
            </p:nvSpPr>
            <p:spPr>
              <a:xfrm>
                <a:off x="3523281" y="2493382"/>
                <a:ext cx="1608389" cy="657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>
                    <a:solidFill>
                      <a:schemeClr val="tx1"/>
                    </a:solidFill>
                  </a:rPr>
                  <a:t>(ii)  </a:t>
                </a:r>
                <a14:m>
                  <m:oMath xmlns:m="http://schemas.openxmlformats.org/officeDocument/2006/math">
                    <m:r>
                      <a:rPr lang="en-IE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E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E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E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65D5AA-3658-5DB6-5233-65686FF6C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281" y="2493382"/>
                <a:ext cx="1608389" cy="657872"/>
              </a:xfrm>
              <a:prstGeom prst="rect">
                <a:avLst/>
              </a:prstGeom>
              <a:blipFill>
                <a:blip r:embed="rId10"/>
                <a:stretch>
                  <a:fillRect l="-340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A7E555C-BDDB-C89F-A84A-CB191B054AF1}"/>
                  </a:ext>
                </a:extLst>
              </p:cNvPr>
              <p:cNvSpPr/>
              <p:nvPr/>
            </p:nvSpPr>
            <p:spPr>
              <a:xfrm>
                <a:off x="4052329" y="3224706"/>
                <a:ext cx="1864613" cy="68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(3)</m:t>
                        </m:r>
                        <m:r>
                          <a:rPr lang="en-IE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I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(−1)</m:t>
                        </m:r>
                      </m:num>
                      <m:den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(3)</m:t>
                        </m:r>
                        <m:r>
                          <a:rPr lang="en-IE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(−1)</m:t>
                        </m:r>
                        <m:r>
                          <a:rPr lang="en-IE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A7E555C-BDDB-C89F-A84A-CB191B054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29" y="3224706"/>
                <a:ext cx="1864613" cy="680699"/>
              </a:xfrm>
              <a:prstGeom prst="rect">
                <a:avLst/>
              </a:prstGeom>
              <a:blipFill>
                <a:blip r:embed="rId11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6FB816-5608-F3A8-96F2-402C8CC3CAD3}"/>
                  </a:ext>
                </a:extLst>
              </p:cNvPr>
              <p:cNvSpPr/>
              <p:nvPr/>
            </p:nvSpPr>
            <p:spPr>
              <a:xfrm>
                <a:off x="4052329" y="3978857"/>
                <a:ext cx="1199367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IE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IE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E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6FB816-5608-F3A8-96F2-402C8CC3C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29" y="3978857"/>
                <a:ext cx="1199367" cy="616964"/>
              </a:xfrm>
              <a:prstGeom prst="rect">
                <a:avLst/>
              </a:prstGeom>
              <a:blipFill>
                <a:blip r:embed="rId12"/>
                <a:stretch>
                  <a:fillRect l="-45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6004BE-4EC0-6C4A-3DCE-D8380EEF5C69}"/>
                  </a:ext>
                </a:extLst>
              </p:cNvPr>
              <p:cNvSpPr/>
              <p:nvPr/>
            </p:nvSpPr>
            <p:spPr>
              <a:xfrm>
                <a:off x="4052329" y="4669273"/>
                <a:ext cx="612668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6004BE-4EC0-6C4A-3DCE-D8380EEF5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29" y="4669273"/>
                <a:ext cx="612668" cy="622222"/>
              </a:xfrm>
              <a:prstGeom prst="rect">
                <a:avLst/>
              </a:prstGeom>
              <a:blipFill>
                <a:blip r:embed="rId13"/>
                <a:stretch>
                  <a:fillRect l="-9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A6AA0B-A045-40C9-F358-D385B6235046}"/>
                  </a:ext>
                </a:extLst>
              </p:cNvPr>
              <p:cNvSpPr/>
              <p:nvPr/>
            </p:nvSpPr>
            <p:spPr>
              <a:xfrm>
                <a:off x="4052329" y="5364949"/>
                <a:ext cx="482824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A6AA0B-A045-40C9-F358-D385B6235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29" y="5364949"/>
                <a:ext cx="482824" cy="615746"/>
              </a:xfrm>
              <a:prstGeom prst="rect">
                <a:avLst/>
              </a:prstGeom>
              <a:blipFill>
                <a:blip r:embed="rId14"/>
                <a:stretch>
                  <a:fillRect l="-113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1BF64A-178C-ADCA-4282-E714F4CC8311}"/>
                  </a:ext>
                </a:extLst>
              </p:cNvPr>
              <p:cNvSpPr/>
              <p:nvPr/>
            </p:nvSpPr>
            <p:spPr>
              <a:xfrm>
                <a:off x="6279271" y="2608445"/>
                <a:ext cx="1618264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/>
                  <a:t>(iii)</a:t>
                </a:r>
                <a14:m>
                  <m:oMath xmlns:m="http://schemas.openxmlformats.org/officeDocument/2006/math">
                    <m:r>
                      <a:rPr lang="en-IE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I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E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I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E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1BF64A-178C-ADCA-4282-E714F4CC8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271" y="2608445"/>
                <a:ext cx="1618264" cy="427746"/>
              </a:xfrm>
              <a:prstGeom prst="rect">
                <a:avLst/>
              </a:prstGeom>
              <a:blipFill>
                <a:blip r:embed="rId15"/>
                <a:stretch>
                  <a:fillRect l="-3008" b="-2142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E287231-3D0C-9439-4DEC-0C59C2EF63D4}"/>
                  </a:ext>
                </a:extLst>
              </p:cNvPr>
              <p:cNvSpPr/>
              <p:nvPr/>
            </p:nvSpPr>
            <p:spPr>
              <a:xfrm>
                <a:off x="6706105" y="3138701"/>
                <a:ext cx="1978298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(3)</m:t>
                        </m:r>
                        <m:r>
                          <a:rPr lang="en-IE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I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(−1)</m:t>
                            </m:r>
                          </m:e>
                          <m:sup>
                            <m:r>
                              <a:rPr lang="en-IE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E287231-3D0C-9439-4DEC-0C59C2EF6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105" y="3138701"/>
                <a:ext cx="1978298" cy="427746"/>
              </a:xfrm>
              <a:prstGeom prst="rect">
                <a:avLst/>
              </a:prstGeom>
              <a:blipFill>
                <a:blip r:embed="rId16"/>
                <a:stretch>
                  <a:fillRect l="-2462" b="-2142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215E0F-C8E2-6D03-413B-4F6CB131B4B7}"/>
                  </a:ext>
                </a:extLst>
              </p:cNvPr>
              <p:cNvSpPr/>
              <p:nvPr/>
            </p:nvSpPr>
            <p:spPr>
              <a:xfrm>
                <a:off x="6706105" y="3668957"/>
                <a:ext cx="1377237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IE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</m:rad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215E0F-C8E2-6D03-413B-4F6CB131B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105" y="3668957"/>
                <a:ext cx="1377237" cy="427746"/>
              </a:xfrm>
              <a:prstGeom prst="rect">
                <a:avLst/>
              </a:prstGeom>
              <a:blipFill>
                <a:blip r:embed="rId17"/>
                <a:stretch>
                  <a:fillRect l="-3540" r="-885" b="-20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7BC8F3-8FB2-0E3F-261E-4914620C97C3}"/>
                  </a:ext>
                </a:extLst>
              </p:cNvPr>
              <p:cNvSpPr/>
              <p:nvPr/>
            </p:nvSpPr>
            <p:spPr>
              <a:xfrm>
                <a:off x="6706105" y="4199213"/>
                <a:ext cx="1036759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IE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7BC8F3-8FB2-0E3F-261E-4914620C9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105" y="4199213"/>
                <a:ext cx="1036759" cy="393121"/>
              </a:xfrm>
              <a:prstGeom prst="rect">
                <a:avLst/>
              </a:prstGeom>
              <a:blipFill>
                <a:blip r:embed="rId18"/>
                <a:stretch>
                  <a:fillRect l="-4706" t="-3125" b="-25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E040047-60E5-C20A-86C5-70AF289D1AD5}"/>
                  </a:ext>
                </a:extLst>
              </p:cNvPr>
              <p:cNvSpPr/>
              <p:nvPr/>
            </p:nvSpPr>
            <p:spPr>
              <a:xfrm>
                <a:off x="6706105" y="4694844"/>
                <a:ext cx="632802" cy="395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E040047-60E5-C20A-86C5-70AF289D1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105" y="4694844"/>
                <a:ext cx="632802" cy="395429"/>
              </a:xfrm>
              <a:prstGeom prst="rect">
                <a:avLst/>
              </a:prstGeom>
              <a:blipFill>
                <a:blip r:embed="rId19"/>
                <a:stretch>
                  <a:fillRect l="-7692" b="-246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9B8908D-3BBF-BD66-C122-B020EC8D9AC2}"/>
                  </a:ext>
                </a:extLst>
              </p:cNvPr>
              <p:cNvSpPr/>
              <p:nvPr/>
            </p:nvSpPr>
            <p:spPr>
              <a:xfrm>
                <a:off x="6706105" y="5192783"/>
                <a:ext cx="4812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I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9B8908D-3BBF-BD66-C122-B020EC8D9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105" y="5192783"/>
                <a:ext cx="481222" cy="369332"/>
              </a:xfrm>
              <a:prstGeom prst="rect">
                <a:avLst/>
              </a:prstGeom>
              <a:blipFill>
                <a:blip r:embed="rId20"/>
                <a:stretch>
                  <a:fillRect l="-10127" t="-10000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337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4998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</a:pPr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Adding and Subtracting Terms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When adding or subtracting algebraic terms, we must pay attention to </a:t>
            </a:r>
            <a:r>
              <a:rPr lang="en-US" sz="2800" b="1" dirty="0">
                <a:solidFill>
                  <a:srgbClr val="B93354"/>
                </a:solidFill>
                <a:latin typeface="Calibri"/>
                <a:cs typeface="Calibri"/>
              </a:rPr>
              <a:t>like terms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</a:pPr>
            <a:endParaRPr lang="en-US" sz="2800" dirty="0">
              <a:solidFill>
                <a:schemeClr val="tx2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These are terms that have the exact same letter(s) raised to the same power(s).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</a:pPr>
            <a:endParaRPr lang="en-US" sz="2800" dirty="0">
              <a:solidFill>
                <a:schemeClr val="tx2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For example, 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, 4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 and –10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 are like terms, but 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 and 4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baseline="30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 are not, because they have different powers of 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3.3 Simplifying Expressions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3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4998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</a:pPr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Adding and Subtracting Terms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There are two rules that we must always remember when we are adding or subtracting like terms:</a:t>
            </a: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3.3 Simplifying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9C006-A91D-05EA-F564-63236CC28E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756"/>
          <a:stretch/>
        </p:blipFill>
        <p:spPr>
          <a:xfrm>
            <a:off x="286291" y="2895601"/>
            <a:ext cx="11619418" cy="93345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1329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4998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</a:pPr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Adding and Subtracting Terms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There are two rules that we must always remember when we are adding or subtracting like terms:</a:t>
            </a: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3.3 Simplifying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9C006-A91D-05EA-F564-63236CC28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91" y="2895600"/>
            <a:ext cx="11619418" cy="210978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33133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E8A02-D3E1-C052-E9F4-630DEE581EB5}"/>
              </a:ext>
            </a:extLst>
          </p:cNvPr>
          <p:cNvSpPr txBox="1"/>
          <p:nvPr/>
        </p:nvSpPr>
        <p:spPr>
          <a:xfrm>
            <a:off x="959370" y="2398426"/>
            <a:ext cx="10268263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</a:t>
            </a:r>
            <a:r>
              <a:rPr kumimoji="0" lang="en-IE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 </a:t>
            </a:r>
            <a:r>
              <a:rPr lang="en-IE" sz="4000" b="1" dirty="0">
                <a:solidFill>
                  <a:srgbClr val="000000"/>
                </a:solidFill>
                <a:latin typeface="Calibri" panose="020F0502020204030204"/>
              </a:rPr>
              <a:t>3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.7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Google Shape;109;p4">
            <a:extLst>
              <a:ext uri="{FF2B5EF4-FFF2-40B4-BE49-F238E27FC236}">
                <a16:creationId xmlns:a16="http://schemas.microsoft.com/office/drawing/2014/main" id="{5A0DDADB-7D9B-BB11-185F-68E8783867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3.3 Simplifying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1DB18-0E50-A9A2-6049-7C9240944186}"/>
              </a:ext>
            </a:extLst>
          </p:cNvPr>
          <p:cNvSpPr txBox="1"/>
          <p:nvPr/>
        </p:nvSpPr>
        <p:spPr>
          <a:xfrm>
            <a:off x="3104643" y="3751689"/>
            <a:ext cx="5650057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animated Worked Example 3.7 (ii) is on the next slide.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9105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en-US" sz="4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Simplify</a:t>
            </a: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66F83E-F947-7FD6-828B-2726E36C62A2}"/>
              </a:ext>
            </a:extLst>
          </p:cNvPr>
          <p:cNvSpPr/>
          <p:nvPr/>
        </p:nvSpPr>
        <p:spPr>
          <a:xfrm>
            <a:off x="827088" y="1934835"/>
            <a:ext cx="6964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>
                <a:latin typeface="+mj-lt"/>
              </a:rPr>
              <a:t>Addition and Subtraction: </a:t>
            </a:r>
            <a:r>
              <a:rPr lang="en-IE">
                <a:latin typeface="+mj-lt"/>
              </a:rPr>
              <a:t>Only like terms can be added or subtracted.</a:t>
            </a:r>
            <a:endParaRPr lang="en-IE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E86F60-BA51-459B-B496-B5B0C9EAFCBF}"/>
                  </a:ext>
                </a:extLst>
              </p:cNvPr>
              <p:cNvSpPr txBox="1"/>
              <p:nvPr/>
            </p:nvSpPr>
            <p:spPr>
              <a:xfrm>
                <a:off x="827088" y="1186644"/>
                <a:ext cx="5382627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>
                    <a:solidFill>
                      <a:schemeClr val="accent6"/>
                    </a:solidFill>
                    <a:latin typeface="+mj-lt"/>
                  </a:rPr>
                  <a:t>Simplify: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2400" b="1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400" b="1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E" sz="2400" b="1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IE" sz="2400" b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 sz="24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IE" sz="24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E" sz="2400" b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 sz="24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IE" sz="2400" b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E" sz="24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IE" sz="2400" b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 sz="24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IE" sz="24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E" sz="2400" b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E" sz="24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IE" sz="2400" b="1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400" b="1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E" sz="2400" b="1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IE" sz="2400" b="1" dirty="0">
                  <a:solidFill>
                    <a:schemeClr val="accent6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E86F60-BA51-459B-B496-B5B0C9EAF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88" y="1186644"/>
                <a:ext cx="5382627" cy="470000"/>
              </a:xfrm>
              <a:prstGeom prst="rect">
                <a:avLst/>
              </a:prstGeom>
              <a:blipFill>
                <a:blip r:embed="rId4"/>
                <a:stretch>
                  <a:fillRect l="-1812" t="-7792" b="-2987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FF945B-5F24-B8DB-297F-10EF96996216}"/>
                  </a:ext>
                </a:extLst>
              </p:cNvPr>
              <p:cNvSpPr txBox="1"/>
              <p:nvPr/>
            </p:nvSpPr>
            <p:spPr>
              <a:xfrm>
                <a:off x="2984872" y="2303458"/>
                <a:ext cx="3133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E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E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IE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E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E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E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E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I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E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FF945B-5F24-B8DB-297F-10EF96996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872" y="2303458"/>
                <a:ext cx="313323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523833-51B6-EBF2-3B4F-F6137E0EFDFC}"/>
                  </a:ext>
                </a:extLst>
              </p:cNvPr>
              <p:cNvSpPr txBox="1"/>
              <p:nvPr/>
            </p:nvSpPr>
            <p:spPr>
              <a:xfrm>
                <a:off x="2984872" y="2629548"/>
                <a:ext cx="3515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E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E" i="1" dirty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I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E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E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E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b="0" i="1" dirty="0" smtClean="0">
                          <a:latin typeface="Cambria Math" panose="02040503050406030204" pitchFamily="18" charset="0"/>
                        </a:rPr>
                        <m:t>−10+4</m:t>
                      </m:r>
                    </m:oMath>
                  </m:oMathPara>
                </a14:m>
                <a:endParaRPr lang="en-IE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523833-51B6-EBF2-3B4F-F6137E0EF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872" y="2629548"/>
                <a:ext cx="35150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91AD34-2CB8-273E-2ECE-6A6EA364CCAF}"/>
                  </a:ext>
                </a:extLst>
              </p:cNvPr>
              <p:cNvSpPr txBox="1"/>
              <p:nvPr/>
            </p:nvSpPr>
            <p:spPr>
              <a:xfrm>
                <a:off x="2984872" y="2955639"/>
                <a:ext cx="3515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I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E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IE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b="0" i="1" dirty="0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IE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91AD34-2CB8-273E-2ECE-6A6EA364C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872" y="2955639"/>
                <a:ext cx="35150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836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We may have to deal with multiplying an expression by a number or a term.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sz="2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distributive property of real numbers </a:t>
            </a: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is used to simplify expressions involving brackets: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3.4 Expanding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D9678-1D64-72C0-7FCD-AB60B4704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609" y="3812178"/>
            <a:ext cx="7654974" cy="160361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34868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However, we can use the fact that multiplication distributes over addition and subtraction to help find an alternative way to do this calculation. For example: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3.4 Expanding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97346-78DC-6EDA-83DD-A6BD75866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881" y="2971800"/>
            <a:ext cx="6942238" cy="263449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76957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Algebra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 has many uses, from the design of computer games to the modelling </a:t>
            </a:r>
            <a:r>
              <a:rPr lang="en-IE" sz="2800" dirty="0">
                <a:solidFill>
                  <a:schemeClr val="tx2"/>
                </a:solidFill>
                <a:latin typeface="Calibri"/>
                <a:cs typeface="Calibri"/>
              </a:rPr>
              <a:t>of weather patterns.</a:t>
            </a:r>
          </a:p>
          <a:p>
            <a:pPr algn="l"/>
            <a:endParaRPr lang="en-IE"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To be able to use algebra, we must first understand the rules involved in the basic operations of </a:t>
            </a:r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adding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subtracting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multiplying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 and </a:t>
            </a:r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dividing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 algebraic </a:t>
            </a:r>
            <a:r>
              <a:rPr lang="en-IE" sz="2800" dirty="0">
                <a:solidFill>
                  <a:schemeClr val="tx2"/>
                </a:solidFill>
                <a:latin typeface="Calibri"/>
                <a:cs typeface="Calibri"/>
              </a:rPr>
              <a:t>terms and expressions.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There are various words that we use when discussing algebra, and it’s important that you know these words, and understand how to use them in the context of algebra.</a:t>
            </a:r>
            <a:endParaRPr lang="en-US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3.1 Expressions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89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However, we can use the fact that multiplication distributes over addition and subtraction to help find an alternative way to do this calculation. For example: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3.4 Expanding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97346-78DC-6EDA-83DD-A6BD75866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881" y="2971800"/>
            <a:ext cx="6942238" cy="263449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A4A9F8-0E95-8EB4-F738-C494F6A17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431" y="4860832"/>
            <a:ext cx="6765184" cy="1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01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E8A02-D3E1-C052-E9F4-630DEE581EB5}"/>
              </a:ext>
            </a:extLst>
          </p:cNvPr>
          <p:cNvSpPr txBox="1"/>
          <p:nvPr/>
        </p:nvSpPr>
        <p:spPr>
          <a:xfrm>
            <a:off x="959370" y="2398426"/>
            <a:ext cx="10268263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</a:t>
            </a:r>
            <a:r>
              <a:rPr kumimoji="0" lang="en-IE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Examples </a:t>
            </a:r>
            <a:r>
              <a:rPr lang="en-IE" sz="4000" b="1" dirty="0">
                <a:solidFill>
                  <a:srgbClr val="000000"/>
                </a:solidFill>
                <a:latin typeface="Calibri" panose="020F0502020204030204"/>
              </a:rPr>
              <a:t>3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.8 to 3.9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2EF87FE0-C607-B1D7-5AFE-65FF65803502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3.4 Expanding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540CC-464E-E462-9F86-8DD22DC821F4}"/>
              </a:ext>
            </a:extLst>
          </p:cNvPr>
          <p:cNvSpPr txBox="1"/>
          <p:nvPr/>
        </p:nvSpPr>
        <p:spPr>
          <a:xfrm>
            <a:off x="3005750" y="3822442"/>
            <a:ext cx="58757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animated Worked Example 3.9 (i) is on the following slide.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5881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983226"/>
            <a:ext cx="94998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</a:pPr>
            <a:endParaRPr lang="en-US" sz="2800" dirty="0">
              <a:solidFill>
                <a:schemeClr val="tx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3.4 Expanding Expressions</a:t>
            </a:r>
            <a:endParaRPr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BD94583-7BA0-BF67-D748-2CE2312FE912}"/>
                  </a:ext>
                </a:extLst>
              </p:cNvPr>
              <p:cNvSpPr/>
              <p:nvPr/>
            </p:nvSpPr>
            <p:spPr>
              <a:xfrm>
                <a:off x="529988" y="1121053"/>
                <a:ext cx="66102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400" b="1" dirty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rPr>
                  <a:t>Remove the brackets and simplify: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</m:ctrlPr>
                      </m:dPr>
                      <m:e>
                        <m:r>
                          <a:rPr lang="en-IE" sz="24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  <m:t>𝒙</m:t>
                        </m:r>
                        <m:r>
                          <a:rPr lang="en-IE" sz="24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  <m:t>+</m:t>
                        </m:r>
                        <m:r>
                          <a:rPr lang="en-IE" sz="24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IE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</m:ctrlPr>
                      </m:dPr>
                      <m:e>
                        <m:r>
                          <a:rPr lang="en-IE" sz="24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  <m:t>𝒙</m:t>
                        </m:r>
                        <m:r>
                          <a:rPr lang="en-IE" sz="24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  <m:t>−</m:t>
                        </m:r>
                        <m:r>
                          <a:rPr lang="en-IE" sz="24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  <m:t>𝟑</m:t>
                        </m:r>
                      </m:e>
                    </m:d>
                  </m:oMath>
                </a14:m>
                <a:endParaRPr lang="en-IE" sz="2400" b="1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BD94583-7BA0-BF67-D748-2CE2312FE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88" y="1121053"/>
                <a:ext cx="6610208" cy="461665"/>
              </a:xfrm>
              <a:prstGeom prst="rect">
                <a:avLst/>
              </a:prstGeom>
              <a:blipFill>
                <a:blip r:embed="rId4"/>
                <a:stretch>
                  <a:fillRect l="-1476" t="-10526" b="-289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4E152D2-04F4-54DA-B879-B0D58EAA6DDE}"/>
                  </a:ext>
                </a:extLst>
              </p:cNvPr>
              <p:cNvSpPr/>
              <p:nvPr/>
            </p:nvSpPr>
            <p:spPr>
              <a:xfrm>
                <a:off x="2559361" y="2410294"/>
                <a:ext cx="160165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4E152D2-04F4-54DA-B879-B0D58EAA6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61" y="2410294"/>
                <a:ext cx="1601657" cy="3539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05AAC7-2348-3C7A-B8ED-6E42F0449DAE}"/>
                  </a:ext>
                </a:extLst>
              </p:cNvPr>
              <p:cNvSpPr/>
              <p:nvPr/>
            </p:nvSpPr>
            <p:spPr>
              <a:xfrm>
                <a:off x="2559361" y="2853639"/>
                <a:ext cx="232698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05AAC7-2348-3C7A-B8ED-6E42F0449D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61" y="2853639"/>
                <a:ext cx="2326983" cy="353943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7C20475-8576-F390-2262-B3968D0EDCB7}"/>
                  </a:ext>
                </a:extLst>
              </p:cNvPr>
              <p:cNvSpPr/>
              <p:nvPr/>
            </p:nvSpPr>
            <p:spPr>
              <a:xfrm>
                <a:off x="2559361" y="3232961"/>
                <a:ext cx="2043893" cy="359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7C20475-8576-F390-2262-B3968D0ED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61" y="3232961"/>
                <a:ext cx="2043893" cy="3598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6353034-6D5E-DF92-1260-F814DF048B92}"/>
                  </a:ext>
                </a:extLst>
              </p:cNvPr>
              <p:cNvSpPr/>
              <p:nvPr/>
            </p:nvSpPr>
            <p:spPr>
              <a:xfrm>
                <a:off x="2559361" y="3674138"/>
                <a:ext cx="1427570" cy="359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6353034-6D5E-DF92-1260-F814DF048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61" y="3674138"/>
                <a:ext cx="1427570" cy="3598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3699ABE-9860-4617-391D-0A691FEF6800}"/>
                  </a:ext>
                </a:extLst>
              </p:cNvPr>
              <p:cNvSpPr/>
              <p:nvPr/>
            </p:nvSpPr>
            <p:spPr>
              <a:xfrm>
                <a:off x="6373391" y="3117989"/>
                <a:ext cx="160165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3699ABE-9860-4617-391D-0A691FEF6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391" y="3117989"/>
                <a:ext cx="1601657" cy="3539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C47D0B3F-9117-9851-7EA8-F9910AD3EABE}"/>
              </a:ext>
            </a:extLst>
          </p:cNvPr>
          <p:cNvGrpSpPr/>
          <p:nvPr/>
        </p:nvGrpSpPr>
        <p:grpSpPr>
          <a:xfrm>
            <a:off x="6373391" y="3846038"/>
            <a:ext cx="1906732" cy="927900"/>
            <a:chOff x="3618193" y="4434194"/>
            <a:chExt cx="1906732" cy="9279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1DAB762-DD8F-D4CC-5C0B-9198BB62FD6F}"/>
                </a:ext>
              </a:extLst>
            </p:cNvPr>
            <p:cNvSpPr/>
            <p:nvPr/>
          </p:nvSpPr>
          <p:spPr>
            <a:xfrm>
              <a:off x="3618193" y="4434194"/>
              <a:ext cx="1906732" cy="9279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700">
                <a:latin typeface="+mj-lt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83F7298-20B6-2D35-6DF2-1140B97C8096}"/>
                </a:ext>
              </a:extLst>
            </p:cNvPr>
            <p:cNvCxnSpPr>
              <a:endCxn id="43" idx="2"/>
            </p:cNvCxnSpPr>
            <p:nvPr/>
          </p:nvCxnSpPr>
          <p:spPr>
            <a:xfrm>
              <a:off x="4571559" y="4434194"/>
              <a:ext cx="0" cy="9279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5825639-071B-6526-8267-143EAE5859AC}"/>
                </a:ext>
              </a:extLst>
            </p:cNvPr>
            <p:cNvCxnSpPr>
              <a:stCxn id="43" idx="1"/>
              <a:endCxn id="43" idx="3"/>
            </p:cNvCxnSpPr>
            <p:nvPr/>
          </p:nvCxnSpPr>
          <p:spPr>
            <a:xfrm>
              <a:off x="3618193" y="4898144"/>
              <a:ext cx="190673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53F28D1-CCE4-6B3E-62F8-7081FF4BE293}"/>
              </a:ext>
            </a:extLst>
          </p:cNvPr>
          <p:cNvGrpSpPr/>
          <p:nvPr/>
        </p:nvGrpSpPr>
        <p:grpSpPr>
          <a:xfrm>
            <a:off x="6613936" y="3482014"/>
            <a:ext cx="1404454" cy="353943"/>
            <a:chOff x="3858738" y="4070170"/>
            <a:chExt cx="1404454" cy="353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A147B44-63B1-3861-1955-0247C8A46BC7}"/>
                    </a:ext>
                  </a:extLst>
                </p:cNvPr>
                <p:cNvSpPr/>
                <p:nvPr/>
              </p:nvSpPr>
              <p:spPr>
                <a:xfrm>
                  <a:off x="3858738" y="4070170"/>
                  <a:ext cx="356380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E" sz="17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8738" y="4070170"/>
                  <a:ext cx="367985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D40E761-77E4-6BDD-D3DD-8A44DDC9FDF6}"/>
                    </a:ext>
                  </a:extLst>
                </p:cNvPr>
                <p:cNvSpPr/>
                <p:nvPr/>
              </p:nvSpPr>
              <p:spPr>
                <a:xfrm>
                  <a:off x="4745101" y="4070170"/>
                  <a:ext cx="51809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1700" i="1"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IE" sz="17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101" y="4070170"/>
                  <a:ext cx="538930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8AB35D-75CD-5A6B-62D2-314A026366FB}"/>
              </a:ext>
            </a:extLst>
          </p:cNvPr>
          <p:cNvGrpSpPr/>
          <p:nvPr/>
        </p:nvGrpSpPr>
        <p:grpSpPr>
          <a:xfrm>
            <a:off x="5842862" y="3930666"/>
            <a:ext cx="518091" cy="748005"/>
            <a:chOff x="3087664" y="4518822"/>
            <a:chExt cx="518091" cy="7480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5E712CE-48AD-D4A0-19EF-D25CC661C06D}"/>
                    </a:ext>
                  </a:extLst>
                </p:cNvPr>
                <p:cNvSpPr/>
                <p:nvPr/>
              </p:nvSpPr>
              <p:spPr>
                <a:xfrm>
                  <a:off x="3221101" y="4518822"/>
                  <a:ext cx="356380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E" sz="17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1101" y="4518822"/>
                  <a:ext cx="367985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A287474-6A84-115C-CDB6-38792220F524}"/>
                    </a:ext>
                  </a:extLst>
                </p:cNvPr>
                <p:cNvSpPr/>
                <p:nvPr/>
              </p:nvSpPr>
              <p:spPr>
                <a:xfrm>
                  <a:off x="3087664" y="4912884"/>
                  <a:ext cx="51809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17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IE" sz="17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664" y="4912884"/>
                  <a:ext cx="538930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BD9570-557F-104D-E8BA-891320FED349}"/>
                  </a:ext>
                </a:extLst>
              </p:cNvPr>
              <p:cNvSpPr/>
              <p:nvPr/>
            </p:nvSpPr>
            <p:spPr>
              <a:xfrm>
                <a:off x="6594118" y="3915576"/>
                <a:ext cx="446981" cy="359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BD9570-557F-104D-E8BA-891320FED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118" y="3915576"/>
                <a:ext cx="446981" cy="3598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9559240-F9DE-5004-1EBF-91282F15ABDF}"/>
                  </a:ext>
                </a:extLst>
              </p:cNvPr>
              <p:cNvSpPr/>
              <p:nvPr/>
            </p:nvSpPr>
            <p:spPr>
              <a:xfrm>
                <a:off x="7478926" y="3915576"/>
                <a:ext cx="640111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9559240-F9DE-5004-1EBF-91282F15A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26" y="3915576"/>
                <a:ext cx="640111" cy="3539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A6D2D82-48ED-22FF-502C-BB4DB5D0C294}"/>
                  </a:ext>
                </a:extLst>
              </p:cNvPr>
              <p:cNvSpPr/>
              <p:nvPr/>
            </p:nvSpPr>
            <p:spPr>
              <a:xfrm>
                <a:off x="6469427" y="4348339"/>
                <a:ext cx="640111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A6D2D82-48ED-22FF-502C-BB4DB5D0C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427" y="4348339"/>
                <a:ext cx="640111" cy="3539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20BC603-F109-47F2-64DF-958BBF0717EB}"/>
                  </a:ext>
                </a:extLst>
              </p:cNvPr>
              <p:cNvSpPr/>
              <p:nvPr/>
            </p:nvSpPr>
            <p:spPr>
              <a:xfrm>
                <a:off x="7548695" y="4348339"/>
                <a:ext cx="518091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20BC603-F109-47F2-64DF-958BBF071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695" y="4348339"/>
                <a:ext cx="518091" cy="3539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8187CC2A-4A8F-C45D-BD29-490F9A4907BA}"/>
              </a:ext>
            </a:extLst>
          </p:cNvPr>
          <p:cNvSpPr txBox="1"/>
          <p:nvPr/>
        </p:nvSpPr>
        <p:spPr>
          <a:xfrm>
            <a:off x="2912898" y="1998610"/>
            <a:ext cx="122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  <a:latin typeface="+mj-lt"/>
              </a:rPr>
              <a:t>Method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BCB268-1213-5067-5FCC-D957B59865AD}"/>
              </a:ext>
            </a:extLst>
          </p:cNvPr>
          <p:cNvSpPr txBox="1"/>
          <p:nvPr/>
        </p:nvSpPr>
        <p:spPr>
          <a:xfrm>
            <a:off x="6096000" y="1998610"/>
            <a:ext cx="2589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  <a:latin typeface="+mj-lt"/>
              </a:rPr>
              <a:t>Method 2: Area model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1E9F745-8F76-C8CB-56A8-878CE0CEE11E}"/>
              </a:ext>
            </a:extLst>
          </p:cNvPr>
          <p:cNvCxnSpPr/>
          <p:nvPr/>
        </p:nvCxnSpPr>
        <p:spPr>
          <a:xfrm flipV="1">
            <a:off x="6373391" y="3666680"/>
            <a:ext cx="2255352" cy="110725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12C6898-3E4B-E48D-63B6-81B19338A646}"/>
                  </a:ext>
                </a:extLst>
              </p:cNvPr>
              <p:cNvSpPr/>
              <p:nvPr/>
            </p:nvSpPr>
            <p:spPr>
              <a:xfrm>
                <a:off x="8557607" y="3420178"/>
                <a:ext cx="163185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700" b="0">
                    <a:latin typeface="+mj-lt"/>
                  </a:rPr>
                  <a:t>Adding gives </a:t>
                </a:r>
                <a14:m>
                  <m:oMath xmlns:m="http://schemas.openxmlformats.org/officeDocument/2006/math"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12C6898-3E4B-E48D-63B6-81B19338A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607" y="3420178"/>
                <a:ext cx="1631857" cy="353943"/>
              </a:xfrm>
              <a:prstGeom prst="rect">
                <a:avLst/>
              </a:prstGeom>
              <a:blipFill>
                <a:blip r:embed="rId20"/>
                <a:stretch>
                  <a:fillRect l="-2612" t="-5172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F15A721-F9AA-0209-DB72-2E80E4B0D54F}"/>
                  </a:ext>
                </a:extLst>
              </p:cNvPr>
              <p:cNvSpPr/>
              <p:nvPr/>
            </p:nvSpPr>
            <p:spPr>
              <a:xfrm>
                <a:off x="6537005" y="4953296"/>
                <a:ext cx="1203535" cy="359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F15A721-F9AA-0209-DB72-2E80E4B0D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005" y="4953296"/>
                <a:ext cx="1203535" cy="35984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B9437FFC-79A3-F127-0CC6-FF84A008AC87}"/>
              </a:ext>
            </a:extLst>
          </p:cNvPr>
          <p:cNvSpPr/>
          <p:nvPr/>
        </p:nvSpPr>
        <p:spPr>
          <a:xfrm>
            <a:off x="5983986" y="2456460"/>
            <a:ext cx="33714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>
                <a:latin typeface="+mj-lt"/>
              </a:rPr>
              <a:t>When using the area model we add </a:t>
            </a:r>
            <a:br>
              <a:rPr lang="en-IE" sz="1700" dirty="0">
                <a:latin typeface="+mj-lt"/>
              </a:rPr>
            </a:br>
            <a:r>
              <a:rPr lang="en-IE" sz="1700" dirty="0">
                <a:latin typeface="+mj-lt"/>
              </a:rPr>
              <a:t>the areas of the smaller rectangles.</a:t>
            </a:r>
          </a:p>
        </p:txBody>
      </p:sp>
    </p:spTree>
    <p:extLst>
      <p:ext uri="{BB962C8B-B14F-4D97-AF65-F5344CB8AC3E}">
        <p14:creationId xmlns:p14="http://schemas.microsoft.com/office/powerpoint/2010/main" val="1100293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5" y="1173727"/>
            <a:ext cx="11295567" cy="432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Another important skill is finding the factors of an expression. This is called </a:t>
            </a:r>
            <a:r>
              <a:rPr lang="en-GB" sz="2800" b="1" dirty="0">
                <a:solidFill>
                  <a:srgbClr val="B93354"/>
                </a:solidFill>
              </a:rPr>
              <a:t>factorising</a:t>
            </a:r>
            <a:r>
              <a:rPr lang="en-GB" sz="2800" dirty="0">
                <a:solidFill>
                  <a:schemeClr val="tx2"/>
                </a:solidFill>
              </a:rPr>
              <a:t>. It is the reverse of expanding.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</a:pPr>
            <a:endParaRPr lang="en-GB" sz="2800" dirty="0">
              <a:solidFill>
                <a:schemeClr val="tx2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To </a:t>
            </a:r>
            <a:r>
              <a:rPr lang="en-GB" sz="2800" b="1" dirty="0">
                <a:solidFill>
                  <a:srgbClr val="B93354"/>
                </a:solidFill>
              </a:rPr>
              <a:t>factorise an expression</a:t>
            </a:r>
            <a:r>
              <a:rPr lang="en-GB" sz="2800" dirty="0">
                <a:solidFill>
                  <a:schemeClr val="tx2"/>
                </a:solidFill>
              </a:rPr>
              <a:t>, we rewrite the expression as a product.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A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rgbClr val="B93354"/>
                </a:solidFill>
              </a:rPr>
              <a:t>product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dirty="0">
                <a:solidFill>
                  <a:schemeClr val="tx2"/>
                </a:solidFill>
              </a:rPr>
              <a:t>is two or more terms that, when multiplied together, will give the original expression.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</a:pPr>
            <a:endParaRPr lang="en-GB" sz="2800" dirty="0">
              <a:solidFill>
                <a:schemeClr val="tx2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For example, 5 and 7 are factors of 35 because 5 × 7 will give us 35. The product in this case is 5 × 7.</a:t>
            </a: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GB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3.5 Factorising Expressions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22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5" y="1173727"/>
            <a:ext cx="11295567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As another example, for the expression 5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 + 10, 5 and (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 + 2) are factors as 5(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 + 2) = 5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 + 10.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</a:pPr>
            <a:endParaRPr lang="en-US" sz="2800" dirty="0">
              <a:solidFill>
                <a:schemeClr val="tx2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In this case, 5(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 + 2) is the product.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</a:pPr>
            <a:r>
              <a:rPr lang="en-US" sz="2800" dirty="0">
                <a:solidFill>
                  <a:schemeClr val="tx2"/>
                </a:solidFill>
              </a:rPr>
              <a:t>	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Remember to </a:t>
            </a:r>
            <a:r>
              <a:rPr lang="en-US" sz="2800" b="1" dirty="0">
                <a:solidFill>
                  <a:srgbClr val="B93354"/>
                </a:solidFill>
              </a:rPr>
              <a:t>always </a:t>
            </a:r>
            <a:r>
              <a:rPr lang="en-US" sz="2800" b="1" dirty="0" err="1">
                <a:solidFill>
                  <a:srgbClr val="B93354"/>
                </a:solidFill>
              </a:rPr>
              <a:t>factorise</a:t>
            </a:r>
            <a:r>
              <a:rPr lang="en-US" sz="2800" b="1" dirty="0">
                <a:solidFill>
                  <a:srgbClr val="B93354"/>
                </a:solidFill>
              </a:rPr>
              <a:t> each expression fully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3.5 </a:t>
            </a:r>
            <a:r>
              <a:rPr lang="en-US" sz="4000" b="1" u="none" strike="noStrike" cap="none" dirty="0" err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Factorising</a:t>
            </a: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Expressions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33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5" y="1173727"/>
            <a:ext cx="10515601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You will have already met the following methods of </a:t>
            </a:r>
            <a:r>
              <a:rPr lang="en-US" sz="2800" dirty="0" err="1">
                <a:solidFill>
                  <a:schemeClr val="tx2"/>
                </a:solidFill>
              </a:rPr>
              <a:t>factorising</a:t>
            </a:r>
            <a:r>
              <a:rPr lang="en-US" sz="2800" dirty="0">
                <a:solidFill>
                  <a:schemeClr val="tx2"/>
                </a:solidFill>
              </a:rPr>
              <a:t> at Junior Cycle level: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3.5 </a:t>
            </a:r>
            <a:r>
              <a:rPr lang="en-US" sz="4000" b="1" u="none" strike="noStrike" cap="none" dirty="0" err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Factorising</a:t>
            </a: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Expressions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07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5" y="1173727"/>
            <a:ext cx="10515601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You will have already met the following methods of </a:t>
            </a:r>
            <a:r>
              <a:rPr lang="en-US" sz="2800" dirty="0" err="1">
                <a:solidFill>
                  <a:schemeClr val="tx2"/>
                </a:solidFill>
              </a:rPr>
              <a:t>factorising</a:t>
            </a:r>
            <a:r>
              <a:rPr lang="en-US" sz="2800" dirty="0">
                <a:solidFill>
                  <a:schemeClr val="tx2"/>
                </a:solidFill>
              </a:rPr>
              <a:t> at Junior Cycle level: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3.5 </a:t>
            </a:r>
            <a:r>
              <a:rPr lang="en-US" sz="4000" b="1" u="none" strike="noStrike" cap="none" dirty="0" err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Factorising</a:t>
            </a: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C3413-DB20-29F0-925A-59A0A7F0F8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017" b="12150"/>
          <a:stretch/>
        </p:blipFill>
        <p:spPr>
          <a:xfrm>
            <a:off x="523875" y="2533650"/>
            <a:ext cx="3229978" cy="15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6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5" y="1173727"/>
            <a:ext cx="10515601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You will have already met the following methods of </a:t>
            </a:r>
            <a:r>
              <a:rPr lang="en-US" sz="2800" dirty="0" err="1">
                <a:solidFill>
                  <a:schemeClr val="tx2"/>
                </a:solidFill>
              </a:rPr>
              <a:t>factorising</a:t>
            </a:r>
            <a:r>
              <a:rPr lang="en-US" sz="2800" dirty="0">
                <a:solidFill>
                  <a:schemeClr val="tx2"/>
                </a:solidFill>
              </a:rPr>
              <a:t> at Junior Cycle level: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3.5 </a:t>
            </a:r>
            <a:r>
              <a:rPr lang="en-US" sz="4000" b="1" u="none" strike="noStrike" cap="none" dirty="0" err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Factorising</a:t>
            </a: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54550-B223-6622-E00F-342FD15E90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477" b="-16518"/>
          <a:stretch/>
        </p:blipFill>
        <p:spPr>
          <a:xfrm>
            <a:off x="523875" y="2533650"/>
            <a:ext cx="6967788" cy="20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2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5" y="1173727"/>
            <a:ext cx="10515601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You will have already met the following methods of </a:t>
            </a:r>
            <a:r>
              <a:rPr lang="en-US" sz="2800" dirty="0" err="1">
                <a:solidFill>
                  <a:schemeClr val="tx2"/>
                </a:solidFill>
              </a:rPr>
              <a:t>factorising</a:t>
            </a:r>
            <a:r>
              <a:rPr lang="en-US" sz="2800" dirty="0">
                <a:solidFill>
                  <a:schemeClr val="tx2"/>
                </a:solidFill>
              </a:rPr>
              <a:t> at Junior Cycle level: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3.5 </a:t>
            </a:r>
            <a:r>
              <a:rPr lang="en-US" sz="4000" b="1" u="none" strike="noStrike" cap="none" dirty="0" err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Factorising</a:t>
            </a: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5CD5E-31E9-A1A4-FC7D-1DE4BF296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" y="2533650"/>
            <a:ext cx="111442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34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3.5 </a:t>
            </a:r>
            <a:r>
              <a:rPr lang="en-US" sz="4000" b="1" u="none" strike="noStrike" cap="none" dirty="0" err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Factorising</a:t>
            </a: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669373-EF74-8E5D-834E-DBB559B85B6C}"/>
              </a:ext>
            </a:extLst>
          </p:cNvPr>
          <p:cNvSpPr/>
          <p:nvPr/>
        </p:nvSpPr>
        <p:spPr>
          <a:xfrm>
            <a:off x="463296" y="1195507"/>
            <a:ext cx="3746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  <a:latin typeface="Calibri"/>
                <a:cs typeface="Calibri"/>
              </a:rPr>
              <a:t>Highest Common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F4F3D8-26B6-FA8B-D86F-CE408995BA59}"/>
                  </a:ext>
                </a:extLst>
              </p:cNvPr>
              <p:cNvSpPr txBox="1"/>
              <p:nvPr/>
            </p:nvSpPr>
            <p:spPr>
              <a:xfrm>
                <a:off x="463296" y="2101690"/>
                <a:ext cx="2981650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000" b="1" dirty="0">
                    <a:solidFill>
                      <a:schemeClr val="tx2"/>
                    </a:solidFill>
                    <a:latin typeface="+mj-lt"/>
                  </a:rPr>
                  <a:t>Factorise fully    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IE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IE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E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IE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IE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F4F3D8-26B6-FA8B-D86F-CE408995B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" y="2101690"/>
                <a:ext cx="2981650" cy="407099"/>
              </a:xfrm>
              <a:prstGeom prst="rect">
                <a:avLst/>
              </a:prstGeom>
              <a:blipFill>
                <a:blip r:embed="rId4"/>
                <a:stretch>
                  <a:fillRect l="-2045" t="-5970" b="-2686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21F91F-AEC1-DEB9-9C38-E77D4E87A05C}"/>
                  </a:ext>
                </a:extLst>
              </p:cNvPr>
              <p:cNvSpPr/>
              <p:nvPr/>
            </p:nvSpPr>
            <p:spPr>
              <a:xfrm>
                <a:off x="491915" y="2498687"/>
                <a:ext cx="1251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I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I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E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21F91F-AEC1-DEB9-9C38-E77D4E87A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15" y="2498687"/>
                <a:ext cx="125162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CC76C29-5322-19BA-925D-6297F3A729E1}"/>
                  </a:ext>
                </a:extLst>
              </p:cNvPr>
              <p:cNvSpPr/>
              <p:nvPr/>
            </p:nvSpPr>
            <p:spPr>
              <a:xfrm>
                <a:off x="3242973" y="2837648"/>
                <a:ext cx="52053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I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E" sz="2000" dirty="0">
                    <a:solidFill>
                      <a:schemeClr val="tx1"/>
                    </a:solidFill>
                    <a:latin typeface="+mj-lt"/>
                  </a:rPr>
                  <a:t> is the highest common factor for both terms.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CC76C29-5322-19BA-925D-6297F3A72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73" y="2837648"/>
                <a:ext cx="5205336" cy="400110"/>
              </a:xfrm>
              <a:prstGeom prst="rect">
                <a:avLst/>
              </a:prstGeom>
              <a:blipFill>
                <a:blip r:embed="rId6"/>
                <a:stretch>
                  <a:fillRect t="-7576" r="-351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B06825-3FDA-56D6-3171-90F40449DC67}"/>
                  </a:ext>
                </a:extLst>
              </p:cNvPr>
              <p:cNvSpPr/>
              <p:nvPr/>
            </p:nvSpPr>
            <p:spPr>
              <a:xfrm>
                <a:off x="491915" y="2837648"/>
                <a:ext cx="17498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I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IE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B06825-3FDA-56D6-3171-90F40449D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15" y="2837648"/>
                <a:ext cx="1749838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811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2FCB5A-B000-9AF2-381C-185303B63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48658"/>
            <a:ext cx="8379260" cy="65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2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3.5 </a:t>
            </a:r>
            <a:r>
              <a:rPr lang="en-US" sz="4000" b="1" u="none" strike="noStrike" cap="none" dirty="0" err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Factorising</a:t>
            </a: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1438C-09D2-1FB8-F607-4CFAB10191F6}"/>
              </a:ext>
            </a:extLst>
          </p:cNvPr>
          <p:cNvSpPr/>
          <p:nvPr/>
        </p:nvSpPr>
        <p:spPr>
          <a:xfrm>
            <a:off x="463296" y="1149937"/>
            <a:ext cx="1565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  <a:latin typeface="Calibri"/>
                <a:cs typeface="Calibri"/>
              </a:rPr>
              <a:t>Grouping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328C72-AB39-8C65-4C4F-C62D2E2ECF95}"/>
                  </a:ext>
                </a:extLst>
              </p:cNvPr>
              <p:cNvSpPr txBox="1"/>
              <p:nvPr/>
            </p:nvSpPr>
            <p:spPr>
              <a:xfrm>
                <a:off x="480776" y="2409846"/>
                <a:ext cx="1956498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𝑎𝑦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𝑐𝑦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328C72-AB39-8C65-4C4F-C62D2E2EC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76" y="2409846"/>
                <a:ext cx="1956498" cy="353943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1EC2AB-C4C2-2E8C-1A4D-A84C3267B58E}"/>
                  </a:ext>
                </a:extLst>
              </p:cNvPr>
              <p:cNvSpPr/>
              <p:nvPr/>
            </p:nvSpPr>
            <p:spPr>
              <a:xfrm>
                <a:off x="463296" y="1944143"/>
                <a:ext cx="39347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000" b="1" dirty="0">
                    <a:solidFill>
                      <a:schemeClr val="tx2"/>
                    </a:solidFill>
                    <a:latin typeface="+mj-lt"/>
                  </a:rPr>
                  <a:t>Factorise fully   </a:t>
                </a:r>
                <a14:m>
                  <m:oMath xmlns:m="http://schemas.openxmlformats.org/officeDocument/2006/math">
                    <m:r>
                      <a:rPr lang="en-IE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IE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𝒂𝒚</m:t>
                    </m:r>
                    <m:r>
                      <a:rPr lang="en-IE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𝒄𝒙</m:t>
                    </m:r>
                    <m:r>
                      <a:rPr lang="en-IE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E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𝒄𝒚</m:t>
                    </m:r>
                  </m:oMath>
                </a14:m>
                <a:endParaRPr lang="en-IE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1EC2AB-C4C2-2E8C-1A4D-A84C3267B5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" y="1944143"/>
                <a:ext cx="3934795" cy="400110"/>
              </a:xfrm>
              <a:prstGeom prst="rect">
                <a:avLst/>
              </a:prstGeom>
              <a:blipFill>
                <a:blip r:embed="rId5"/>
                <a:stretch>
                  <a:fillRect l="-1550" t="-9091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C50E3F-2374-FAF0-94BA-60509DD4F447}"/>
                  </a:ext>
                </a:extLst>
              </p:cNvPr>
              <p:cNvSpPr txBox="1"/>
              <p:nvPr/>
            </p:nvSpPr>
            <p:spPr>
              <a:xfrm>
                <a:off x="480776" y="2840059"/>
                <a:ext cx="2704522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𝑎𝑦</m:t>
                          </m:r>
                        </m:e>
                      </m:d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C50E3F-2374-FAF0-94BA-60509DD4F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76" y="2840059"/>
                <a:ext cx="2704522" cy="353943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0742719-C10F-CD8E-F239-D3D0AD031ABC}"/>
              </a:ext>
            </a:extLst>
          </p:cNvPr>
          <p:cNvSpPr/>
          <p:nvPr/>
        </p:nvSpPr>
        <p:spPr>
          <a:xfrm>
            <a:off x="3209107" y="2840059"/>
            <a:ext cx="7918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>
                <a:latin typeface="+mj-lt"/>
              </a:rPr>
              <a:t>Group.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557127-6E16-2D47-3D04-B459045ABEED}"/>
              </a:ext>
            </a:extLst>
          </p:cNvPr>
          <p:cNvSpPr/>
          <p:nvPr/>
        </p:nvSpPr>
        <p:spPr>
          <a:xfrm>
            <a:off x="3209107" y="3311689"/>
            <a:ext cx="235686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>
                <a:latin typeface="+mj-lt"/>
              </a:rPr>
              <a:t>Remove </a:t>
            </a:r>
            <a:r>
              <a:rPr lang="en-IE" sz="1700">
                <a:latin typeface="+mj-lt"/>
              </a:rPr>
              <a:t>common terms.</a:t>
            </a:r>
            <a:endParaRPr lang="en-IE" sz="17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1EC136-8DC4-DD9B-469E-E23E0745F7D5}"/>
                  </a:ext>
                </a:extLst>
              </p:cNvPr>
              <p:cNvSpPr txBox="1"/>
              <p:nvPr/>
            </p:nvSpPr>
            <p:spPr>
              <a:xfrm>
                <a:off x="480776" y="3311689"/>
                <a:ext cx="2330446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1EC136-8DC4-DD9B-469E-E23E0745F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76" y="3311689"/>
                <a:ext cx="2330446" cy="353943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995AF1C9-EF18-46BD-C1ED-D7D4EE205CAE}"/>
              </a:ext>
            </a:extLst>
          </p:cNvPr>
          <p:cNvSpPr/>
          <p:nvPr/>
        </p:nvSpPr>
        <p:spPr>
          <a:xfrm>
            <a:off x="3209107" y="3738277"/>
            <a:ext cx="227190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>
                <a:latin typeface="+mj-lt"/>
              </a:rPr>
              <a:t>Remove </a:t>
            </a:r>
            <a:r>
              <a:rPr lang="en-IE" sz="1700">
                <a:latin typeface="+mj-lt"/>
              </a:rPr>
              <a:t>common term.</a:t>
            </a:r>
            <a:endParaRPr lang="en-IE" sz="17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045F7F-688B-E9B7-E5AA-DC8D773007EA}"/>
                  </a:ext>
                </a:extLst>
              </p:cNvPr>
              <p:cNvSpPr txBox="1"/>
              <p:nvPr/>
            </p:nvSpPr>
            <p:spPr>
              <a:xfrm>
                <a:off x="480776" y="3738277"/>
                <a:ext cx="1822422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045F7F-688B-E9B7-E5AA-DC8D7730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76" y="3738277"/>
                <a:ext cx="1822422" cy="353943"/>
              </a:xfrm>
              <a:prstGeom prst="rect">
                <a:avLst/>
              </a:prstGeom>
              <a:blipFill>
                <a:blip r:embed="rId8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09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GB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3.5 Factorising Expressions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38406-B3A7-7543-694D-569C334812B1}"/>
              </a:ext>
            </a:extLst>
          </p:cNvPr>
          <p:cNvSpPr/>
          <p:nvPr/>
        </p:nvSpPr>
        <p:spPr>
          <a:xfrm>
            <a:off x="463296" y="1147803"/>
            <a:ext cx="4087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  <a:latin typeface="Calibri"/>
                <a:cs typeface="Calibri"/>
              </a:rPr>
              <a:t>Difference of Two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AA36B5-096B-955A-E80F-6EAD4310FDB6}"/>
                  </a:ext>
                </a:extLst>
              </p:cNvPr>
              <p:cNvSpPr txBox="1"/>
              <p:nvPr/>
            </p:nvSpPr>
            <p:spPr>
              <a:xfrm>
                <a:off x="602764" y="2403143"/>
                <a:ext cx="1534010" cy="359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−144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AA36B5-096B-955A-E80F-6EAD4310F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64" y="2403143"/>
                <a:ext cx="1534010" cy="359842"/>
              </a:xfrm>
              <a:prstGeom prst="rect">
                <a:avLst/>
              </a:prstGeom>
              <a:blipFill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8F5ECB3-CA4E-DDBF-7685-513F47D15C27}"/>
                  </a:ext>
                </a:extLst>
              </p:cNvPr>
              <p:cNvSpPr/>
              <p:nvPr/>
            </p:nvSpPr>
            <p:spPr>
              <a:xfrm>
                <a:off x="463296" y="1992204"/>
                <a:ext cx="3521285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000" b="1" dirty="0">
                    <a:solidFill>
                      <a:schemeClr val="tx2"/>
                    </a:solidFill>
                    <a:latin typeface="+mj-lt"/>
                  </a:rPr>
                  <a:t>Factorise fully</a:t>
                </a:r>
                <a14:m>
                  <m:oMath xmlns:m="http://schemas.openxmlformats.org/officeDocument/2006/math">
                    <m:r>
                      <a:rPr lang="en-IE" sz="20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IE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sSup>
                      <m:sSupPr>
                        <m:ctrlPr>
                          <a:rPr lang="en-IE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IE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IE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𝟏𝟒𝟒</m:t>
                    </m:r>
                    <m:sSup>
                      <m:sSupPr>
                        <m:ctrlPr>
                          <a:rPr lang="en-IE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IE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IE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8F5ECB3-CA4E-DDBF-7685-513F47D15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" y="1992204"/>
                <a:ext cx="3521285" cy="407099"/>
              </a:xfrm>
              <a:prstGeom prst="rect">
                <a:avLst/>
              </a:prstGeom>
              <a:blipFill>
                <a:blip r:embed="rId5"/>
                <a:stretch>
                  <a:fillRect l="-1730" t="-5970" b="-2686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1806B8-DF0E-84DE-B665-C4AB6F06C3A2}"/>
                  </a:ext>
                </a:extLst>
              </p:cNvPr>
              <p:cNvSpPr txBox="1"/>
              <p:nvPr/>
            </p:nvSpPr>
            <p:spPr>
              <a:xfrm>
                <a:off x="602764" y="2833914"/>
                <a:ext cx="1876668" cy="38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(5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−(12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1806B8-DF0E-84DE-B665-C4AB6F06C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64" y="2833914"/>
                <a:ext cx="1876668" cy="384849"/>
              </a:xfrm>
              <a:prstGeom prst="rect">
                <a:avLst/>
              </a:prstGeom>
              <a:blipFill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DF0CEC-CE07-6095-195D-CAD4070ACAEF}"/>
                  </a:ext>
                </a:extLst>
              </p:cNvPr>
              <p:cNvSpPr txBox="1"/>
              <p:nvPr/>
            </p:nvSpPr>
            <p:spPr>
              <a:xfrm>
                <a:off x="602764" y="3348573"/>
                <a:ext cx="2467342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E" sz="1700" b="0" i="0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E" sz="1700" dirty="0">
                    <a:latin typeface="+mj-lt"/>
                  </a:rPr>
                  <a:t>)(</a:t>
                </a:r>
                <a14:m>
                  <m:oMath xmlns:m="http://schemas.openxmlformats.org/officeDocument/2006/math">
                    <m:r>
                      <a:rPr lang="en-IE" sz="17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E" sz="17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E" sz="170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DF0CEC-CE07-6095-195D-CAD4070AC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64" y="3348573"/>
                <a:ext cx="2467342" cy="353943"/>
              </a:xfrm>
              <a:prstGeom prst="rect">
                <a:avLst/>
              </a:prstGeom>
              <a:blipFill>
                <a:blip r:embed="rId7"/>
                <a:stretch>
                  <a:fillRect t="-5172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AD548213-A242-E0BA-E314-25DDDFA41423}"/>
              </a:ext>
            </a:extLst>
          </p:cNvPr>
          <p:cNvSpPr/>
          <p:nvPr/>
        </p:nvSpPr>
        <p:spPr>
          <a:xfrm>
            <a:off x="2611579" y="2864820"/>
            <a:ext cx="272260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>
                <a:latin typeface="+mj-lt"/>
              </a:rPr>
              <a:t>Write each term as a square.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86BBD2-4D16-B03D-6587-5E4C01AFBCAE}"/>
              </a:ext>
            </a:extLst>
          </p:cNvPr>
          <p:cNvSpPr/>
          <p:nvPr/>
        </p:nvSpPr>
        <p:spPr>
          <a:xfrm>
            <a:off x="7179458" y="1147803"/>
            <a:ext cx="3409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  <a:latin typeface="Calibri"/>
                <a:cs typeface="Calibri"/>
              </a:rPr>
              <a:t>Quadratic Trinomials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3C71D9-0F50-4B01-B47F-7FD48C981796}"/>
                  </a:ext>
                </a:extLst>
              </p:cNvPr>
              <p:cNvSpPr/>
              <p:nvPr/>
            </p:nvSpPr>
            <p:spPr>
              <a:xfrm>
                <a:off x="7179458" y="1992203"/>
                <a:ext cx="30381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000" b="1" dirty="0">
                    <a:solidFill>
                      <a:schemeClr val="tx2"/>
                    </a:solidFill>
                    <a:latin typeface="+mj-lt"/>
                  </a:rPr>
                  <a:t>Factorise fully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E" sz="2000" b="1" baseline="300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IE" sz="2000" b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E" sz="2000" b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90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3C71D9-0F50-4B01-B47F-7FD48C981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458" y="1992203"/>
                <a:ext cx="3038139" cy="400110"/>
              </a:xfrm>
              <a:prstGeom prst="rect">
                <a:avLst/>
              </a:prstGeom>
              <a:blipFill>
                <a:blip r:embed="rId8"/>
                <a:stretch>
                  <a:fillRect l="-2209" t="-12308" r="-1606" b="-276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C49EA7-DCCE-7CEF-0202-05D734454FC5}"/>
                  </a:ext>
                </a:extLst>
              </p:cNvPr>
              <p:cNvSpPr txBox="1"/>
              <p:nvPr/>
            </p:nvSpPr>
            <p:spPr>
              <a:xfrm>
                <a:off x="7418515" y="2392313"/>
                <a:ext cx="1211485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700" i="1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GB" sz="1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 –90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C49EA7-DCCE-7CEF-0202-05D734454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515" y="2392313"/>
                <a:ext cx="1211485" cy="3539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4BE498-D705-A68A-B5E0-CCC530688530}"/>
              </a:ext>
            </a:extLst>
          </p:cNvPr>
          <p:cNvCxnSpPr>
            <a:cxnSpLocks/>
          </p:cNvCxnSpPr>
          <p:nvPr/>
        </p:nvCxnSpPr>
        <p:spPr>
          <a:xfrm>
            <a:off x="6096000" y="1237577"/>
            <a:ext cx="0" cy="36875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9D07C7-4202-C9C2-56AB-65A9E62F4E45}"/>
                  </a:ext>
                </a:extLst>
              </p:cNvPr>
              <p:cNvSpPr txBox="1"/>
              <p:nvPr/>
            </p:nvSpPr>
            <p:spPr>
              <a:xfrm>
                <a:off x="7418515" y="2833914"/>
                <a:ext cx="184531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IE" sz="1700" dirty="0">
                    <a:latin typeface="+mj-lt"/>
                  </a:rPr>
                  <a:t>)(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9D07C7-4202-C9C2-56AB-65A9E62F4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515" y="2833914"/>
                <a:ext cx="1845313" cy="353943"/>
              </a:xfrm>
              <a:prstGeom prst="rect">
                <a:avLst/>
              </a:prstGeom>
              <a:blipFill>
                <a:blip r:embed="rId10"/>
                <a:stretch>
                  <a:fillRect t="-6897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038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1" grpId="0"/>
      <p:bldP spid="22" grpId="0"/>
      <p:bldP spid="23" grpId="0"/>
      <p:bldP spid="24" grpId="0"/>
      <p:bldP spid="2" grpId="0"/>
      <p:bldP spid="3" grpId="0"/>
      <p:bldP spid="4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E8A02-D3E1-C052-E9F4-630DEE581EB5}"/>
              </a:ext>
            </a:extLst>
          </p:cNvPr>
          <p:cNvSpPr txBox="1"/>
          <p:nvPr/>
        </p:nvSpPr>
        <p:spPr>
          <a:xfrm>
            <a:off x="959370" y="2398426"/>
            <a:ext cx="10268263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</a:t>
            </a:r>
            <a:r>
              <a:rPr kumimoji="0" lang="en-IE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Examples </a:t>
            </a:r>
            <a:r>
              <a:rPr lang="en-IE" sz="4000" b="1" dirty="0">
                <a:solidFill>
                  <a:srgbClr val="000000"/>
                </a:solidFill>
                <a:latin typeface="Calibri" panose="020F0502020204030204"/>
              </a:rPr>
              <a:t>3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.10 to 3.13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Google Shape;109;p4">
            <a:extLst>
              <a:ext uri="{FF2B5EF4-FFF2-40B4-BE49-F238E27FC236}">
                <a16:creationId xmlns:a16="http://schemas.microsoft.com/office/drawing/2014/main" id="{5F6F456B-1BAE-A010-940B-B2A5C6A21419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3.5 </a:t>
            </a:r>
            <a:r>
              <a:rPr lang="en-US" sz="4000" b="1" u="none" strike="noStrike" cap="none" dirty="0" err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Factorising</a:t>
            </a: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Expressions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93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10910557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When asked to add or subtract two algebraic fractions, we should first find the </a:t>
            </a:r>
            <a:r>
              <a:rPr lang="en-US" sz="2800" b="1" dirty="0">
                <a:solidFill>
                  <a:srgbClr val="C00000"/>
                </a:solidFill>
              </a:rPr>
              <a:t>lowest common denominator (LCD)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</a:pPr>
            <a:endParaRPr lang="en-US" sz="2800" dirty="0">
              <a:solidFill>
                <a:schemeClr val="tx2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We then apply a similar method to that of adding/subtracting numerical fractions.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The next slide gives an example.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3.6 Expressions Involving Fractions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49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3.6 Expressions Involving Fractions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0063F-8E30-C96A-46D4-6D89FA858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013"/>
          <a:stretch/>
        </p:blipFill>
        <p:spPr>
          <a:xfrm>
            <a:off x="996859" y="1379621"/>
            <a:ext cx="10198281" cy="48126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177323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3.6 Expressions Involving Fractions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0063F-8E30-C96A-46D4-6D89FA858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532"/>
          <a:stretch/>
        </p:blipFill>
        <p:spPr>
          <a:xfrm>
            <a:off x="996859" y="1379620"/>
            <a:ext cx="10198281" cy="120315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78201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3.6 Expressions Involving Fractions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0063F-8E30-C96A-46D4-6D89FA858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277"/>
          <a:stretch/>
        </p:blipFill>
        <p:spPr>
          <a:xfrm>
            <a:off x="996859" y="1379621"/>
            <a:ext cx="10198281" cy="162025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5530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3.6 Expressions Involving Fractions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0063F-8E30-C96A-46D4-6D89FA858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168"/>
          <a:stretch/>
        </p:blipFill>
        <p:spPr>
          <a:xfrm>
            <a:off x="996859" y="1379621"/>
            <a:ext cx="10198281" cy="255069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2820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3.6 Expressions Involving Fractions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0063F-8E30-C96A-46D4-6D89FA858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59" y="1379620"/>
            <a:ext cx="10198281" cy="370572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48881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E8A02-D3E1-C052-E9F4-630DEE581EB5}"/>
              </a:ext>
            </a:extLst>
          </p:cNvPr>
          <p:cNvSpPr txBox="1"/>
          <p:nvPr/>
        </p:nvSpPr>
        <p:spPr>
          <a:xfrm>
            <a:off x="959370" y="2398426"/>
            <a:ext cx="10268263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Worked Examples 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3.14 to 3.16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0A760821-18F0-8910-9734-E6EA3272765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3.6 Expressions Involving Fractions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6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One of the main uses of algebra is to solve problems. Information is given in a ‘real life’ context using words and/or diagrams. You use algebra to represent this information mathematically.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This usually involves writing an algebraic equation (or equations) that can then be solved, giving us the answer (or answers) required.</a:t>
            </a: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3.1 Expressions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43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851778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Simplifying algebraic fractions is very similar to simplifying numerical fractions.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When we simplify an algebraic fraction, we need to divide the top (numerator) and bottom (denominator) by their 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Highest Common Factor (HCF)</a:t>
            </a:r>
            <a:r>
              <a:rPr lang="en-US" sz="28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The following slides give two examples.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3.7 Dividing Algebraic Expressions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58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3.7 Dividing Algebraic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0A63C-4CAA-1160-1608-E58CD0EC03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013"/>
          <a:stretch/>
        </p:blipFill>
        <p:spPr>
          <a:xfrm>
            <a:off x="853575" y="1443790"/>
            <a:ext cx="10484849" cy="48126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39501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3.7 Dividing Algebraic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0A63C-4CAA-1160-1608-E58CD0EC03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801"/>
          <a:stretch/>
        </p:blipFill>
        <p:spPr>
          <a:xfrm>
            <a:off x="853575" y="1443789"/>
            <a:ext cx="10484849" cy="126732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11857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3.7 Dividing Algebraic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0A63C-4CAA-1160-1608-E58CD0EC03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216"/>
          <a:stretch/>
        </p:blipFill>
        <p:spPr>
          <a:xfrm>
            <a:off x="853575" y="1443789"/>
            <a:ext cx="10484849" cy="184484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89229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3.7 Dividing Algebraic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0A63C-4CAA-1160-1608-E58CD0EC03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229"/>
          <a:stretch/>
        </p:blipFill>
        <p:spPr>
          <a:xfrm>
            <a:off x="853575" y="1443790"/>
            <a:ext cx="10484849" cy="232610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22476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3.7 Dividing Algebraic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0A63C-4CAA-1160-1608-E58CD0EC03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883"/>
          <a:stretch/>
        </p:blipFill>
        <p:spPr>
          <a:xfrm>
            <a:off x="853575" y="1443789"/>
            <a:ext cx="10484849" cy="308008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73528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3.7 Dividing Algebraic Expressions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0A63C-4CAA-1160-1608-E58CD0EC0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75" y="1443789"/>
            <a:ext cx="10484849" cy="37057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26209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E8A02-D3E1-C052-E9F4-630DEE581EB5}"/>
              </a:ext>
            </a:extLst>
          </p:cNvPr>
          <p:cNvSpPr txBox="1"/>
          <p:nvPr/>
        </p:nvSpPr>
        <p:spPr>
          <a:xfrm>
            <a:off x="959370" y="2398426"/>
            <a:ext cx="10268263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Worked Example 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3.17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Google Shape;109;p4">
            <a:extLst>
              <a:ext uri="{FF2B5EF4-FFF2-40B4-BE49-F238E27FC236}">
                <a16:creationId xmlns:a16="http://schemas.microsoft.com/office/drawing/2014/main" id="{5CDEF623-C0CF-9A54-E15D-FD39895119CA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3.7 Dividing Algebraic Expressions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161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10220746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We can apply the method of long division from our primary school studies to help us understand how to do long division in algebra. 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3.8 Long Division in Algebra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AF2D38-C591-E1D6-035A-6F203BBAB8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90"/>
          <a:stretch/>
        </p:blipFill>
        <p:spPr>
          <a:xfrm>
            <a:off x="1213430" y="2357438"/>
            <a:ext cx="10004012" cy="287228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547651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10220746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We can apply the method of long division from our primary school studies to help us understand how to do long division in algebra. 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3.8 Long Division in Algebra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AF2D38-C591-E1D6-035A-6F203BBAB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430" y="2357438"/>
            <a:ext cx="10004012" cy="324885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6926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When answering any problem-solving question we should always:</a:t>
            </a:r>
          </a:p>
          <a:p>
            <a:pPr algn="l"/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Be careful of the </a:t>
            </a:r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units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 in any measurements used in the question, and especially in the answer.</a:t>
            </a:r>
          </a:p>
          <a:p>
            <a:pPr algn="l"/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Make sure that we have clearly defined the </a:t>
            </a:r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meanings 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of any letters (variables) used.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Check that our answer makes sense in the context of the question. For example, the length of a rectangle cannot be −8 cm or 8 kg.</a:t>
            </a: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3.1 Expressions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29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E8A02-D3E1-C052-E9F4-630DEE581EB5}"/>
              </a:ext>
            </a:extLst>
          </p:cNvPr>
          <p:cNvSpPr txBox="1"/>
          <p:nvPr/>
        </p:nvSpPr>
        <p:spPr>
          <a:xfrm>
            <a:off x="959370" y="2398426"/>
            <a:ext cx="10268263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Worked Example 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3.18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B1937-EB55-1B2B-17D4-D4E2E1905729}"/>
              </a:ext>
            </a:extLst>
          </p:cNvPr>
          <p:cNvSpPr txBox="1"/>
          <p:nvPr/>
        </p:nvSpPr>
        <p:spPr>
          <a:xfrm>
            <a:off x="3005749" y="3822442"/>
            <a:ext cx="6690511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animated Worked Example 3.18 is on the following slide.</a:t>
            </a:r>
            <a:endParaRPr lang="en-IE" dirty="0"/>
          </a:p>
        </p:txBody>
      </p:sp>
      <p:sp>
        <p:nvSpPr>
          <p:cNvPr id="4" name="Google Shape;109;p4">
            <a:extLst>
              <a:ext uri="{FF2B5EF4-FFF2-40B4-BE49-F238E27FC236}">
                <a16:creationId xmlns:a16="http://schemas.microsoft.com/office/drawing/2014/main" id="{B40F8F34-FAF7-4F0E-593D-1E8953C132A9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3.8 Long Division in Algebra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699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3.8 Long Division in Algebra</a:t>
            </a:r>
            <a:endParaRPr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4AE89B-90DD-7DA9-EA72-02C4C02FA175}"/>
                  </a:ext>
                </a:extLst>
              </p:cNvPr>
              <p:cNvSpPr txBox="1"/>
              <p:nvPr/>
            </p:nvSpPr>
            <p:spPr>
              <a:xfrm>
                <a:off x="834289" y="1089025"/>
                <a:ext cx="519507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800" b="1" dirty="0">
                    <a:solidFill>
                      <a:schemeClr val="tx2"/>
                    </a:solidFill>
                    <a:latin typeface="Calibri"/>
                    <a:cs typeface="Calibri"/>
                  </a:rPr>
                  <a:t>Divide </a:t>
                </a:r>
                <a14:m>
                  <m:oMath xmlns:m="http://schemas.openxmlformats.org/officeDocument/2006/math">
                    <m:r>
                      <a:rPr lang="en-IE" sz="28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</a:rPr>
                      <m:t>𝟔</m:t>
                    </m:r>
                    <m:sSup>
                      <m:sSupPr>
                        <m:ctrlPr>
                          <a:rPr lang="en-IE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IE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𝒙</m:t>
                        </m:r>
                      </m:e>
                      <m:sup>
                        <m:r>
                          <a:rPr lang="en-IE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𝟐</m:t>
                        </m:r>
                      </m:sup>
                    </m:sSup>
                    <m:r>
                      <a:rPr lang="en-IE" sz="28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en-IE" sz="28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</a:rPr>
                      <m:t>𝟏𝟑</m:t>
                    </m:r>
                    <m:r>
                      <a:rPr lang="en-IE" sz="28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</a:rPr>
                      <m:t>𝒙</m:t>
                    </m:r>
                    <m:r>
                      <a:rPr lang="en-IE" sz="28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en-IE" sz="28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</a:rPr>
                      <m:t>𝟓</m:t>
                    </m:r>
                  </m:oMath>
                </a14:m>
                <a:r>
                  <a:rPr lang="en-IE" sz="2800" b="1" dirty="0">
                    <a:solidFill>
                      <a:schemeClr val="tx2"/>
                    </a:solidFill>
                    <a:latin typeface="Calibri"/>
                    <a:cs typeface="Calibri"/>
                  </a:rPr>
                  <a:t> by </a:t>
                </a:r>
                <a14:m>
                  <m:oMath xmlns:m="http://schemas.openxmlformats.org/officeDocument/2006/math">
                    <m:r>
                      <a:rPr lang="en-IE" sz="28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</a:rPr>
                      <m:t>𝟐</m:t>
                    </m:r>
                    <m:r>
                      <a:rPr lang="en-IE" sz="28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</a:rPr>
                      <m:t>𝒙</m:t>
                    </m:r>
                    <m:r>
                      <a:rPr lang="en-IE" sz="28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en-IE" sz="28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</a:rPr>
                      <m:t>𝟏</m:t>
                    </m:r>
                  </m:oMath>
                </a14:m>
                <a:r>
                  <a:rPr lang="en-IE" sz="2800" b="1" dirty="0">
                    <a:solidFill>
                      <a:schemeClr val="tx2"/>
                    </a:solidFill>
                    <a:latin typeface="Calibri"/>
                    <a:cs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4AE89B-90DD-7DA9-EA72-02C4C02FA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89" y="1089025"/>
                <a:ext cx="5195077" cy="532966"/>
              </a:xfrm>
              <a:prstGeom prst="rect">
                <a:avLst/>
              </a:prstGeom>
              <a:blipFill>
                <a:blip r:embed="rId4"/>
                <a:stretch>
                  <a:fillRect l="-2465" t="-9195" r="-1408" b="-33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E39DB8B-6769-8D0F-CD19-9A3A04109F98}"/>
              </a:ext>
            </a:extLst>
          </p:cNvPr>
          <p:cNvGrpSpPr/>
          <p:nvPr/>
        </p:nvGrpSpPr>
        <p:grpSpPr>
          <a:xfrm>
            <a:off x="827088" y="2211813"/>
            <a:ext cx="2488455" cy="360163"/>
            <a:chOff x="2969757" y="1775074"/>
            <a:chExt cx="2488455" cy="36016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ACFE3FE-37AF-A647-FABC-05C01497019B}"/>
                </a:ext>
              </a:extLst>
            </p:cNvPr>
            <p:cNvGrpSpPr/>
            <p:nvPr/>
          </p:nvGrpSpPr>
          <p:grpSpPr>
            <a:xfrm>
              <a:off x="2969757" y="1775074"/>
              <a:ext cx="2486259" cy="360163"/>
              <a:chOff x="2969757" y="1775074"/>
              <a:chExt cx="2486259" cy="3601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3EF5A9BC-D2BF-E36D-5F31-1A9DA548B8A5}"/>
                      </a:ext>
                    </a:extLst>
                  </p:cNvPr>
                  <p:cNvSpPr/>
                  <p:nvPr/>
                </p:nvSpPr>
                <p:spPr>
                  <a:xfrm>
                    <a:off x="2969757" y="1781294"/>
                    <a:ext cx="8572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oMath>
                      </m:oMathPara>
                    </a14:m>
                    <a:endParaRPr lang="en-IE" sz="17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757" y="1781294"/>
                    <a:ext cx="922047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0E4926DB-1D25-A923-1475-C331C38D3ABD}"/>
                      </a:ext>
                    </a:extLst>
                  </p:cNvPr>
                  <p:cNvSpPr/>
                  <p:nvPr/>
                </p:nvSpPr>
                <p:spPr>
                  <a:xfrm>
                    <a:off x="3891805" y="1775074"/>
                    <a:ext cx="1564211" cy="3598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IE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IE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17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E" sz="17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+13</m:t>
                        </m:r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oMath>
                    </a14:m>
                    <a:r>
                      <a:rPr lang="en-IE" sz="1700" dirty="0">
                        <a:solidFill>
                          <a:schemeClr val="tx1"/>
                        </a:solidFill>
                        <a:latin typeface="+mj-lt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1805" y="1775074"/>
                    <a:ext cx="1717073" cy="37555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534AF16-A163-681D-9807-F6C6E866E585}"/>
                </a:ext>
              </a:extLst>
            </p:cNvPr>
            <p:cNvGrpSpPr/>
            <p:nvPr/>
          </p:nvGrpSpPr>
          <p:grpSpPr>
            <a:xfrm>
              <a:off x="3891805" y="1775074"/>
              <a:ext cx="1566407" cy="284314"/>
              <a:chOff x="3891805" y="1775074"/>
              <a:chExt cx="1566407" cy="28431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EECC2BD-F9CB-025B-58DB-9823D2688593}"/>
                  </a:ext>
                </a:extLst>
              </p:cNvPr>
              <p:cNvCxnSpPr/>
              <p:nvPr/>
            </p:nvCxnSpPr>
            <p:spPr>
              <a:xfrm>
                <a:off x="3891805" y="1777007"/>
                <a:ext cx="156640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15C4AEC-229A-146E-E830-3AEC6D7DCF9E}"/>
                  </a:ext>
                </a:extLst>
              </p:cNvPr>
              <p:cNvCxnSpPr/>
              <p:nvPr/>
            </p:nvCxnSpPr>
            <p:spPr>
              <a:xfrm>
                <a:off x="3891805" y="1775074"/>
                <a:ext cx="0" cy="2843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75639E9-85F6-A222-39B9-CFFF0E45BC57}"/>
                  </a:ext>
                </a:extLst>
              </p:cNvPr>
              <p:cNvSpPr/>
              <p:nvPr/>
            </p:nvSpPr>
            <p:spPr>
              <a:xfrm>
                <a:off x="3575210" y="2207527"/>
                <a:ext cx="2403030" cy="359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700" spc="-50" dirty="0">
                    <a:latin typeface="+mj-lt"/>
                  </a:rPr>
                  <a:t>Divide </a:t>
                </a:r>
                <a14:m>
                  <m:oMath xmlns:m="http://schemas.openxmlformats.org/officeDocument/2006/math">
                    <m:r>
                      <a:rPr lang="en-IE" sz="1700" b="0" i="1" spc="-50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IE" sz="1700" b="0" i="1" spc="-5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0" i="1" spc="-5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E" sz="1700" b="0" i="1" spc="-5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1700" spc="-50" dirty="0">
                    <a:latin typeface="+mj-lt"/>
                  </a:rPr>
                  <a:t> by </a:t>
                </a:r>
                <a14:m>
                  <m:oMath xmlns:m="http://schemas.openxmlformats.org/officeDocument/2006/math">
                    <m:r>
                      <a:rPr lang="en-IE" sz="1700" b="0" i="1" spc="-5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IE" sz="1700" b="0" i="1" spc="-5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b="0" i="1" spc="-5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700" spc="-50" dirty="0">
                    <a:latin typeface="+mj-lt"/>
                  </a:rPr>
                  <a:t>to get</a:t>
                </a:r>
                <a14:m>
                  <m:oMath xmlns:m="http://schemas.openxmlformats.org/officeDocument/2006/math">
                    <m:r>
                      <a:rPr lang="en-IE" sz="1700" b="0" i="0" spc="-5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sz="1700" b="0" i="1" spc="-5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IE" sz="1700" b="0" i="1" spc="-5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sz="1700" spc="-5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75639E9-85F6-A222-39B9-CFFF0E45BC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210" y="2207527"/>
                <a:ext cx="2403030" cy="359842"/>
              </a:xfrm>
              <a:prstGeom prst="rect">
                <a:avLst/>
              </a:prstGeom>
              <a:blipFill>
                <a:blip r:embed="rId9"/>
                <a:stretch>
                  <a:fillRect l="-1519" t="-5085" r="-1772" b="-2033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DDB828-568D-7854-24FB-C3CC4DE5E741}"/>
                  </a:ext>
                </a:extLst>
              </p:cNvPr>
              <p:cNvSpPr/>
              <p:nvPr/>
            </p:nvSpPr>
            <p:spPr>
              <a:xfrm>
                <a:off x="1749135" y="1838195"/>
                <a:ext cx="476604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DDB828-568D-7854-24FB-C3CC4DE5E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35" y="1838195"/>
                <a:ext cx="476604" cy="3539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B65F09-827A-9570-085B-836D1F4749EC}"/>
                  </a:ext>
                </a:extLst>
              </p:cNvPr>
              <p:cNvSpPr/>
              <p:nvPr/>
            </p:nvSpPr>
            <p:spPr>
              <a:xfrm>
                <a:off x="1473095" y="2599167"/>
                <a:ext cx="1518814" cy="387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IE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E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B65F09-827A-9570-085B-836D1F474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095" y="2599167"/>
                <a:ext cx="1518814" cy="3876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80EEF0-C67B-947D-9644-F92B645E0331}"/>
              </a:ext>
            </a:extLst>
          </p:cNvPr>
          <p:cNvCxnSpPr/>
          <p:nvPr/>
        </p:nvCxnSpPr>
        <p:spPr>
          <a:xfrm flipV="1">
            <a:off x="1824468" y="2954763"/>
            <a:ext cx="1184238" cy="67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2205BAF-0EC2-9204-3DD6-1A2D64545A03}"/>
                  </a:ext>
                </a:extLst>
              </p:cNvPr>
              <p:cNvSpPr/>
              <p:nvPr/>
            </p:nvSpPr>
            <p:spPr>
              <a:xfrm>
                <a:off x="2384240" y="2984587"/>
                <a:ext cx="59683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2205BAF-0EC2-9204-3DD6-1A2D64545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240" y="2984587"/>
                <a:ext cx="596830" cy="3539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61655BC-1B4C-D558-92B0-4F34EB864166}"/>
                  </a:ext>
                </a:extLst>
              </p:cNvPr>
              <p:cNvSpPr/>
              <p:nvPr/>
            </p:nvSpPr>
            <p:spPr>
              <a:xfrm>
                <a:off x="2846161" y="2977578"/>
                <a:ext cx="518091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61655BC-1B4C-D558-92B0-4F34EB864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1" y="2977578"/>
                <a:ext cx="518091" cy="3539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E57B22-8D14-8791-B360-867970F001EF}"/>
                  </a:ext>
                </a:extLst>
              </p:cNvPr>
              <p:cNvSpPr/>
              <p:nvPr/>
            </p:nvSpPr>
            <p:spPr>
              <a:xfrm>
                <a:off x="3575210" y="3346910"/>
                <a:ext cx="2315314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700" spc="-50" dirty="0">
                    <a:latin typeface="+mj-lt"/>
                  </a:rPr>
                  <a:t>Divide </a:t>
                </a:r>
                <a14:m>
                  <m:oMath xmlns:m="http://schemas.openxmlformats.org/officeDocument/2006/math">
                    <m:r>
                      <a:rPr lang="en-GB" sz="1700" b="0" i="0" spc="-5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IE" sz="1700" i="1" spc="-5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sz="1700" spc="-50" dirty="0">
                    <a:latin typeface="+mj-lt"/>
                  </a:rPr>
                  <a:t> by </a:t>
                </a:r>
                <a14:m>
                  <m:oMath xmlns:m="http://schemas.openxmlformats.org/officeDocument/2006/math">
                    <m:r>
                      <a:rPr lang="en-IE" sz="1700" i="1" spc="-50">
                        <a:latin typeface="Cambria Math" panose="02040503050406030204" pitchFamily="18" charset="0"/>
                      </a:rPr>
                      <m:t>2</m:t>
                    </m:r>
                    <m:r>
                      <a:rPr lang="en-IE" sz="1700" i="1" spc="-5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i="1" spc="-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700" spc="-50" dirty="0">
                    <a:latin typeface="+mj-lt"/>
                  </a:rPr>
                  <a:t>to get</a:t>
                </a:r>
                <a14:m>
                  <m:oMath xmlns:m="http://schemas.openxmlformats.org/officeDocument/2006/math">
                    <m:r>
                      <a:rPr lang="en-IE" sz="1700" b="0" i="0" spc="-5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sz="1700" b="0" i="1" spc="-5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IE" sz="1700" spc="-5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E57B22-8D14-8791-B360-867970F00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210" y="3346910"/>
                <a:ext cx="2315314" cy="353943"/>
              </a:xfrm>
              <a:prstGeom prst="rect">
                <a:avLst/>
              </a:prstGeom>
              <a:blipFill>
                <a:blip r:embed="rId14"/>
                <a:stretch>
                  <a:fillRect l="-1579" t="-5172" r="-1316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B18CF7-52DE-41C5-394B-4E4CDE5D9A36}"/>
                  </a:ext>
                </a:extLst>
              </p:cNvPr>
              <p:cNvSpPr/>
              <p:nvPr/>
            </p:nvSpPr>
            <p:spPr>
              <a:xfrm>
                <a:off x="2116360" y="1851410"/>
                <a:ext cx="566181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B18CF7-52DE-41C5-394B-4E4CDE5D9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360" y="1851410"/>
                <a:ext cx="566181" cy="3539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60B6AA6-4C3F-DB5C-383C-773B10E3D755}"/>
              </a:ext>
            </a:extLst>
          </p:cNvPr>
          <p:cNvGrpSpPr/>
          <p:nvPr/>
        </p:nvGrpSpPr>
        <p:grpSpPr>
          <a:xfrm>
            <a:off x="2116360" y="3299637"/>
            <a:ext cx="1338366" cy="371393"/>
            <a:chOff x="1334481" y="3263428"/>
            <a:chExt cx="1338366" cy="3713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ED694DF-D982-E888-EA4B-AD75754F02DB}"/>
                    </a:ext>
                  </a:extLst>
                </p:cNvPr>
                <p:cNvSpPr/>
                <p:nvPr/>
              </p:nvSpPr>
              <p:spPr>
                <a:xfrm>
                  <a:off x="1334481" y="3263428"/>
                  <a:ext cx="850810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endChr m:val=""/>
                            <m:ctrlP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IE" sz="17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481" y="3263428"/>
                  <a:ext cx="893386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15753" t="-121667" r="-13699" b="-18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EF08813-4CBC-D530-C1CC-033BAC570D1C}"/>
                    </a:ext>
                  </a:extLst>
                </p:cNvPr>
                <p:cNvSpPr/>
                <p:nvPr/>
              </p:nvSpPr>
              <p:spPr>
                <a:xfrm>
                  <a:off x="2064282" y="3280878"/>
                  <a:ext cx="608565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en-IE" sz="1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oMath>
                    </m:oMathPara>
                  </a14:m>
                  <a:endParaRPr lang="en-IE" sz="17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4282" y="3280878"/>
                  <a:ext cx="634725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1923" t="-119672" r="-79808" b="-18360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574871-CB89-20E3-CFA1-8F505A919CAF}"/>
              </a:ext>
            </a:extLst>
          </p:cNvPr>
          <p:cNvCxnSpPr/>
          <p:nvPr/>
        </p:nvCxnSpPr>
        <p:spPr>
          <a:xfrm flipV="1">
            <a:off x="2411473" y="3679410"/>
            <a:ext cx="97361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330686-7378-4A5D-8C22-B74362615960}"/>
                  </a:ext>
                </a:extLst>
              </p:cNvPr>
              <p:cNvSpPr/>
              <p:nvPr/>
            </p:nvSpPr>
            <p:spPr>
              <a:xfrm>
                <a:off x="2981137" y="3694700"/>
                <a:ext cx="354584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E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330686-7378-4A5D-8C22-B74362615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137" y="3694700"/>
                <a:ext cx="354584" cy="3539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783E23-22AA-9E4D-3B50-45124A027BB2}"/>
                  </a:ext>
                </a:extLst>
              </p:cNvPr>
              <p:cNvSpPr/>
              <p:nvPr/>
            </p:nvSpPr>
            <p:spPr>
              <a:xfrm>
                <a:off x="1160488" y="4448017"/>
                <a:ext cx="6404135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1700" dirty="0">
                    <a:latin typeface="+mj-lt"/>
                  </a:rPr>
                  <a:t>As the final remainder is 0, we know that </a:t>
                </a:r>
                <a14:m>
                  <m:oMath xmlns:m="http://schemas.openxmlformats.org/officeDocument/2006/math">
                    <m:r>
                      <a:rPr lang="en-IE" sz="17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sz="1700" dirty="0">
                    <a:latin typeface="+mj-lt"/>
                  </a:rPr>
                  <a:t> + 1 divides ‘evenly’ into </a:t>
                </a:r>
                <a14:m>
                  <m:oMath xmlns:m="http://schemas.openxmlformats.org/officeDocument/2006/math">
                    <m:r>
                      <a:rPr lang="en-IE" sz="17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IE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E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E" sz="1700" i="1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IE" sz="1700" dirty="0">
                    <a:latin typeface="+mj-lt"/>
                  </a:rPr>
                  <a:t> , i.e. </a:t>
                </a:r>
                <a14:m>
                  <m:oMath xmlns:m="http://schemas.openxmlformats.org/officeDocument/2006/math">
                    <m:r>
                      <a:rPr lang="en-IE" sz="17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sz="1700" dirty="0">
                    <a:latin typeface="+mj-lt"/>
                  </a:rPr>
                  <a:t> + 1 is a factor of </a:t>
                </a:r>
                <a14:m>
                  <m:oMath xmlns:m="http://schemas.openxmlformats.org/officeDocument/2006/math">
                    <m:r>
                      <a:rPr lang="en-IE" sz="17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IE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E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E" sz="1700" i="1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IE" sz="17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783E23-22AA-9E4D-3B50-45124A027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88" y="4448017"/>
                <a:ext cx="6404135" cy="615553"/>
              </a:xfrm>
              <a:prstGeom prst="rect">
                <a:avLst/>
              </a:prstGeom>
              <a:blipFill>
                <a:blip r:embed="rId21"/>
                <a:stretch>
                  <a:fillRect l="-571" t="-3960" b="-1287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C6284E4-C601-6E6B-E649-E1B93CB8BE63}"/>
                  </a:ext>
                </a:extLst>
              </p:cNvPr>
              <p:cNvSpPr/>
              <p:nvPr/>
            </p:nvSpPr>
            <p:spPr>
              <a:xfrm>
                <a:off x="1154705" y="5382562"/>
                <a:ext cx="3440494" cy="359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70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IE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E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E" sz="1700" i="1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+5=(2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+1)(3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r>
                  <a:rPr lang="en-IE" sz="17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C6284E4-C601-6E6B-E649-E1B93CB8B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705" y="5382562"/>
                <a:ext cx="3440494" cy="359842"/>
              </a:xfrm>
              <a:prstGeom prst="rect">
                <a:avLst/>
              </a:prstGeom>
              <a:blipFill>
                <a:blip r:embed="rId22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5D70491-8103-F828-2EE6-5BE509C1FAF6}"/>
              </a:ext>
            </a:extLst>
          </p:cNvPr>
          <p:cNvGrpSpPr/>
          <p:nvPr/>
        </p:nvGrpSpPr>
        <p:grpSpPr>
          <a:xfrm>
            <a:off x="3961619" y="5009796"/>
            <a:ext cx="1890467" cy="369332"/>
            <a:chOff x="5315361" y="5311204"/>
            <a:chExt cx="1890467" cy="3693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5C05FE2-1F60-340E-403F-B61B169AD929}"/>
                </a:ext>
              </a:extLst>
            </p:cNvPr>
            <p:cNvSpPr/>
            <p:nvPr/>
          </p:nvSpPr>
          <p:spPr>
            <a:xfrm>
              <a:off x="6328215" y="5311204"/>
              <a:ext cx="87761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700" b="1" dirty="0">
                  <a:solidFill>
                    <a:srgbClr val="FF0000"/>
                  </a:solidFill>
                  <a:latin typeface="+mj-lt"/>
                </a:rPr>
                <a:t>Factors</a:t>
              </a:r>
              <a:r>
                <a:rPr lang="en-IE" sz="1700" dirty="0">
                  <a:latin typeface="+mj-lt"/>
                </a:rPr>
                <a:t> 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E841A8-8981-96A6-70BC-320C325CFBA5}"/>
                </a:ext>
              </a:extLst>
            </p:cNvPr>
            <p:cNvCxnSpPr>
              <a:stCxn id="22" idx="1"/>
            </p:cNvCxnSpPr>
            <p:nvPr/>
          </p:nvCxnSpPr>
          <p:spPr>
            <a:xfrm flipH="1">
              <a:off x="5315361" y="5488176"/>
              <a:ext cx="1012854" cy="1923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0578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968466"/>
            <a:ext cx="10515600" cy="368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2800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When rearranging formulae:</a:t>
            </a:r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Move any term you do not want to the other side of the equal sign. </a:t>
            </a:r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Bring terms that contain the variable you do want to the same side.</a:t>
            </a:r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Follow the correct mathematical procedures when moving terms from one side of the equal sign to the other.</a:t>
            </a:r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Include the correct units in your answer.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sz="2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236788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3.9 Rearranging Formulae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349124FE-6D75-CD79-000C-24C88D088B0D}"/>
              </a:ext>
            </a:extLst>
          </p:cNvPr>
          <p:cNvSpPr txBox="1"/>
          <p:nvPr/>
        </p:nvSpPr>
        <p:spPr>
          <a:xfrm>
            <a:off x="463296" y="1045915"/>
            <a:ext cx="10515600" cy="102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Aft>
                <a:spcPts val="0"/>
              </a:spcAft>
              <a:buClr>
                <a:schemeClr val="tx2"/>
              </a:buClr>
              <a:buSzPts val="2800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An example of rearranging formulae is when we convert temperatures from degrees Celsius (°C) to degrees Fahrenheit (°F).</a:t>
            </a:r>
          </a:p>
        </p:txBody>
      </p:sp>
    </p:spTree>
    <p:extLst>
      <p:ext uri="{BB962C8B-B14F-4D97-AF65-F5344CB8AC3E}">
        <p14:creationId xmlns:p14="http://schemas.microsoft.com/office/powerpoint/2010/main" val="1754082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E8A02-D3E1-C052-E9F4-630DEE581EB5}"/>
              </a:ext>
            </a:extLst>
          </p:cNvPr>
          <p:cNvSpPr txBox="1"/>
          <p:nvPr/>
        </p:nvSpPr>
        <p:spPr>
          <a:xfrm>
            <a:off x="959370" y="2398426"/>
            <a:ext cx="10268263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Worked Examples 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3.19 to 3.22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6EC0BE-2F4D-6AC6-EC91-8DA677AF0C4B}"/>
              </a:ext>
            </a:extLst>
          </p:cNvPr>
          <p:cNvSpPr txBox="1"/>
          <p:nvPr/>
        </p:nvSpPr>
        <p:spPr>
          <a:xfrm>
            <a:off x="3005749" y="3822442"/>
            <a:ext cx="6690511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animated Worked Example </a:t>
            </a:r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3.20 is 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the following slide.</a:t>
            </a:r>
            <a:endParaRPr lang="en-IE" dirty="0"/>
          </a:p>
        </p:txBody>
      </p:sp>
      <p:sp>
        <p:nvSpPr>
          <p:cNvPr id="4" name="Google Shape;109;p4">
            <a:extLst>
              <a:ext uri="{FF2B5EF4-FFF2-40B4-BE49-F238E27FC236}">
                <a16:creationId xmlns:a16="http://schemas.microsoft.com/office/drawing/2014/main" id="{1B453996-B2F8-D2DA-1D77-E4BCC69A177B}"/>
              </a:ext>
            </a:extLst>
          </p:cNvPr>
          <p:cNvSpPr txBox="1"/>
          <p:nvPr/>
        </p:nvSpPr>
        <p:spPr>
          <a:xfrm>
            <a:off x="454243" y="455856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3.9 Rearranging Formulae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61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2800"/>
            </a:pPr>
            <a:endParaRPr lang="en-US" sz="28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sz="2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255026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3.9 Rearranging Formulae</a:t>
            </a:r>
            <a:endParaRPr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4D9955B-79A3-B9B8-3B66-FF70F79C73DF}"/>
                  </a:ext>
                </a:extLst>
              </p:cNvPr>
              <p:cNvSpPr/>
              <p:nvPr/>
            </p:nvSpPr>
            <p:spPr>
              <a:xfrm>
                <a:off x="827088" y="907673"/>
                <a:ext cx="5801711" cy="541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b="1" dirty="0">
                    <a:solidFill>
                      <a:schemeClr val="accent6"/>
                    </a:solidFill>
                    <a:latin typeface="+mj-lt"/>
                  </a:rPr>
                  <a:t>Make </a:t>
                </a:r>
                <a14:m>
                  <m:oMath xmlns:m="http://schemas.openxmlformats.org/officeDocument/2006/math">
                    <m:r>
                      <a:rPr lang="en-IE" sz="2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IE" sz="2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2000" b="1" dirty="0">
                    <a:solidFill>
                      <a:schemeClr val="accent6"/>
                    </a:solidFill>
                    <a:latin typeface="+mj-lt"/>
                  </a:rPr>
                  <a:t>the subject of the formula 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IE" sz="2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IE" sz="2000" b="1" dirty="0">
                  <a:solidFill>
                    <a:srgbClr val="54A54D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4D9955B-79A3-B9B8-3B66-FF70F79C7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88" y="907673"/>
                <a:ext cx="5801711" cy="541623"/>
              </a:xfrm>
              <a:prstGeom prst="rect">
                <a:avLst/>
              </a:prstGeom>
              <a:blipFill>
                <a:blip r:embed="rId4"/>
                <a:stretch>
                  <a:fillRect l="-1157" b="-786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04DDA37-9EE2-C0E0-ABE7-B74D385E743B}"/>
              </a:ext>
            </a:extLst>
          </p:cNvPr>
          <p:cNvSpPr/>
          <p:nvPr/>
        </p:nvSpPr>
        <p:spPr>
          <a:xfrm>
            <a:off x="1146265" y="1399322"/>
            <a:ext cx="223734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>
                <a:latin typeface="+mj-lt"/>
              </a:rPr>
              <a:t>The LCD of 3 and 2 is 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02B4CC1-F2A3-6AD1-DA12-0A4153B9026F}"/>
                  </a:ext>
                </a:extLst>
              </p:cNvPr>
              <p:cNvSpPr/>
              <p:nvPr/>
            </p:nvSpPr>
            <p:spPr>
              <a:xfrm>
                <a:off x="4098692" y="2774083"/>
                <a:ext cx="411638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700" dirty="0">
                    <a:latin typeface="+mj-lt"/>
                  </a:rPr>
                  <a:t>Multiply all the terms by </a:t>
                </a:r>
                <a:r>
                  <a:rPr lang="en-IE" sz="1700">
                    <a:latin typeface="+mj-lt"/>
                  </a:rPr>
                  <a:t>the LCD, </a:t>
                </a:r>
                <a:r>
                  <a:rPr lang="en-IE" sz="1700" dirty="0">
                    <a:latin typeface="+mj-lt"/>
                  </a:rPr>
                  <a:t>which is </a:t>
                </a:r>
                <a14:m>
                  <m:oMath xmlns:m="http://schemas.openxmlformats.org/officeDocument/2006/math">
                    <m:r>
                      <a:rPr lang="en-IE" sz="17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IE" sz="17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02B4CC1-F2A3-6AD1-DA12-0A4153B90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692" y="2774083"/>
                <a:ext cx="4116383" cy="353943"/>
              </a:xfrm>
              <a:prstGeom prst="rect">
                <a:avLst/>
              </a:prstGeom>
              <a:blipFill>
                <a:blip r:embed="rId5"/>
                <a:stretch>
                  <a:fillRect l="-888" t="-5172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101FD0-1463-FA22-4245-E758A564FD72}"/>
                  </a:ext>
                </a:extLst>
              </p:cNvPr>
              <p:cNvSpPr/>
              <p:nvPr/>
            </p:nvSpPr>
            <p:spPr>
              <a:xfrm>
                <a:off x="1833732" y="1942730"/>
                <a:ext cx="1148584" cy="588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1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IE" sz="17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E" sz="1700" dirty="0">
                  <a:solidFill>
                    <a:srgbClr val="54A54D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101FD0-1463-FA22-4245-E758A564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732" y="1942730"/>
                <a:ext cx="1148584" cy="5889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F841A6D-1255-580A-5452-52E91148CD11}"/>
                  </a:ext>
                </a:extLst>
              </p:cNvPr>
              <p:cNvSpPr/>
              <p:nvPr/>
            </p:nvSpPr>
            <p:spPr>
              <a:xfrm>
                <a:off x="1535869" y="2648793"/>
                <a:ext cx="1556259" cy="590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1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IE" sz="17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E" sz="1700" dirty="0">
                  <a:solidFill>
                    <a:srgbClr val="54A54D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F841A6D-1255-580A-5452-52E91148C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69" y="2648793"/>
                <a:ext cx="1556259" cy="590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B51845-1CC5-1945-562A-6A6E68736315}"/>
                  </a:ext>
                </a:extLst>
              </p:cNvPr>
              <p:cNvSpPr/>
              <p:nvPr/>
            </p:nvSpPr>
            <p:spPr>
              <a:xfrm>
                <a:off x="1536028" y="3403208"/>
                <a:ext cx="155625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)=3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E" sz="1700" dirty="0">
                  <a:solidFill>
                    <a:srgbClr val="54A54D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B51845-1CC5-1945-562A-6A6E68736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28" y="3403208"/>
                <a:ext cx="1556259" cy="353943"/>
              </a:xfrm>
              <a:prstGeom prst="rect">
                <a:avLst/>
              </a:prstGeom>
              <a:blipFill>
                <a:blip r:embed="rId8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EC46D1-D594-D1FA-6A8F-9E259B23DA4C}"/>
                  </a:ext>
                </a:extLst>
              </p:cNvPr>
              <p:cNvSpPr/>
              <p:nvPr/>
            </p:nvSpPr>
            <p:spPr>
              <a:xfrm>
                <a:off x="1591681" y="3880491"/>
                <a:ext cx="1496948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E" sz="17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17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E" sz="1700" dirty="0">
                  <a:solidFill>
                    <a:srgbClr val="54A54D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EC46D1-D594-D1FA-6A8F-9E259B23DA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81" y="3880491"/>
                <a:ext cx="1496948" cy="3539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9FF258B-5E38-54E4-D0C2-2A2EF3E8B8DC}"/>
                  </a:ext>
                </a:extLst>
              </p:cNvPr>
              <p:cNvSpPr/>
              <p:nvPr/>
            </p:nvSpPr>
            <p:spPr>
              <a:xfrm>
                <a:off x="2086944" y="4347328"/>
                <a:ext cx="1496948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E" sz="17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17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E" sz="1700" dirty="0">
                  <a:solidFill>
                    <a:srgbClr val="54A54D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9FF258B-5E38-54E4-D0C2-2A2EF3E8B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944" y="4347328"/>
                <a:ext cx="1496948" cy="3539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B26849-DF97-59AE-4E63-C51E4D202E0A}"/>
                  </a:ext>
                </a:extLst>
              </p:cNvPr>
              <p:cNvSpPr/>
              <p:nvPr/>
            </p:nvSpPr>
            <p:spPr>
              <a:xfrm>
                <a:off x="2086944" y="4799156"/>
                <a:ext cx="1496948" cy="587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1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E" sz="17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E" sz="1700" dirty="0">
                  <a:solidFill>
                    <a:srgbClr val="54A54D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B26849-DF97-59AE-4E63-C51E4D202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944" y="4799156"/>
                <a:ext cx="1496948" cy="5872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F268DA9-BA6F-A762-6118-2BBBFF60A320}"/>
                  </a:ext>
                </a:extLst>
              </p:cNvPr>
              <p:cNvSpPr/>
              <p:nvPr/>
            </p:nvSpPr>
            <p:spPr>
              <a:xfrm>
                <a:off x="2207168" y="5458678"/>
                <a:ext cx="1376724" cy="587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E" sz="17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IE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E" sz="1700" dirty="0">
                  <a:solidFill>
                    <a:srgbClr val="54A54D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F268DA9-BA6F-A762-6118-2BBBFF60A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168" y="5458678"/>
                <a:ext cx="1376724" cy="5872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8F4E7BE-C8ED-17C1-0090-4B5E4D4486F5}"/>
              </a:ext>
            </a:extLst>
          </p:cNvPr>
          <p:cNvSpPr/>
          <p:nvPr/>
        </p:nvSpPr>
        <p:spPr>
          <a:xfrm>
            <a:off x="4098692" y="3880491"/>
            <a:ext cx="246426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>
                <a:latin typeface="+mj-lt"/>
              </a:rPr>
              <a:t>Multiply out the brackets.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A3F94EA-7DFF-5A4B-85E7-AC4A7AB86948}"/>
                  </a:ext>
                </a:extLst>
              </p:cNvPr>
              <p:cNvSpPr/>
              <p:nvPr/>
            </p:nvSpPr>
            <p:spPr>
              <a:xfrm>
                <a:off x="4098692" y="4347328"/>
                <a:ext cx="2708434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700" dirty="0">
                    <a:latin typeface="+mj-lt"/>
                  </a:rPr>
                  <a:t>Subtract </a:t>
                </a:r>
                <a14:m>
                  <m:oMath xmlns:m="http://schemas.openxmlformats.org/officeDocument/2006/math">
                    <m:r>
                      <a:rPr lang="en-IE" sz="17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700" dirty="0">
                    <a:latin typeface="+mj-lt"/>
                  </a:rPr>
                  <a:t>from both sides.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A3F94EA-7DFF-5A4B-85E7-AC4A7AB86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692" y="4347328"/>
                <a:ext cx="2708434" cy="353943"/>
              </a:xfrm>
              <a:prstGeom prst="rect">
                <a:avLst/>
              </a:prstGeom>
              <a:blipFill>
                <a:blip r:embed="rId13"/>
                <a:stretch>
                  <a:fillRect l="-1348" t="-5172" r="-225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9FBDE2-E857-3311-0C16-800E5A113F79}"/>
                  </a:ext>
                </a:extLst>
              </p:cNvPr>
              <p:cNvSpPr/>
              <p:nvPr/>
            </p:nvSpPr>
            <p:spPr>
              <a:xfrm>
                <a:off x="4098692" y="4922715"/>
                <a:ext cx="2184124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700" dirty="0">
                    <a:latin typeface="+mj-lt"/>
                  </a:rPr>
                  <a:t>Divide both sides by </a:t>
                </a:r>
                <a14:m>
                  <m:oMath xmlns:m="http://schemas.openxmlformats.org/officeDocument/2006/math">
                    <m:r>
                      <a:rPr lang="en-IE" sz="17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E" sz="17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9FBDE2-E857-3311-0C16-800E5A113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692" y="4922715"/>
                <a:ext cx="2184124" cy="353943"/>
              </a:xfrm>
              <a:prstGeom prst="rect">
                <a:avLst/>
              </a:prstGeom>
              <a:blipFill>
                <a:blip r:embed="rId14"/>
                <a:stretch>
                  <a:fillRect l="-1671" t="-6897" r="-836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56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E8A02-D3E1-C052-E9F4-630DEE581EB5}"/>
              </a:ext>
            </a:extLst>
          </p:cNvPr>
          <p:cNvSpPr txBox="1"/>
          <p:nvPr/>
        </p:nvSpPr>
        <p:spPr>
          <a:xfrm>
            <a:off x="959370" y="2398426"/>
            <a:ext cx="10268263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Worked Examples </a:t>
            </a:r>
            <a:r>
              <a:rPr lang="en-IE" sz="4000" b="1" dirty="0">
                <a:solidFill>
                  <a:srgbClr val="000000"/>
                </a:solidFill>
                <a:latin typeface="Calibri" panose="020F0502020204030204"/>
              </a:rPr>
              <a:t>3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.1 to 3.4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13330B54-B5FD-3809-277B-8D8B3D799ECF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3.1 Expressions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5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6522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FF1B408D-F32E-7634-9AE0-C0C329686359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One of the many cases where we encounter algebra is when we are given a formula and asked to substitute in certain values.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This requires us to replace the variables with the numerical values given.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We must always remember to follow the correct </a:t>
            </a:r>
            <a:b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order of operations (i.e. BIMDAS)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775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965225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3.2 Evaluating Expressions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FF1B408D-F32E-7634-9AE0-C0C329686359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Calibri"/>
                <a:cs typeface="Calibri"/>
              </a:rPr>
              <a:t>BIMDAS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These letters stand for: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rackets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  <a:latin typeface="Calibri"/>
                <a:cs typeface="Calibri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ndices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  <a:latin typeface="Calibri"/>
                <a:cs typeface="Calibri"/>
              </a:rPr>
              <a:t>M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ultiplication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  <a:latin typeface="Calibri"/>
                <a:cs typeface="Calibri"/>
              </a:rPr>
              <a:t>D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ivision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ddition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  <a:latin typeface="Calibri"/>
                <a:cs typeface="Calibri"/>
              </a:rPr>
              <a:t>S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ubtraction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CB39D-CE4F-7761-01BE-DCC4319AD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1" y="983226"/>
            <a:ext cx="5013172" cy="45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88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 2013 - 2022">
  <a:themeElements>
    <a:clrScheme name="Active Maths">
      <a:dk1>
        <a:srgbClr val="000000"/>
      </a:dk1>
      <a:lt1>
        <a:srgbClr val="FFFFFF"/>
      </a:lt1>
      <a:dk2>
        <a:srgbClr val="226874"/>
      </a:dk2>
      <a:lt2>
        <a:srgbClr val="E7E6E6"/>
      </a:lt2>
      <a:accent1>
        <a:srgbClr val="E67C55"/>
      </a:accent1>
      <a:accent2>
        <a:srgbClr val="009FA9"/>
      </a:accent2>
      <a:accent3>
        <a:srgbClr val="007EBA"/>
      </a:accent3>
      <a:accent4>
        <a:srgbClr val="C26D9F"/>
      </a:accent4>
      <a:accent5>
        <a:srgbClr val="03B1B5"/>
      </a:accent5>
      <a:accent6>
        <a:srgbClr val="226874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51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52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53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54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dc4b5e-1f6b-478f-b822-8298fb4ce857">
      <Terms xmlns="http://schemas.microsoft.com/office/infopath/2007/PartnerControls"/>
    </lcf76f155ced4ddcb4097134ff3c332f>
    <TaxCatchAll xmlns="0dfdf88e-92af-4db6-a258-f2af15bf1e3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E1D655DF4994EBA20209DE0C6BE72" ma:contentTypeVersion="12" ma:contentTypeDescription="Create a new document." ma:contentTypeScope="" ma:versionID="11979ab777549c071c973738ff6bc376">
  <xsd:schema xmlns:xsd="http://www.w3.org/2001/XMLSchema" xmlns:xs="http://www.w3.org/2001/XMLSchema" xmlns:p="http://schemas.microsoft.com/office/2006/metadata/properties" xmlns:ns2="c5dc4b5e-1f6b-478f-b822-8298fb4ce857" xmlns:ns3="0dfdf88e-92af-4db6-a258-f2af15bf1e36" targetNamespace="http://schemas.microsoft.com/office/2006/metadata/properties" ma:root="true" ma:fieldsID="0cf642c1a6993878d14af5bd8cdd437e" ns2:_="" ns3:_="">
    <xsd:import namespace="c5dc4b5e-1f6b-478f-b822-8298fb4ce857"/>
    <xsd:import namespace="0dfdf88e-92af-4db6-a258-f2af15bf1e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c4b5e-1f6b-478f-b822-8298fb4ce8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df88e-92af-4db6-a258-f2af15bf1e3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11dbe9-6a10-4534-9c94-dc55f4354430}" ma:internalName="TaxCatchAll" ma:showField="CatchAllData" ma:web="0dfdf88e-92af-4db6-a258-f2af15bf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43A2E-A93B-4253-B730-2AD4E4E792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8530E5-85C7-46FB-B9F9-EEACA7B7336B}">
  <ds:schemaRefs>
    <ds:schemaRef ds:uri="http://schemas.microsoft.com/office/2006/metadata/properties"/>
    <ds:schemaRef ds:uri="http://schemas.microsoft.com/office/infopath/2007/PartnerControls"/>
    <ds:schemaRef ds:uri="c5dc4b5e-1f6b-478f-b822-8298fb4ce857"/>
    <ds:schemaRef ds:uri="0dfdf88e-92af-4db6-a258-f2af15bf1e36"/>
  </ds:schemaRefs>
</ds:datastoreItem>
</file>

<file path=customXml/itemProps3.xml><?xml version="1.0" encoding="utf-8"?>
<ds:datastoreItem xmlns:ds="http://schemas.openxmlformats.org/officeDocument/2006/customXml" ds:itemID="{4F9EE616-596A-46D9-8469-C4BB2A63303F}"/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1889</Words>
  <Application>Microsoft Office PowerPoint</Application>
  <PresentationFormat>Widescreen</PresentationFormat>
  <Paragraphs>272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Office Theme 2013 - 2022</vt:lpstr>
      <vt:lpstr>2_Custom Design</vt:lpstr>
      <vt:lpstr>1_Custom Design</vt:lpstr>
      <vt:lpstr>Custom Design</vt:lpstr>
      <vt:lpstr>Chapter 3 Summary:  Algebra I</vt:lpstr>
      <vt:lpstr>Chapter 3: Key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 O'Connor</cp:lastModifiedBy>
  <cp:revision>31</cp:revision>
  <dcterms:created xsi:type="dcterms:W3CDTF">2022-12-20T12:43:25Z</dcterms:created>
  <dcterms:modified xsi:type="dcterms:W3CDTF">2023-02-09T18:01:28Z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0x01010033EE1D655DF4994EBA20209DE0C6BE72</vt:lpwstr>
  </property>
  <property fmtid="{D5CDD505-2E9C-101B-9397-08002B2CF9AE}" pid="3" name="MediaServiceImageTags">
    <vt:lpwstr/>
  </property>
</Properties>
</file>