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  <p:sldMasterId id="2147483689" r:id="rId6"/>
    <p:sldMasterId id="2147483661" r:id="rId7"/>
  </p:sldMasterIdLst>
  <p:notesMasterIdLst>
    <p:notesMasterId r:id="rId35"/>
  </p:notesMasterIdLst>
  <p:sldIdLst>
    <p:sldId id="290" r:id="rId8"/>
    <p:sldId id="294" r:id="rId9"/>
    <p:sldId id="276" r:id="rId10"/>
    <p:sldId id="333" r:id="rId11"/>
    <p:sldId id="330" r:id="rId12"/>
    <p:sldId id="297" r:id="rId13"/>
    <p:sldId id="319" r:id="rId14"/>
    <p:sldId id="311" r:id="rId15"/>
    <p:sldId id="312" r:id="rId16"/>
    <p:sldId id="313" r:id="rId17"/>
    <p:sldId id="320" r:id="rId18"/>
    <p:sldId id="314" r:id="rId19"/>
    <p:sldId id="331" r:id="rId20"/>
    <p:sldId id="315" r:id="rId21"/>
    <p:sldId id="321" r:id="rId22"/>
    <p:sldId id="322" r:id="rId23"/>
    <p:sldId id="323" r:id="rId24"/>
    <p:sldId id="310" r:id="rId25"/>
    <p:sldId id="332" r:id="rId26"/>
    <p:sldId id="329" r:id="rId27"/>
    <p:sldId id="326" r:id="rId28"/>
    <p:sldId id="327" r:id="rId29"/>
    <p:sldId id="325" r:id="rId30"/>
    <p:sldId id="318" r:id="rId31"/>
    <p:sldId id="324" r:id="rId32"/>
    <p:sldId id="334" r:id="rId33"/>
    <p:sldId id="32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354"/>
    <a:srgbClr val="5B499A"/>
    <a:srgbClr val="60509E"/>
    <a:srgbClr val="6A4184"/>
    <a:srgbClr val="16568F"/>
    <a:srgbClr val="00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63BE9-BCAF-415E-979D-CBA060C49172}" v="332" dt="2023-02-10T07:17:46.450"/>
    <p1510:client id="{5D5CC007-A94F-43D5-8A04-F7BFB86C8148}" v="166" dt="2023-02-09T17:36:57.174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0"/>
    <p:restoredTop sz="96263"/>
  </p:normalViewPr>
  <p:slideViewPr>
    <p:cSldViewPr snapToGrid="0">
      <p:cViewPr varScale="1">
        <p:scale>
          <a:sx n="116" d="100"/>
          <a:sy n="116" d="100"/>
        </p:scale>
        <p:origin x="845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0C163BE9-BCAF-415E-979D-CBA060C49172}"/>
    <pc:docChg chg="undo custSel addSld delSld modSld sldOrd">
      <pc:chgData name="Priscilla O'Connor" userId="d3b9681a-6783-45a0-a9cd-fbceb3f6df13" providerId="ADAL" clId="{0C163BE9-BCAF-415E-979D-CBA060C49172}" dt="2023-02-10T07:18:16.908" v="638" actId="1076"/>
      <pc:docMkLst>
        <pc:docMk/>
      </pc:docMkLst>
      <pc:sldChg chg="modSp mod">
        <pc:chgData name="Priscilla O'Connor" userId="d3b9681a-6783-45a0-a9cd-fbceb3f6df13" providerId="ADAL" clId="{0C163BE9-BCAF-415E-979D-CBA060C49172}" dt="2023-02-10T05:45:50.842" v="3" actId="6549"/>
        <pc:sldMkLst>
          <pc:docMk/>
          <pc:sldMk cId="905079341" sldId="297"/>
        </pc:sldMkLst>
        <pc:spChg chg="mod">
          <ac:chgData name="Priscilla O'Connor" userId="d3b9681a-6783-45a0-a9cd-fbceb3f6df13" providerId="ADAL" clId="{0C163BE9-BCAF-415E-979D-CBA060C49172}" dt="2023-02-10T05:45:50.842" v="3" actId="6549"/>
          <ac:spMkLst>
            <pc:docMk/>
            <pc:sldMk cId="905079341" sldId="297"/>
            <ac:spMk id="2" creationId="{E858022D-DCA2-F25E-591F-800825CE2FD6}"/>
          </ac:spMkLst>
        </pc:spChg>
      </pc:sldChg>
      <pc:sldChg chg="addSp modSp mod ord">
        <pc:chgData name="Priscilla O'Connor" userId="d3b9681a-6783-45a0-a9cd-fbceb3f6df13" providerId="ADAL" clId="{0C163BE9-BCAF-415E-979D-CBA060C49172}" dt="2023-02-10T06:02:27.143" v="51" actId="1076"/>
        <pc:sldMkLst>
          <pc:docMk/>
          <pc:sldMk cId="3932714608" sldId="313"/>
        </pc:sldMkLst>
        <pc:spChg chg="add mod">
          <ac:chgData name="Priscilla O'Connor" userId="d3b9681a-6783-45a0-a9cd-fbceb3f6df13" providerId="ADAL" clId="{0C163BE9-BCAF-415E-979D-CBA060C49172}" dt="2023-02-10T06:02:27.143" v="51" actId="1076"/>
          <ac:spMkLst>
            <pc:docMk/>
            <pc:sldMk cId="3932714608" sldId="313"/>
            <ac:spMk id="2" creationId="{4700B3F9-54BB-FBDA-DA71-4E99E3EB23BD}"/>
          </ac:spMkLst>
        </pc:spChg>
      </pc:sldChg>
      <pc:sldChg chg="addSp modSp mod modAnim">
        <pc:chgData name="Priscilla O'Connor" userId="d3b9681a-6783-45a0-a9cd-fbceb3f6df13" providerId="ADAL" clId="{0C163BE9-BCAF-415E-979D-CBA060C49172}" dt="2023-02-10T07:18:16.908" v="638" actId="1076"/>
        <pc:sldMkLst>
          <pc:docMk/>
          <pc:sldMk cId="2017065150" sldId="314"/>
        </pc:sldMkLst>
        <pc:spChg chg="add mod">
          <ac:chgData name="Priscilla O'Connor" userId="d3b9681a-6783-45a0-a9cd-fbceb3f6df13" providerId="ADAL" clId="{0C163BE9-BCAF-415E-979D-CBA060C49172}" dt="2023-02-10T07:11:24.932" v="568" actId="1076"/>
          <ac:spMkLst>
            <pc:docMk/>
            <pc:sldMk cId="2017065150" sldId="314"/>
            <ac:spMk id="2" creationId="{8D328420-6FF8-5DE6-BDBB-AF840E4E8A73}"/>
          </ac:spMkLst>
        </pc:spChg>
        <pc:spChg chg="add mod">
          <ac:chgData name="Priscilla O'Connor" userId="d3b9681a-6783-45a0-a9cd-fbceb3f6df13" providerId="ADAL" clId="{0C163BE9-BCAF-415E-979D-CBA060C49172}" dt="2023-02-10T07:12:44.731" v="588" actId="14100"/>
          <ac:spMkLst>
            <pc:docMk/>
            <pc:sldMk cId="2017065150" sldId="314"/>
            <ac:spMk id="3" creationId="{FD47E2F7-8947-943B-858B-BBDE38CE1A71}"/>
          </ac:spMkLst>
        </pc:spChg>
        <pc:spChg chg="mod">
          <ac:chgData name="Priscilla O'Connor" userId="d3b9681a-6783-45a0-a9cd-fbceb3f6df13" providerId="ADAL" clId="{0C163BE9-BCAF-415E-979D-CBA060C49172}" dt="2023-02-10T07:12:06.983" v="577" actId="14100"/>
          <ac:spMkLst>
            <pc:docMk/>
            <pc:sldMk cId="2017065150" sldId="314"/>
            <ac:spMk id="4" creationId="{1A9014FC-A436-0F92-E7B0-0F2030E722E0}"/>
          </ac:spMkLst>
        </pc:spChg>
        <pc:spChg chg="add mod">
          <ac:chgData name="Priscilla O'Connor" userId="d3b9681a-6783-45a0-a9cd-fbceb3f6df13" providerId="ADAL" clId="{0C163BE9-BCAF-415E-979D-CBA060C49172}" dt="2023-02-10T07:12:51.700" v="589" actId="1076"/>
          <ac:spMkLst>
            <pc:docMk/>
            <pc:sldMk cId="2017065150" sldId="314"/>
            <ac:spMk id="6" creationId="{7D7DBBB4-E94F-B171-5D7C-A03A7AAB6A7D}"/>
          </ac:spMkLst>
        </pc:spChg>
        <pc:spChg chg="mod">
          <ac:chgData name="Priscilla O'Connor" userId="d3b9681a-6783-45a0-a9cd-fbceb3f6df13" providerId="ADAL" clId="{0C163BE9-BCAF-415E-979D-CBA060C49172}" dt="2023-02-10T07:15:01.337" v="607" actId="1076"/>
          <ac:spMkLst>
            <pc:docMk/>
            <pc:sldMk cId="2017065150" sldId="314"/>
            <ac:spMk id="11" creationId="{F34478F0-5584-411B-E59F-B55E3DCEEF2B}"/>
          </ac:spMkLst>
        </pc:spChg>
        <pc:picChg chg="add mod modCrop">
          <ac:chgData name="Priscilla O'Connor" userId="d3b9681a-6783-45a0-a9cd-fbceb3f6df13" providerId="ADAL" clId="{0C163BE9-BCAF-415E-979D-CBA060C49172}" dt="2023-02-10T07:18:16.908" v="638" actId="1076"/>
          <ac:picMkLst>
            <pc:docMk/>
            <pc:sldMk cId="2017065150" sldId="314"/>
            <ac:picMk id="7" creationId="{C21589C6-2C68-8638-8533-E2F976015784}"/>
          </ac:picMkLst>
        </pc:picChg>
        <pc:picChg chg="mod">
          <ac:chgData name="Priscilla O'Connor" userId="d3b9681a-6783-45a0-a9cd-fbceb3f6df13" providerId="ADAL" clId="{0C163BE9-BCAF-415E-979D-CBA060C49172}" dt="2023-02-10T07:15:01.337" v="607" actId="1076"/>
          <ac:picMkLst>
            <pc:docMk/>
            <pc:sldMk cId="2017065150" sldId="314"/>
            <ac:picMk id="8" creationId="{59D22678-494A-F498-B021-4132CBEB7444}"/>
          </ac:picMkLst>
        </pc:picChg>
        <pc:picChg chg="mod modCrop">
          <ac:chgData name="Priscilla O'Connor" userId="d3b9681a-6783-45a0-a9cd-fbceb3f6df13" providerId="ADAL" clId="{0C163BE9-BCAF-415E-979D-CBA060C49172}" dt="2023-02-10T07:17:35.471" v="630" actId="1076"/>
          <ac:picMkLst>
            <pc:docMk/>
            <pc:sldMk cId="2017065150" sldId="314"/>
            <ac:picMk id="13" creationId="{E19CACB5-F573-4DB1-3A2D-311140872DB1}"/>
          </ac:picMkLst>
        </pc:picChg>
      </pc:sldChg>
      <pc:sldChg chg="addSp delSp modSp mod ord">
        <pc:chgData name="Priscilla O'Connor" userId="d3b9681a-6783-45a0-a9cd-fbceb3f6df13" providerId="ADAL" clId="{0C163BE9-BCAF-415E-979D-CBA060C49172}" dt="2023-02-10T06:11:55.764" v="101" actId="1076"/>
        <pc:sldMkLst>
          <pc:docMk/>
          <pc:sldMk cId="2859139329" sldId="315"/>
        </pc:sldMkLst>
        <pc:spChg chg="add del mod">
          <ac:chgData name="Priscilla O'Connor" userId="d3b9681a-6783-45a0-a9cd-fbceb3f6df13" providerId="ADAL" clId="{0C163BE9-BCAF-415E-979D-CBA060C49172}" dt="2023-02-10T05:53:14.094" v="34" actId="21"/>
          <ac:spMkLst>
            <pc:docMk/>
            <pc:sldMk cId="2859139329" sldId="315"/>
            <ac:spMk id="3" creationId="{7723AA25-29E9-4134-BE20-D6AB0C2203D0}"/>
          </ac:spMkLst>
        </pc:spChg>
        <pc:spChg chg="add mod">
          <ac:chgData name="Priscilla O'Connor" userId="d3b9681a-6783-45a0-a9cd-fbceb3f6df13" providerId="ADAL" clId="{0C163BE9-BCAF-415E-979D-CBA060C49172}" dt="2023-02-10T06:11:55.764" v="101" actId="1076"/>
          <ac:spMkLst>
            <pc:docMk/>
            <pc:sldMk cId="2859139329" sldId="315"/>
            <ac:spMk id="4" creationId="{B7789069-0192-852D-C412-2500F1BB2475}"/>
          </ac:spMkLst>
        </pc:spChg>
      </pc:sldChg>
      <pc:sldChg chg="addSp modSp mod ord">
        <pc:chgData name="Priscilla O'Connor" userId="d3b9681a-6783-45a0-a9cd-fbceb3f6df13" providerId="ADAL" clId="{0C163BE9-BCAF-415E-979D-CBA060C49172}" dt="2023-02-10T06:25:32.044" v="144" actId="1076"/>
        <pc:sldMkLst>
          <pc:docMk/>
          <pc:sldMk cId="4014164646" sldId="318"/>
        </pc:sldMkLst>
        <pc:spChg chg="add mod">
          <ac:chgData name="Priscilla O'Connor" userId="d3b9681a-6783-45a0-a9cd-fbceb3f6df13" providerId="ADAL" clId="{0C163BE9-BCAF-415E-979D-CBA060C49172}" dt="2023-02-10T06:25:32.044" v="144" actId="1076"/>
          <ac:spMkLst>
            <pc:docMk/>
            <pc:sldMk cId="4014164646" sldId="318"/>
            <ac:spMk id="2" creationId="{4BD7B666-4102-64D2-78F9-14D037BB747F}"/>
          </ac:spMkLst>
        </pc:spChg>
      </pc:sldChg>
      <pc:sldChg chg="modSp mod">
        <pc:chgData name="Priscilla O'Connor" userId="d3b9681a-6783-45a0-a9cd-fbceb3f6df13" providerId="ADAL" clId="{0C163BE9-BCAF-415E-979D-CBA060C49172}" dt="2023-02-10T05:49:14.871" v="22" actId="1076"/>
        <pc:sldMkLst>
          <pc:docMk/>
          <pc:sldMk cId="3135100070" sldId="319"/>
        </pc:sldMkLst>
        <pc:spChg chg="mod">
          <ac:chgData name="Priscilla O'Connor" userId="d3b9681a-6783-45a0-a9cd-fbceb3f6df13" providerId="ADAL" clId="{0C163BE9-BCAF-415E-979D-CBA060C49172}" dt="2023-02-10T05:47:48.808" v="10" actId="1076"/>
          <ac:spMkLst>
            <pc:docMk/>
            <pc:sldMk cId="3135100070" sldId="319"/>
            <ac:spMk id="2" creationId="{8CC456AE-51CA-FCE3-16EB-33C30BBEE3D2}"/>
          </ac:spMkLst>
        </pc:spChg>
        <pc:spChg chg="mod">
          <ac:chgData name="Priscilla O'Connor" userId="d3b9681a-6783-45a0-a9cd-fbceb3f6df13" providerId="ADAL" clId="{0C163BE9-BCAF-415E-979D-CBA060C49172}" dt="2023-02-10T05:47:48.808" v="10" actId="1076"/>
          <ac:spMkLst>
            <pc:docMk/>
            <pc:sldMk cId="3135100070" sldId="319"/>
            <ac:spMk id="3" creationId="{E819FE46-156B-53D9-1439-75955BC608BB}"/>
          </ac:spMkLst>
        </pc:spChg>
        <pc:spChg chg="mod">
          <ac:chgData name="Priscilla O'Connor" userId="d3b9681a-6783-45a0-a9cd-fbceb3f6df13" providerId="ADAL" clId="{0C163BE9-BCAF-415E-979D-CBA060C49172}" dt="2023-02-10T05:47:17.384" v="6" actId="1076"/>
          <ac:spMkLst>
            <pc:docMk/>
            <pc:sldMk cId="3135100070" sldId="319"/>
            <ac:spMk id="9" creationId="{8B34484A-C0EC-A4AD-0DD6-C232D66AE774}"/>
          </ac:spMkLst>
        </pc:spChg>
        <pc:spChg chg="mod">
          <ac:chgData name="Priscilla O'Connor" userId="d3b9681a-6783-45a0-a9cd-fbceb3f6df13" providerId="ADAL" clId="{0C163BE9-BCAF-415E-979D-CBA060C49172}" dt="2023-02-10T05:48:26.633" v="14" actId="1076"/>
          <ac:spMkLst>
            <pc:docMk/>
            <pc:sldMk cId="3135100070" sldId="319"/>
            <ac:spMk id="15" creationId="{C959D775-72EA-9A93-B46F-81488E9C0A0F}"/>
          </ac:spMkLst>
        </pc:spChg>
        <pc:spChg chg="mod">
          <ac:chgData name="Priscilla O'Connor" userId="d3b9681a-6783-45a0-a9cd-fbceb3f6df13" providerId="ADAL" clId="{0C163BE9-BCAF-415E-979D-CBA060C49172}" dt="2023-02-10T05:47:37.067" v="7" actId="1076"/>
          <ac:spMkLst>
            <pc:docMk/>
            <pc:sldMk cId="3135100070" sldId="319"/>
            <ac:spMk id="17" creationId="{E1999B45-4575-57DD-A8E6-FD7E05917691}"/>
          </ac:spMkLst>
        </pc:spChg>
        <pc:spChg chg="mod">
          <ac:chgData name="Priscilla O'Connor" userId="d3b9681a-6783-45a0-a9cd-fbceb3f6df13" providerId="ADAL" clId="{0C163BE9-BCAF-415E-979D-CBA060C49172}" dt="2023-02-10T05:47:37.067" v="7" actId="1076"/>
          <ac:spMkLst>
            <pc:docMk/>
            <pc:sldMk cId="3135100070" sldId="319"/>
            <ac:spMk id="18" creationId="{E69F98AC-CD12-45E1-17DB-16C410DFAE05}"/>
          </ac:spMkLst>
        </pc:spChg>
        <pc:spChg chg="mod">
          <ac:chgData name="Priscilla O'Connor" userId="d3b9681a-6783-45a0-a9cd-fbceb3f6df13" providerId="ADAL" clId="{0C163BE9-BCAF-415E-979D-CBA060C49172}" dt="2023-02-10T05:48:54.814" v="19" actId="1076"/>
          <ac:spMkLst>
            <pc:docMk/>
            <pc:sldMk cId="3135100070" sldId="319"/>
            <ac:spMk id="19" creationId="{8CD3166A-3B9D-16FE-66A4-29BA22B95102}"/>
          </ac:spMkLst>
        </pc:spChg>
        <pc:spChg chg="mod">
          <ac:chgData name="Priscilla O'Connor" userId="d3b9681a-6783-45a0-a9cd-fbceb3f6df13" providerId="ADAL" clId="{0C163BE9-BCAF-415E-979D-CBA060C49172}" dt="2023-02-10T05:49:02.427" v="20" actId="1076"/>
          <ac:spMkLst>
            <pc:docMk/>
            <pc:sldMk cId="3135100070" sldId="319"/>
            <ac:spMk id="20" creationId="{E7F7000A-17EA-74C6-4272-D344677C6E07}"/>
          </ac:spMkLst>
        </pc:spChg>
        <pc:spChg chg="mod">
          <ac:chgData name="Priscilla O'Connor" userId="d3b9681a-6783-45a0-a9cd-fbceb3f6df13" providerId="ADAL" clId="{0C163BE9-BCAF-415E-979D-CBA060C49172}" dt="2023-02-10T05:49:14.871" v="22" actId="1076"/>
          <ac:spMkLst>
            <pc:docMk/>
            <pc:sldMk cId="3135100070" sldId="319"/>
            <ac:spMk id="21" creationId="{5FF8BB68-935D-23CD-F9AC-21CC07E90079}"/>
          </ac:spMkLst>
        </pc:spChg>
        <pc:spChg chg="mod">
          <ac:chgData name="Priscilla O'Connor" userId="d3b9681a-6783-45a0-a9cd-fbceb3f6df13" providerId="ADAL" clId="{0C163BE9-BCAF-415E-979D-CBA060C49172}" dt="2023-02-10T05:48:31.169" v="15" actId="1076"/>
          <ac:spMkLst>
            <pc:docMk/>
            <pc:sldMk cId="3135100070" sldId="319"/>
            <ac:spMk id="25" creationId="{2675A525-CD97-FF8A-A131-A84AEE4D3C27}"/>
          </ac:spMkLst>
        </pc:spChg>
        <pc:spChg chg="mod">
          <ac:chgData name="Priscilla O'Connor" userId="d3b9681a-6783-45a0-a9cd-fbceb3f6df13" providerId="ADAL" clId="{0C163BE9-BCAF-415E-979D-CBA060C49172}" dt="2023-02-10T05:49:09.336" v="21" actId="1076"/>
          <ac:spMkLst>
            <pc:docMk/>
            <pc:sldMk cId="3135100070" sldId="319"/>
            <ac:spMk id="26" creationId="{EBC0B1B6-433B-5B33-7751-33483D36E43C}"/>
          </ac:spMkLst>
        </pc:spChg>
        <pc:grpChg chg="mod">
          <ac:chgData name="Priscilla O'Connor" userId="d3b9681a-6783-45a0-a9cd-fbceb3f6df13" providerId="ADAL" clId="{0C163BE9-BCAF-415E-979D-CBA060C49172}" dt="2023-02-10T05:47:11.466" v="5" actId="14100"/>
          <ac:grpSpMkLst>
            <pc:docMk/>
            <pc:sldMk cId="3135100070" sldId="319"/>
            <ac:grpSpMk id="4" creationId="{DB1573FE-7562-6D14-5881-760A8E96E690}"/>
          </ac:grpSpMkLst>
        </pc:grpChg>
      </pc:sldChg>
      <pc:sldChg chg="addSp delSp modSp mod delAnim modAnim">
        <pc:chgData name="Priscilla O'Connor" userId="d3b9681a-6783-45a0-a9cd-fbceb3f6df13" providerId="ADAL" clId="{0C163BE9-BCAF-415E-979D-CBA060C49172}" dt="2023-02-10T06:55:33.236" v="430"/>
        <pc:sldMkLst>
          <pc:docMk/>
          <pc:sldMk cId="2034440225" sldId="324"/>
        </pc:sldMkLst>
        <pc:spChg chg="add mod">
          <ac:chgData name="Priscilla O'Connor" userId="d3b9681a-6783-45a0-a9cd-fbceb3f6df13" providerId="ADAL" clId="{0C163BE9-BCAF-415E-979D-CBA060C49172}" dt="2023-02-10T06:52:31.705" v="375" actId="1076"/>
          <ac:spMkLst>
            <pc:docMk/>
            <pc:sldMk cId="2034440225" sldId="324"/>
            <ac:spMk id="2" creationId="{6C3F6EC5-76ED-E16D-7F23-7665ADCBE272}"/>
          </ac:spMkLst>
        </pc:spChg>
        <pc:spChg chg="add del mod">
          <ac:chgData name="Priscilla O'Connor" userId="d3b9681a-6783-45a0-a9cd-fbceb3f6df13" providerId="ADAL" clId="{0C163BE9-BCAF-415E-979D-CBA060C49172}" dt="2023-02-10T06:47:29.428" v="279" actId="478"/>
          <ac:spMkLst>
            <pc:docMk/>
            <pc:sldMk cId="2034440225" sldId="324"/>
            <ac:spMk id="3" creationId="{C26333DD-F379-59A0-6F00-C7414E9B9961}"/>
          </ac:spMkLst>
        </pc:spChg>
        <pc:spChg chg="add mod">
          <ac:chgData name="Priscilla O'Connor" userId="d3b9681a-6783-45a0-a9cd-fbceb3f6df13" providerId="ADAL" clId="{0C163BE9-BCAF-415E-979D-CBA060C49172}" dt="2023-02-10T06:53:13.039" v="386" actId="1076"/>
          <ac:spMkLst>
            <pc:docMk/>
            <pc:sldMk cId="2034440225" sldId="324"/>
            <ac:spMk id="4" creationId="{EC72CF8C-1DFE-B455-5F68-D91608833120}"/>
          </ac:spMkLst>
        </pc:spChg>
        <pc:spChg chg="mod">
          <ac:chgData name="Priscilla O'Connor" userId="d3b9681a-6783-45a0-a9cd-fbceb3f6df13" providerId="ADAL" clId="{0C163BE9-BCAF-415E-979D-CBA060C49172}" dt="2023-02-10T06:48:16.707" v="293" actId="1076"/>
          <ac:spMkLst>
            <pc:docMk/>
            <pc:sldMk cId="2034440225" sldId="324"/>
            <ac:spMk id="14" creationId="{5623E76F-B806-9D08-84C5-A7917A5E7813}"/>
          </ac:spMkLst>
        </pc:spChg>
        <pc:spChg chg="mod">
          <ac:chgData name="Priscilla O'Connor" userId="d3b9681a-6783-45a0-a9cd-fbceb3f6df13" providerId="ADAL" clId="{0C163BE9-BCAF-415E-979D-CBA060C49172}" dt="2023-02-10T06:49:55.461" v="311" actId="1076"/>
          <ac:spMkLst>
            <pc:docMk/>
            <pc:sldMk cId="2034440225" sldId="324"/>
            <ac:spMk id="15" creationId="{700CB9CA-1DA6-2A49-EC6C-46CECC3BBBA4}"/>
          </ac:spMkLst>
        </pc:spChg>
        <pc:spChg chg="del mod">
          <ac:chgData name="Priscilla O'Connor" userId="d3b9681a-6783-45a0-a9cd-fbceb3f6df13" providerId="ADAL" clId="{0C163BE9-BCAF-415E-979D-CBA060C49172}" dt="2023-02-10T06:47:22.833" v="274" actId="478"/>
          <ac:spMkLst>
            <pc:docMk/>
            <pc:sldMk cId="2034440225" sldId="324"/>
            <ac:spMk id="16" creationId="{EE47330F-FB4E-B30C-6103-2950E64A6020}"/>
          </ac:spMkLst>
        </pc:spChg>
        <pc:spChg chg="mod">
          <ac:chgData name="Priscilla O'Connor" userId="d3b9681a-6783-45a0-a9cd-fbceb3f6df13" providerId="ADAL" clId="{0C163BE9-BCAF-415E-979D-CBA060C49172}" dt="2023-02-10T06:51:31.973" v="363" actId="1076"/>
          <ac:spMkLst>
            <pc:docMk/>
            <pc:sldMk cId="2034440225" sldId="324"/>
            <ac:spMk id="17" creationId="{F961F0DB-FB5A-0D3F-7742-E7F8F0309456}"/>
          </ac:spMkLst>
        </pc:spChg>
        <pc:spChg chg="mod">
          <ac:chgData name="Priscilla O'Connor" userId="d3b9681a-6783-45a0-a9cd-fbceb3f6df13" providerId="ADAL" clId="{0C163BE9-BCAF-415E-979D-CBA060C49172}" dt="2023-02-10T06:53:58.987" v="393" actId="6549"/>
          <ac:spMkLst>
            <pc:docMk/>
            <pc:sldMk cId="2034440225" sldId="324"/>
            <ac:spMk id="18" creationId="{DD33FF5F-249B-C190-F331-EED58770B1F5}"/>
          </ac:spMkLst>
        </pc:spChg>
        <pc:spChg chg="mod">
          <ac:chgData name="Priscilla O'Connor" userId="d3b9681a-6783-45a0-a9cd-fbceb3f6df13" providerId="ADAL" clId="{0C163BE9-BCAF-415E-979D-CBA060C49172}" dt="2023-02-10T06:54:40.491" v="415" actId="14100"/>
          <ac:spMkLst>
            <pc:docMk/>
            <pc:sldMk cId="2034440225" sldId="324"/>
            <ac:spMk id="19" creationId="{9D3452E3-A37E-38C7-625C-DE76113EB5FF}"/>
          </ac:spMkLst>
        </pc:spChg>
        <pc:spChg chg="mod">
          <ac:chgData name="Priscilla O'Connor" userId="d3b9681a-6783-45a0-a9cd-fbceb3f6df13" providerId="ADAL" clId="{0C163BE9-BCAF-415E-979D-CBA060C49172}" dt="2023-02-10T06:55:01.326" v="416" actId="1076"/>
          <ac:spMkLst>
            <pc:docMk/>
            <pc:sldMk cId="2034440225" sldId="324"/>
            <ac:spMk id="20" creationId="{56179E41-F0CD-13F6-4041-6327BB0AE112}"/>
          </ac:spMkLst>
        </pc:spChg>
        <pc:spChg chg="del mod">
          <ac:chgData name="Priscilla O'Connor" userId="d3b9681a-6783-45a0-a9cd-fbceb3f6df13" providerId="ADAL" clId="{0C163BE9-BCAF-415E-979D-CBA060C49172}" dt="2023-02-10T06:47:24.298" v="275" actId="478"/>
          <ac:spMkLst>
            <pc:docMk/>
            <pc:sldMk cId="2034440225" sldId="324"/>
            <ac:spMk id="27" creationId="{75052367-127D-1D89-300C-F3FA1C8A8E50}"/>
          </ac:spMkLst>
        </pc:spChg>
        <pc:spChg chg="mod">
          <ac:chgData name="Priscilla O'Connor" userId="d3b9681a-6783-45a0-a9cd-fbceb3f6df13" providerId="ADAL" clId="{0C163BE9-BCAF-415E-979D-CBA060C49172}" dt="2023-02-10T06:53:41.843" v="390" actId="1076"/>
          <ac:spMkLst>
            <pc:docMk/>
            <pc:sldMk cId="2034440225" sldId="324"/>
            <ac:spMk id="28" creationId="{FD77CCFF-EE64-7350-0379-91E908A8A45D}"/>
          </ac:spMkLst>
        </pc:spChg>
        <pc:spChg chg="del mod">
          <ac:chgData name="Priscilla O'Connor" userId="d3b9681a-6783-45a0-a9cd-fbceb3f6df13" providerId="ADAL" clId="{0C163BE9-BCAF-415E-979D-CBA060C49172}" dt="2023-02-10T06:47:25.533" v="276" actId="478"/>
          <ac:spMkLst>
            <pc:docMk/>
            <pc:sldMk cId="2034440225" sldId="324"/>
            <ac:spMk id="29" creationId="{B6315EE3-4BD4-2B82-1E2B-903BB6A3982D}"/>
          </ac:spMkLst>
        </pc:spChg>
        <pc:spChg chg="del mod">
          <ac:chgData name="Priscilla O'Connor" userId="d3b9681a-6783-45a0-a9cd-fbceb3f6df13" providerId="ADAL" clId="{0C163BE9-BCAF-415E-979D-CBA060C49172}" dt="2023-02-10T06:47:27.194" v="277" actId="478"/>
          <ac:spMkLst>
            <pc:docMk/>
            <pc:sldMk cId="2034440225" sldId="324"/>
            <ac:spMk id="30" creationId="{5304C819-2591-6F4C-0624-52888F99CC58}"/>
          </ac:spMkLst>
        </pc:spChg>
        <pc:spChg chg="del mod">
          <ac:chgData name="Priscilla O'Connor" userId="d3b9681a-6783-45a0-a9cd-fbceb3f6df13" providerId="ADAL" clId="{0C163BE9-BCAF-415E-979D-CBA060C49172}" dt="2023-02-10T06:47:28.168" v="278" actId="478"/>
          <ac:spMkLst>
            <pc:docMk/>
            <pc:sldMk cId="2034440225" sldId="324"/>
            <ac:spMk id="31" creationId="{54B442CD-B36F-25E0-AAF0-84E5FAD844C3}"/>
          </ac:spMkLst>
        </pc:spChg>
        <pc:spChg chg="del mod">
          <ac:chgData name="Priscilla O'Connor" userId="d3b9681a-6783-45a0-a9cd-fbceb3f6df13" providerId="ADAL" clId="{0C163BE9-BCAF-415E-979D-CBA060C49172}" dt="2023-02-10T06:47:31.364" v="280" actId="478"/>
          <ac:spMkLst>
            <pc:docMk/>
            <pc:sldMk cId="2034440225" sldId="324"/>
            <ac:spMk id="32" creationId="{EBFC5864-97CA-DFB1-91C3-483EC3F331AF}"/>
          </ac:spMkLst>
        </pc:spChg>
        <pc:spChg chg="del mod">
          <ac:chgData name="Priscilla O'Connor" userId="d3b9681a-6783-45a0-a9cd-fbceb3f6df13" providerId="ADAL" clId="{0C163BE9-BCAF-415E-979D-CBA060C49172}" dt="2023-02-10T06:47:32.715" v="281" actId="478"/>
          <ac:spMkLst>
            <pc:docMk/>
            <pc:sldMk cId="2034440225" sldId="324"/>
            <ac:spMk id="33" creationId="{69256F53-73FF-C0A8-9ACB-AE1300FEDD7B}"/>
          </ac:spMkLst>
        </pc:spChg>
        <pc:spChg chg="del mod">
          <ac:chgData name="Priscilla O'Connor" userId="d3b9681a-6783-45a0-a9cd-fbceb3f6df13" providerId="ADAL" clId="{0C163BE9-BCAF-415E-979D-CBA060C49172}" dt="2023-02-10T06:47:33.985" v="282" actId="478"/>
          <ac:spMkLst>
            <pc:docMk/>
            <pc:sldMk cId="2034440225" sldId="324"/>
            <ac:spMk id="34" creationId="{AAEB477B-69E0-38B8-0A7B-5407F31B9015}"/>
          </ac:spMkLst>
        </pc:spChg>
        <pc:spChg chg="del mod">
          <ac:chgData name="Priscilla O'Connor" userId="d3b9681a-6783-45a0-a9cd-fbceb3f6df13" providerId="ADAL" clId="{0C163BE9-BCAF-415E-979D-CBA060C49172}" dt="2023-02-10T06:47:35.668" v="283" actId="478"/>
          <ac:spMkLst>
            <pc:docMk/>
            <pc:sldMk cId="2034440225" sldId="324"/>
            <ac:spMk id="35" creationId="{7CE409F4-D0FB-4795-A021-772127F39EF9}"/>
          </ac:spMkLst>
        </pc:spChg>
        <pc:grpChg chg="del mod">
          <ac:chgData name="Priscilla O'Connor" userId="d3b9681a-6783-45a0-a9cd-fbceb3f6df13" providerId="ADAL" clId="{0C163BE9-BCAF-415E-979D-CBA060C49172}" dt="2023-02-10T06:47:36.448" v="284" actId="478"/>
          <ac:grpSpMkLst>
            <pc:docMk/>
            <pc:sldMk cId="2034440225" sldId="324"/>
            <ac:grpSpMk id="6" creationId="{1A94EEBA-9289-7624-1B23-3270E79ADAFA}"/>
          </ac:grpSpMkLst>
        </pc:grpChg>
        <pc:grpChg chg="mod">
          <ac:chgData name="Priscilla O'Connor" userId="d3b9681a-6783-45a0-a9cd-fbceb3f6df13" providerId="ADAL" clId="{0C163BE9-BCAF-415E-979D-CBA060C49172}" dt="2023-02-10T06:55:01.326" v="416" actId="1076"/>
          <ac:grpSpMkLst>
            <pc:docMk/>
            <pc:sldMk cId="2034440225" sldId="324"/>
            <ac:grpSpMk id="10" creationId="{25B8B6D5-0B24-4E69-07BC-79311F69A988}"/>
          </ac:grpSpMkLst>
        </pc:grpChg>
        <pc:grpChg chg="mod">
          <ac:chgData name="Priscilla O'Connor" userId="d3b9681a-6783-45a0-a9cd-fbceb3f6df13" providerId="ADAL" clId="{0C163BE9-BCAF-415E-979D-CBA060C49172}" dt="2023-02-10T06:55:01.326" v="416" actId="1076"/>
          <ac:grpSpMkLst>
            <pc:docMk/>
            <pc:sldMk cId="2034440225" sldId="324"/>
            <ac:grpSpMk id="21" creationId="{44F78FA8-6625-AAE0-2B88-9FCCFC54C5E6}"/>
          </ac:grpSpMkLst>
        </pc:grpChg>
        <pc:grpChg chg="mod">
          <ac:chgData name="Priscilla O'Connor" userId="d3b9681a-6783-45a0-a9cd-fbceb3f6df13" providerId="ADAL" clId="{0C163BE9-BCAF-415E-979D-CBA060C49172}" dt="2023-02-10T06:55:01.326" v="416" actId="1076"/>
          <ac:grpSpMkLst>
            <pc:docMk/>
            <pc:sldMk cId="2034440225" sldId="324"/>
            <ac:grpSpMk id="24" creationId="{BF943F30-D063-7AA6-C6EF-D4EED05B4C37}"/>
          </ac:grpSpMkLst>
        </pc:grpChg>
        <pc:grpChg chg="del mod">
          <ac:chgData name="Priscilla O'Connor" userId="d3b9681a-6783-45a0-a9cd-fbceb3f6df13" providerId="ADAL" clId="{0C163BE9-BCAF-415E-979D-CBA060C49172}" dt="2023-02-10T06:47:37.363" v="285" actId="478"/>
          <ac:grpSpMkLst>
            <pc:docMk/>
            <pc:sldMk cId="2034440225" sldId="324"/>
            <ac:grpSpMk id="36" creationId="{5D5D83D4-C041-CB4C-799F-8B1D6C594756}"/>
          </ac:grpSpMkLst>
        </pc:grpChg>
        <pc:grpChg chg="del mod">
          <ac:chgData name="Priscilla O'Connor" userId="d3b9681a-6783-45a0-a9cd-fbceb3f6df13" providerId="ADAL" clId="{0C163BE9-BCAF-415E-979D-CBA060C49172}" dt="2023-02-10T06:47:38.278" v="286" actId="478"/>
          <ac:grpSpMkLst>
            <pc:docMk/>
            <pc:sldMk cId="2034440225" sldId="324"/>
            <ac:grpSpMk id="39" creationId="{0EC11D7D-5AAF-27A6-C371-ED5349D47354}"/>
          </ac:grpSpMkLst>
        </pc:grpChg>
      </pc:sldChg>
      <pc:sldChg chg="addSp delSp modSp mod delAnim modAnim">
        <pc:chgData name="Priscilla O'Connor" userId="d3b9681a-6783-45a0-a9cd-fbceb3f6df13" providerId="ADAL" clId="{0C163BE9-BCAF-415E-979D-CBA060C49172}" dt="2023-02-10T06:44:24.544" v="259" actId="113"/>
        <pc:sldMkLst>
          <pc:docMk/>
          <pc:sldMk cId="3100596749" sldId="328"/>
        </pc:sldMkLst>
        <pc:spChg chg="mod">
          <ac:chgData name="Priscilla O'Connor" userId="d3b9681a-6783-45a0-a9cd-fbceb3f6df13" providerId="ADAL" clId="{0C163BE9-BCAF-415E-979D-CBA060C49172}" dt="2023-02-10T06:23:46.364" v="121" actId="120"/>
          <ac:spMkLst>
            <pc:docMk/>
            <pc:sldMk cId="3100596749" sldId="328"/>
            <ac:spMk id="4" creationId="{3741E0B6-F9E5-FB44-0A06-3341C4D0EB44}"/>
          </ac:spMkLst>
        </pc:spChg>
        <pc:spChg chg="add mod">
          <ac:chgData name="Priscilla O'Connor" userId="d3b9681a-6783-45a0-a9cd-fbceb3f6df13" providerId="ADAL" clId="{0C163BE9-BCAF-415E-979D-CBA060C49172}" dt="2023-02-10T06:39:26.326" v="225" actId="14100"/>
          <ac:spMkLst>
            <pc:docMk/>
            <pc:sldMk cId="3100596749" sldId="328"/>
            <ac:spMk id="6" creationId="{806BD0CA-8986-9547-27B1-7F1754450F28}"/>
          </ac:spMkLst>
        </pc:spChg>
        <pc:spChg chg="add del mod">
          <ac:chgData name="Priscilla O'Connor" userId="d3b9681a-6783-45a0-a9cd-fbceb3f6df13" providerId="ADAL" clId="{0C163BE9-BCAF-415E-979D-CBA060C49172}" dt="2023-02-10T06:43:53.237" v="255" actId="478"/>
          <ac:spMkLst>
            <pc:docMk/>
            <pc:sldMk cId="3100596749" sldId="328"/>
            <ac:spMk id="7" creationId="{74DD49EF-9045-ED0D-9DA6-4E84B28DB7C2}"/>
          </ac:spMkLst>
        </pc:spChg>
        <pc:spChg chg="mod">
          <ac:chgData name="Priscilla O'Connor" userId="d3b9681a-6783-45a0-a9cd-fbceb3f6df13" providerId="ADAL" clId="{0C163BE9-BCAF-415E-979D-CBA060C49172}" dt="2023-02-10T06:41:40.410" v="236" actId="1076"/>
          <ac:spMkLst>
            <pc:docMk/>
            <pc:sldMk cId="3100596749" sldId="328"/>
            <ac:spMk id="43" creationId="{3E8CA75D-4AE9-3357-A8F9-71EA166DAA66}"/>
          </ac:spMkLst>
        </pc:spChg>
        <pc:spChg chg="mod">
          <ac:chgData name="Priscilla O'Connor" userId="d3b9681a-6783-45a0-a9cd-fbceb3f6df13" providerId="ADAL" clId="{0C163BE9-BCAF-415E-979D-CBA060C49172}" dt="2023-02-10T06:41:35.095" v="235" actId="1076"/>
          <ac:spMkLst>
            <pc:docMk/>
            <pc:sldMk cId="3100596749" sldId="328"/>
            <ac:spMk id="44" creationId="{60EF3612-A1F2-1A76-1562-94A74ABFE3EA}"/>
          </ac:spMkLst>
        </pc:spChg>
        <pc:spChg chg="mod">
          <ac:chgData name="Priscilla O'Connor" userId="d3b9681a-6783-45a0-a9cd-fbceb3f6df13" providerId="ADAL" clId="{0C163BE9-BCAF-415E-979D-CBA060C49172}" dt="2023-02-10T06:41:53.215" v="237" actId="1076"/>
          <ac:spMkLst>
            <pc:docMk/>
            <pc:sldMk cId="3100596749" sldId="328"/>
            <ac:spMk id="45" creationId="{60618D19-E930-1EB6-7D54-50CD5B59AB53}"/>
          </ac:spMkLst>
        </pc:spChg>
        <pc:spChg chg="mod">
          <ac:chgData name="Priscilla O'Connor" userId="d3b9681a-6783-45a0-a9cd-fbceb3f6df13" providerId="ADAL" clId="{0C163BE9-BCAF-415E-979D-CBA060C49172}" dt="2023-02-10T06:41:59.407" v="238" actId="1076"/>
          <ac:spMkLst>
            <pc:docMk/>
            <pc:sldMk cId="3100596749" sldId="328"/>
            <ac:spMk id="46" creationId="{080B36CC-5579-6180-C928-A4824F47CBFB}"/>
          </ac:spMkLst>
        </pc:spChg>
        <pc:spChg chg="mod">
          <ac:chgData name="Priscilla O'Connor" userId="d3b9681a-6783-45a0-a9cd-fbceb3f6df13" providerId="ADAL" clId="{0C163BE9-BCAF-415E-979D-CBA060C49172}" dt="2023-02-10T06:43:56.425" v="258" actId="20577"/>
          <ac:spMkLst>
            <pc:docMk/>
            <pc:sldMk cId="3100596749" sldId="328"/>
            <ac:spMk id="47" creationId="{2EE4B769-01C6-BFE3-6DD0-ADBD74D0FCD3}"/>
          </ac:spMkLst>
        </pc:spChg>
        <pc:spChg chg="mod">
          <ac:chgData name="Priscilla O'Connor" userId="d3b9681a-6783-45a0-a9cd-fbceb3f6df13" providerId="ADAL" clId="{0C163BE9-BCAF-415E-979D-CBA060C49172}" dt="2023-02-10T06:28:49.592" v="160" actId="1076"/>
          <ac:spMkLst>
            <pc:docMk/>
            <pc:sldMk cId="3100596749" sldId="328"/>
            <ac:spMk id="48" creationId="{144B0F11-4A85-C491-F9FC-4F0EC1667805}"/>
          </ac:spMkLst>
        </pc:spChg>
        <pc:spChg chg="mod">
          <ac:chgData name="Priscilla O'Connor" userId="d3b9681a-6783-45a0-a9cd-fbceb3f6df13" providerId="ADAL" clId="{0C163BE9-BCAF-415E-979D-CBA060C49172}" dt="2023-02-10T06:44:24.544" v="259" actId="113"/>
          <ac:spMkLst>
            <pc:docMk/>
            <pc:sldMk cId="3100596749" sldId="328"/>
            <ac:spMk id="49" creationId="{981FE798-ED48-B5CF-3AAF-63313934C146}"/>
          </ac:spMkLst>
        </pc:spChg>
        <pc:spChg chg="del">
          <ac:chgData name="Priscilla O'Connor" userId="d3b9681a-6783-45a0-a9cd-fbceb3f6df13" providerId="ADAL" clId="{0C163BE9-BCAF-415E-979D-CBA060C49172}" dt="2023-02-10T06:23:15.672" v="108" actId="478"/>
          <ac:spMkLst>
            <pc:docMk/>
            <pc:sldMk cId="3100596749" sldId="328"/>
            <ac:spMk id="50" creationId="{26A9A109-A2D0-85F2-0EC8-FD6B46E7C7C3}"/>
          </ac:spMkLst>
        </pc:spChg>
        <pc:spChg chg="del">
          <ac:chgData name="Priscilla O'Connor" userId="d3b9681a-6783-45a0-a9cd-fbceb3f6df13" providerId="ADAL" clId="{0C163BE9-BCAF-415E-979D-CBA060C49172}" dt="2023-02-10T06:23:17.672" v="110" actId="478"/>
          <ac:spMkLst>
            <pc:docMk/>
            <pc:sldMk cId="3100596749" sldId="328"/>
            <ac:spMk id="51" creationId="{050B0EC4-82E0-8892-555F-4CA41A5494D7}"/>
          </ac:spMkLst>
        </pc:spChg>
        <pc:spChg chg="del">
          <ac:chgData name="Priscilla O'Connor" userId="d3b9681a-6783-45a0-a9cd-fbceb3f6df13" providerId="ADAL" clId="{0C163BE9-BCAF-415E-979D-CBA060C49172}" dt="2023-02-10T06:23:18.909" v="111" actId="478"/>
          <ac:spMkLst>
            <pc:docMk/>
            <pc:sldMk cId="3100596749" sldId="328"/>
            <ac:spMk id="52" creationId="{4DB6E4A5-03E8-6F79-D523-6CA8DB605208}"/>
          </ac:spMkLst>
        </pc:spChg>
        <pc:spChg chg="del">
          <ac:chgData name="Priscilla O'Connor" userId="d3b9681a-6783-45a0-a9cd-fbceb3f6df13" providerId="ADAL" clId="{0C163BE9-BCAF-415E-979D-CBA060C49172}" dt="2023-02-10T06:23:19.869" v="112" actId="478"/>
          <ac:spMkLst>
            <pc:docMk/>
            <pc:sldMk cId="3100596749" sldId="328"/>
            <ac:spMk id="53" creationId="{0BD68F25-27F1-BAA8-7494-A9CABE5A64F1}"/>
          </ac:spMkLst>
        </pc:spChg>
        <pc:spChg chg="del">
          <ac:chgData name="Priscilla O'Connor" userId="d3b9681a-6783-45a0-a9cd-fbceb3f6df13" providerId="ADAL" clId="{0C163BE9-BCAF-415E-979D-CBA060C49172}" dt="2023-02-10T06:23:13.320" v="107" actId="478"/>
          <ac:spMkLst>
            <pc:docMk/>
            <pc:sldMk cId="3100596749" sldId="328"/>
            <ac:spMk id="54" creationId="{290AC0E6-AC20-F306-C208-DB874A9CFB68}"/>
          </ac:spMkLst>
        </pc:spChg>
        <pc:spChg chg="del">
          <ac:chgData name="Priscilla O'Connor" userId="d3b9681a-6783-45a0-a9cd-fbceb3f6df13" providerId="ADAL" clId="{0C163BE9-BCAF-415E-979D-CBA060C49172}" dt="2023-02-10T06:23:21.083" v="113" actId="478"/>
          <ac:spMkLst>
            <pc:docMk/>
            <pc:sldMk cId="3100596749" sldId="328"/>
            <ac:spMk id="55" creationId="{8D71A484-BBCD-2836-6BDF-FED38EFEA300}"/>
          </ac:spMkLst>
        </pc:spChg>
        <pc:spChg chg="del">
          <ac:chgData name="Priscilla O'Connor" userId="d3b9681a-6783-45a0-a9cd-fbceb3f6df13" providerId="ADAL" clId="{0C163BE9-BCAF-415E-979D-CBA060C49172}" dt="2023-02-10T06:23:16.877" v="109" actId="478"/>
          <ac:spMkLst>
            <pc:docMk/>
            <pc:sldMk cId="3100596749" sldId="328"/>
            <ac:spMk id="56" creationId="{39F33A60-A27E-CC6C-6B25-9AF8DD94C829}"/>
          </ac:spMkLst>
        </pc:spChg>
        <pc:grpChg chg="mod">
          <ac:chgData name="Priscilla O'Connor" userId="d3b9681a-6783-45a0-a9cd-fbceb3f6df13" providerId="ADAL" clId="{0C163BE9-BCAF-415E-979D-CBA060C49172}" dt="2023-02-10T06:23:54.838" v="122" actId="1076"/>
          <ac:grpSpMkLst>
            <pc:docMk/>
            <pc:sldMk cId="3100596749" sldId="328"/>
            <ac:grpSpMk id="2" creationId="{1103CBC1-A78D-3802-ED40-5C4559ED5348}"/>
          </ac:grpSpMkLst>
        </pc:grpChg>
      </pc:sldChg>
      <pc:sldChg chg="modAnim">
        <pc:chgData name="Priscilla O'Connor" userId="d3b9681a-6783-45a0-a9cd-fbceb3f6df13" providerId="ADAL" clId="{0C163BE9-BCAF-415E-979D-CBA060C49172}" dt="2023-02-10T06:19:06.215" v="104"/>
        <pc:sldMkLst>
          <pc:docMk/>
          <pc:sldMk cId="598083570" sldId="329"/>
        </pc:sldMkLst>
      </pc:sldChg>
      <pc:sldChg chg="addSp delSp modSp add mod addAnim delAnim modAnim">
        <pc:chgData name="Priscilla O'Connor" userId="d3b9681a-6783-45a0-a9cd-fbceb3f6df13" providerId="ADAL" clId="{0C163BE9-BCAF-415E-979D-CBA060C49172}" dt="2023-02-10T07:05:08.176" v="558"/>
        <pc:sldMkLst>
          <pc:docMk/>
          <pc:sldMk cId="3295060089" sldId="334"/>
        </pc:sldMkLst>
        <pc:spChg chg="add mod">
          <ac:chgData name="Priscilla O'Connor" userId="d3b9681a-6783-45a0-a9cd-fbceb3f6df13" providerId="ADAL" clId="{0C163BE9-BCAF-415E-979D-CBA060C49172}" dt="2023-02-10T06:59:37.371" v="498" actId="1076"/>
          <ac:spMkLst>
            <pc:docMk/>
            <pc:sldMk cId="3295060089" sldId="334"/>
            <ac:spMk id="2" creationId="{7B546DEA-E450-6601-5B62-3943FB679057}"/>
          </ac:spMkLst>
        </pc:spChg>
        <pc:spChg chg="del">
          <ac:chgData name="Priscilla O'Connor" userId="d3b9681a-6783-45a0-a9cd-fbceb3f6df13" providerId="ADAL" clId="{0C163BE9-BCAF-415E-979D-CBA060C49172}" dt="2023-02-10T06:57:33.626" v="437" actId="478"/>
          <ac:spMkLst>
            <pc:docMk/>
            <pc:sldMk cId="3295060089" sldId="334"/>
            <ac:spMk id="3" creationId="{C26333DD-F379-59A0-6F00-C7414E9B9961}"/>
          </ac:spMkLst>
        </pc:spChg>
        <pc:spChg chg="add mod">
          <ac:chgData name="Priscilla O'Connor" userId="d3b9681a-6783-45a0-a9cd-fbceb3f6df13" providerId="ADAL" clId="{0C163BE9-BCAF-415E-979D-CBA060C49172}" dt="2023-02-10T07:01:52.438" v="517" actId="1076"/>
          <ac:spMkLst>
            <pc:docMk/>
            <pc:sldMk cId="3295060089" sldId="334"/>
            <ac:spMk id="4" creationId="{35D946FC-773A-AB2C-29D6-54E5EB0812B3}"/>
          </ac:spMkLst>
        </pc:spChg>
        <pc:spChg chg="mod">
          <ac:chgData name="Priscilla O'Connor" userId="d3b9681a-6783-45a0-a9cd-fbceb3f6df13" providerId="ADAL" clId="{0C163BE9-BCAF-415E-979D-CBA060C49172}" dt="2023-02-10T06:57:01.719" v="434" actId="6549"/>
          <ac:spMkLst>
            <pc:docMk/>
            <pc:sldMk cId="3295060089" sldId="334"/>
            <ac:spMk id="14" creationId="{5623E76F-B806-9D08-84C5-A7917A5E7813}"/>
          </ac:spMkLst>
        </pc:spChg>
        <pc:spChg chg="del">
          <ac:chgData name="Priscilla O'Connor" userId="d3b9681a-6783-45a0-a9cd-fbceb3f6df13" providerId="ADAL" clId="{0C163BE9-BCAF-415E-979D-CBA060C49172}" dt="2023-02-10T06:57:30.765" v="435" actId="478"/>
          <ac:spMkLst>
            <pc:docMk/>
            <pc:sldMk cId="3295060089" sldId="334"/>
            <ac:spMk id="15" creationId="{700CB9CA-1DA6-2A49-EC6C-46CECC3BBBA4}"/>
          </ac:spMkLst>
        </pc:spChg>
        <pc:spChg chg="mod">
          <ac:chgData name="Priscilla O'Connor" userId="d3b9681a-6783-45a0-a9cd-fbceb3f6df13" providerId="ADAL" clId="{0C163BE9-BCAF-415E-979D-CBA060C49172}" dt="2023-02-10T06:58:09.811" v="449" actId="1076"/>
          <ac:spMkLst>
            <pc:docMk/>
            <pc:sldMk cId="3295060089" sldId="334"/>
            <ac:spMk id="16" creationId="{EE47330F-FB4E-B30C-6103-2950E64A6020}"/>
          </ac:spMkLst>
        </pc:spChg>
        <pc:spChg chg="del">
          <ac:chgData name="Priscilla O'Connor" userId="d3b9681a-6783-45a0-a9cd-fbceb3f6df13" providerId="ADAL" clId="{0C163BE9-BCAF-415E-979D-CBA060C49172}" dt="2023-02-10T06:57:32.438" v="436" actId="478"/>
          <ac:spMkLst>
            <pc:docMk/>
            <pc:sldMk cId="3295060089" sldId="334"/>
            <ac:spMk id="17" creationId="{F961F0DB-FB5A-0D3F-7742-E7F8F0309456}"/>
          </ac:spMkLst>
        </pc:spChg>
        <pc:spChg chg="del">
          <ac:chgData name="Priscilla O'Connor" userId="d3b9681a-6783-45a0-a9cd-fbceb3f6df13" providerId="ADAL" clId="{0C163BE9-BCAF-415E-979D-CBA060C49172}" dt="2023-02-10T06:57:37.170" v="439" actId="478"/>
          <ac:spMkLst>
            <pc:docMk/>
            <pc:sldMk cId="3295060089" sldId="334"/>
            <ac:spMk id="18" creationId="{DD33FF5F-249B-C190-F331-EED58770B1F5}"/>
          </ac:spMkLst>
        </pc:spChg>
        <pc:spChg chg="del">
          <ac:chgData name="Priscilla O'Connor" userId="d3b9681a-6783-45a0-a9cd-fbceb3f6df13" providerId="ADAL" clId="{0C163BE9-BCAF-415E-979D-CBA060C49172}" dt="2023-02-10T06:57:38.723" v="440" actId="478"/>
          <ac:spMkLst>
            <pc:docMk/>
            <pc:sldMk cId="3295060089" sldId="334"/>
            <ac:spMk id="19" creationId="{9D3452E3-A37E-38C7-625C-DE76113EB5FF}"/>
          </ac:spMkLst>
        </pc:spChg>
        <pc:spChg chg="del">
          <ac:chgData name="Priscilla O'Connor" userId="d3b9681a-6783-45a0-a9cd-fbceb3f6df13" providerId="ADAL" clId="{0C163BE9-BCAF-415E-979D-CBA060C49172}" dt="2023-02-10T06:57:40.715" v="442" actId="478"/>
          <ac:spMkLst>
            <pc:docMk/>
            <pc:sldMk cId="3295060089" sldId="334"/>
            <ac:spMk id="20" creationId="{56179E41-F0CD-13F6-4041-6327BB0AE112}"/>
          </ac:spMkLst>
        </pc:spChg>
        <pc:spChg chg="mod">
          <ac:chgData name="Priscilla O'Connor" userId="d3b9681a-6783-45a0-a9cd-fbceb3f6df13" providerId="ADAL" clId="{0C163BE9-BCAF-415E-979D-CBA060C49172}" dt="2023-02-10T06:59:40.839" v="499" actId="1076"/>
          <ac:spMkLst>
            <pc:docMk/>
            <pc:sldMk cId="3295060089" sldId="334"/>
            <ac:spMk id="27" creationId="{75052367-127D-1D89-300C-F3FA1C8A8E50}"/>
          </ac:spMkLst>
        </pc:spChg>
        <pc:spChg chg="del">
          <ac:chgData name="Priscilla O'Connor" userId="d3b9681a-6783-45a0-a9cd-fbceb3f6df13" providerId="ADAL" clId="{0C163BE9-BCAF-415E-979D-CBA060C49172}" dt="2023-02-10T06:57:35.573" v="438" actId="478"/>
          <ac:spMkLst>
            <pc:docMk/>
            <pc:sldMk cId="3295060089" sldId="334"/>
            <ac:spMk id="28" creationId="{FD77CCFF-EE64-7350-0379-91E908A8A45D}"/>
          </ac:spMkLst>
        </pc:spChg>
        <pc:spChg chg="mod">
          <ac:chgData name="Priscilla O'Connor" userId="d3b9681a-6783-45a0-a9cd-fbceb3f6df13" providerId="ADAL" clId="{0C163BE9-BCAF-415E-979D-CBA060C49172}" dt="2023-02-10T07:01:38.840" v="515" actId="1076"/>
          <ac:spMkLst>
            <pc:docMk/>
            <pc:sldMk cId="3295060089" sldId="334"/>
            <ac:spMk id="29" creationId="{B6315EE3-4BD4-2B82-1E2B-903BB6A3982D}"/>
          </ac:spMkLst>
        </pc:spChg>
        <pc:spChg chg="mod">
          <ac:chgData name="Priscilla O'Connor" userId="d3b9681a-6783-45a0-a9cd-fbceb3f6df13" providerId="ADAL" clId="{0C163BE9-BCAF-415E-979D-CBA060C49172}" dt="2023-02-10T07:02:12.990" v="521" actId="1076"/>
          <ac:spMkLst>
            <pc:docMk/>
            <pc:sldMk cId="3295060089" sldId="334"/>
            <ac:spMk id="30" creationId="{5304C819-2591-6F4C-0624-52888F99CC58}"/>
          </ac:spMkLst>
        </pc:spChg>
        <pc:spChg chg="add del mod">
          <ac:chgData name="Priscilla O'Connor" userId="d3b9681a-6783-45a0-a9cd-fbceb3f6df13" providerId="ADAL" clId="{0C163BE9-BCAF-415E-979D-CBA060C49172}" dt="2023-02-10T07:02:58.623" v="524" actId="1076"/>
          <ac:spMkLst>
            <pc:docMk/>
            <pc:sldMk cId="3295060089" sldId="334"/>
            <ac:spMk id="31" creationId="{54B442CD-B36F-25E0-AAF0-84E5FAD844C3}"/>
          </ac:spMkLst>
        </pc:spChg>
        <pc:spChg chg="mod">
          <ac:chgData name="Priscilla O'Connor" userId="d3b9681a-6783-45a0-a9cd-fbceb3f6df13" providerId="ADAL" clId="{0C163BE9-BCAF-415E-979D-CBA060C49172}" dt="2023-02-10T07:03:29.768" v="528" actId="1076"/>
          <ac:spMkLst>
            <pc:docMk/>
            <pc:sldMk cId="3295060089" sldId="334"/>
            <ac:spMk id="32" creationId="{EBFC5864-97CA-DFB1-91C3-483EC3F331AF}"/>
          </ac:spMkLst>
        </pc:spChg>
        <pc:spChg chg="mod">
          <ac:chgData name="Priscilla O'Connor" userId="d3b9681a-6783-45a0-a9cd-fbceb3f6df13" providerId="ADAL" clId="{0C163BE9-BCAF-415E-979D-CBA060C49172}" dt="2023-02-10T07:03:34.631" v="529" actId="1076"/>
          <ac:spMkLst>
            <pc:docMk/>
            <pc:sldMk cId="3295060089" sldId="334"/>
            <ac:spMk id="33" creationId="{69256F53-73FF-C0A8-9ACB-AE1300FEDD7B}"/>
          </ac:spMkLst>
        </pc:spChg>
        <pc:spChg chg="mod">
          <ac:chgData name="Priscilla O'Connor" userId="d3b9681a-6783-45a0-a9cd-fbceb3f6df13" providerId="ADAL" clId="{0C163BE9-BCAF-415E-979D-CBA060C49172}" dt="2023-02-10T07:03:41.256" v="530" actId="1076"/>
          <ac:spMkLst>
            <pc:docMk/>
            <pc:sldMk cId="3295060089" sldId="334"/>
            <ac:spMk id="34" creationId="{AAEB477B-69E0-38B8-0A7B-5407F31B9015}"/>
          </ac:spMkLst>
        </pc:spChg>
        <pc:spChg chg="mod">
          <ac:chgData name="Priscilla O'Connor" userId="d3b9681a-6783-45a0-a9cd-fbceb3f6df13" providerId="ADAL" clId="{0C163BE9-BCAF-415E-979D-CBA060C49172}" dt="2023-02-10T07:04:03.085" v="535" actId="14100"/>
          <ac:spMkLst>
            <pc:docMk/>
            <pc:sldMk cId="3295060089" sldId="334"/>
            <ac:spMk id="35" creationId="{7CE409F4-D0FB-4795-A021-772127F39EF9}"/>
          </ac:spMkLst>
        </pc:spChg>
        <pc:grpChg chg="mod">
          <ac:chgData name="Priscilla O'Connor" userId="d3b9681a-6783-45a0-a9cd-fbceb3f6df13" providerId="ADAL" clId="{0C163BE9-BCAF-415E-979D-CBA060C49172}" dt="2023-02-10T07:04:14.879" v="537" actId="14100"/>
          <ac:grpSpMkLst>
            <pc:docMk/>
            <pc:sldMk cId="3295060089" sldId="334"/>
            <ac:grpSpMk id="6" creationId="{1A94EEBA-9289-7624-1B23-3270E79ADAFA}"/>
          </ac:grpSpMkLst>
        </pc:grpChg>
        <pc:grpChg chg="del">
          <ac:chgData name="Priscilla O'Connor" userId="d3b9681a-6783-45a0-a9cd-fbceb3f6df13" providerId="ADAL" clId="{0C163BE9-BCAF-415E-979D-CBA060C49172}" dt="2023-02-10T06:57:39.502" v="441" actId="478"/>
          <ac:grpSpMkLst>
            <pc:docMk/>
            <pc:sldMk cId="3295060089" sldId="334"/>
            <ac:grpSpMk id="10" creationId="{25B8B6D5-0B24-4E69-07BC-79311F69A988}"/>
          </ac:grpSpMkLst>
        </pc:grpChg>
        <pc:grpChg chg="del">
          <ac:chgData name="Priscilla O'Connor" userId="d3b9681a-6783-45a0-a9cd-fbceb3f6df13" providerId="ADAL" clId="{0C163BE9-BCAF-415E-979D-CBA060C49172}" dt="2023-02-10T06:57:42.339" v="444" actId="478"/>
          <ac:grpSpMkLst>
            <pc:docMk/>
            <pc:sldMk cId="3295060089" sldId="334"/>
            <ac:grpSpMk id="21" creationId="{44F78FA8-6625-AAE0-2B88-9FCCFC54C5E6}"/>
          </ac:grpSpMkLst>
        </pc:grpChg>
        <pc:grpChg chg="del">
          <ac:chgData name="Priscilla O'Connor" userId="d3b9681a-6783-45a0-a9cd-fbceb3f6df13" providerId="ADAL" clId="{0C163BE9-BCAF-415E-979D-CBA060C49172}" dt="2023-02-10T06:57:41.483" v="443" actId="478"/>
          <ac:grpSpMkLst>
            <pc:docMk/>
            <pc:sldMk cId="3295060089" sldId="334"/>
            <ac:grpSpMk id="24" creationId="{BF943F30-D063-7AA6-C6EF-D4EED05B4C37}"/>
          </ac:grpSpMkLst>
        </pc:grpChg>
        <pc:grpChg chg="mod">
          <ac:chgData name="Priscilla O'Connor" userId="d3b9681a-6783-45a0-a9cd-fbceb3f6df13" providerId="ADAL" clId="{0C163BE9-BCAF-415E-979D-CBA060C49172}" dt="2023-02-10T07:04:23.207" v="538" actId="1076"/>
          <ac:grpSpMkLst>
            <pc:docMk/>
            <pc:sldMk cId="3295060089" sldId="334"/>
            <ac:grpSpMk id="36" creationId="{5D5D83D4-C041-CB4C-799F-8B1D6C594756}"/>
          </ac:grpSpMkLst>
        </pc:grpChg>
        <pc:grpChg chg="mod">
          <ac:chgData name="Priscilla O'Connor" userId="d3b9681a-6783-45a0-a9cd-fbceb3f6df13" providerId="ADAL" clId="{0C163BE9-BCAF-415E-979D-CBA060C49172}" dt="2023-02-10T07:04:28.905" v="539" actId="1076"/>
          <ac:grpSpMkLst>
            <pc:docMk/>
            <pc:sldMk cId="3295060089" sldId="334"/>
            <ac:grpSpMk id="39" creationId="{0EC11D7D-5AAF-27A6-C371-ED5349D47354}"/>
          </ac:grpSpMkLst>
        </pc:grpChg>
      </pc:sldChg>
      <pc:sldChg chg="del">
        <pc:chgData name="Priscilla O'Connor" userId="d3b9681a-6783-45a0-a9cd-fbceb3f6df13" providerId="ADAL" clId="{0C163BE9-BCAF-415E-979D-CBA060C49172}" dt="2023-02-10T05:45:28.151" v="0" actId="2696"/>
        <pc:sldMkLst>
          <pc:docMk/>
          <pc:sldMk cId="3895500177" sldId="334"/>
        </pc:sldMkLst>
      </pc:sldChg>
    </pc:docChg>
  </pc:docChgLst>
  <pc:docChgLst>
    <pc:chgData name="Priscilla O'Connor" userId="d3b9681a-6783-45a0-a9cd-fbceb3f6df13" providerId="ADAL" clId="{5D5CC007-A94F-43D5-8A04-F7BFB86C8148}"/>
    <pc:docChg chg="undo redo custSel addSld delSld modSld sldOrd">
      <pc:chgData name="Priscilla O'Connor" userId="d3b9681a-6783-45a0-a9cd-fbceb3f6df13" providerId="ADAL" clId="{5D5CC007-A94F-43D5-8A04-F7BFB86C8148}" dt="2023-02-09T17:36:57.174" v="676" actId="164"/>
      <pc:docMkLst>
        <pc:docMk/>
      </pc:docMkLst>
      <pc:sldChg chg="addSp modSp mod ord">
        <pc:chgData name="Priscilla O'Connor" userId="d3b9681a-6783-45a0-a9cd-fbceb3f6df13" providerId="ADAL" clId="{5D5CC007-A94F-43D5-8A04-F7BFB86C8148}" dt="2023-02-09T17:30:17.706" v="596" actId="14100"/>
        <pc:sldMkLst>
          <pc:docMk/>
          <pc:sldMk cId="905079341" sldId="297"/>
        </pc:sldMkLst>
        <pc:spChg chg="add mod">
          <ac:chgData name="Priscilla O'Connor" userId="d3b9681a-6783-45a0-a9cd-fbceb3f6df13" providerId="ADAL" clId="{5D5CC007-A94F-43D5-8A04-F7BFB86C8148}" dt="2023-02-09T17:30:17.706" v="596" actId="14100"/>
          <ac:spMkLst>
            <pc:docMk/>
            <pc:sldMk cId="905079341" sldId="297"/>
            <ac:spMk id="2" creationId="{E858022D-DCA2-F25E-591F-800825CE2FD6}"/>
          </ac:spMkLst>
        </pc:spChg>
      </pc:sldChg>
      <pc:sldChg chg="addSp delSp modSp del mod modAnim">
        <pc:chgData name="Priscilla O'Connor" userId="d3b9681a-6783-45a0-a9cd-fbceb3f6df13" providerId="ADAL" clId="{5D5CC007-A94F-43D5-8A04-F7BFB86C8148}" dt="2023-02-09T17:15:42.530" v="476" actId="2696"/>
        <pc:sldMkLst>
          <pc:docMk/>
          <pc:sldMk cId="2475590757" sldId="309"/>
        </pc:sldMkLst>
        <pc:spChg chg="add mod">
          <ac:chgData name="Priscilla O'Connor" userId="d3b9681a-6783-45a0-a9cd-fbceb3f6df13" providerId="ADAL" clId="{5D5CC007-A94F-43D5-8A04-F7BFB86C8148}" dt="2023-02-09T17:13:42.378" v="460" actId="20577"/>
          <ac:spMkLst>
            <pc:docMk/>
            <pc:sldMk cId="2475590757" sldId="309"/>
            <ac:spMk id="2" creationId="{DAB2B029-238C-AD3F-EABE-F8B063B9B95D}"/>
          </ac:spMkLst>
        </pc:spChg>
        <pc:spChg chg="add del mod">
          <ac:chgData name="Priscilla O'Connor" userId="d3b9681a-6783-45a0-a9cd-fbceb3f6df13" providerId="ADAL" clId="{5D5CC007-A94F-43D5-8A04-F7BFB86C8148}" dt="2023-02-09T17:10:04.844" v="426"/>
          <ac:spMkLst>
            <pc:docMk/>
            <pc:sldMk cId="2475590757" sldId="309"/>
            <ac:spMk id="3" creationId="{AB9C6FC5-D58B-47E6-333F-E2EC70EB4057}"/>
          </ac:spMkLst>
        </pc:spChg>
        <pc:picChg chg="add del mod">
          <ac:chgData name="Priscilla O'Connor" userId="d3b9681a-6783-45a0-a9cd-fbceb3f6df13" providerId="ADAL" clId="{5D5CC007-A94F-43D5-8A04-F7BFB86C8148}" dt="2023-02-09T17:11:50.376" v="441" actId="21"/>
          <ac:picMkLst>
            <pc:docMk/>
            <pc:sldMk cId="2475590757" sldId="309"/>
            <ac:picMk id="4" creationId="{31A827EE-E755-6D6E-C200-8874B0AE343B}"/>
          </ac:picMkLst>
        </pc:picChg>
        <pc:picChg chg="del mod">
          <ac:chgData name="Priscilla O'Connor" userId="d3b9681a-6783-45a0-a9cd-fbceb3f6df13" providerId="ADAL" clId="{5D5CC007-A94F-43D5-8A04-F7BFB86C8148}" dt="2023-02-09T16:09:36.349" v="2" actId="478"/>
          <ac:picMkLst>
            <pc:docMk/>
            <pc:sldMk cId="2475590757" sldId="309"/>
            <ac:picMk id="7" creationId="{63CBF814-9438-A5DA-C128-7C1D25655165}"/>
          </ac:picMkLst>
        </pc:picChg>
        <pc:picChg chg="add mod">
          <ac:chgData name="Priscilla O'Connor" userId="d3b9681a-6783-45a0-a9cd-fbceb3f6df13" providerId="ADAL" clId="{5D5CC007-A94F-43D5-8A04-F7BFB86C8148}" dt="2023-02-09T17:12:27.370" v="447" actId="1076"/>
          <ac:picMkLst>
            <pc:docMk/>
            <pc:sldMk cId="2475590757" sldId="309"/>
            <ac:picMk id="8" creationId="{9D82C0EB-DE81-B553-C0CE-42CCACBDB0A2}"/>
          </ac:picMkLst>
        </pc:picChg>
        <pc:picChg chg="add mod ord">
          <ac:chgData name="Priscilla O'Connor" userId="d3b9681a-6783-45a0-a9cd-fbceb3f6df13" providerId="ADAL" clId="{5D5CC007-A94F-43D5-8A04-F7BFB86C8148}" dt="2023-02-09T16:16:46.916" v="105" actId="1076"/>
          <ac:picMkLst>
            <pc:docMk/>
            <pc:sldMk cId="2475590757" sldId="309"/>
            <ac:picMk id="10" creationId="{C2735A8D-6626-BA76-E801-1B6E07908551}"/>
          </ac:picMkLst>
        </pc:picChg>
      </pc:sldChg>
      <pc:sldChg chg="addSp delSp modSp add del mod setBg modClrScheme chgLayout">
        <pc:chgData name="Priscilla O'Connor" userId="d3b9681a-6783-45a0-a9cd-fbceb3f6df13" providerId="ADAL" clId="{5D5CC007-A94F-43D5-8A04-F7BFB86C8148}" dt="2023-02-09T17:06:11.513" v="390" actId="478"/>
        <pc:sldMkLst>
          <pc:docMk/>
          <pc:sldMk cId="3562571124" sldId="310"/>
        </pc:sldMkLst>
        <pc:spChg chg="add del mod ord">
          <ac:chgData name="Priscilla O'Connor" userId="d3b9681a-6783-45a0-a9cd-fbceb3f6df13" providerId="ADAL" clId="{5D5CC007-A94F-43D5-8A04-F7BFB86C8148}" dt="2023-02-09T17:06:11.513" v="390" actId="478"/>
          <ac:spMkLst>
            <pc:docMk/>
            <pc:sldMk cId="3562571124" sldId="310"/>
            <ac:spMk id="4" creationId="{CD0E95E2-73A0-F40E-642B-31852B389F09}"/>
          </ac:spMkLst>
        </pc:spChg>
        <pc:spChg chg="add del mod ord">
          <ac:chgData name="Priscilla O'Connor" userId="d3b9681a-6783-45a0-a9cd-fbceb3f6df13" providerId="ADAL" clId="{5D5CC007-A94F-43D5-8A04-F7BFB86C8148}" dt="2023-02-09T17:06:08.891" v="388" actId="478"/>
          <ac:spMkLst>
            <pc:docMk/>
            <pc:sldMk cId="3562571124" sldId="310"/>
            <ac:spMk id="7" creationId="{23C259E2-BA96-841F-FC4B-3E7D81B57F3F}"/>
          </ac:spMkLst>
        </pc:spChg>
      </pc:sldChg>
      <pc:sldChg chg="addSp delSp modSp mod">
        <pc:chgData name="Priscilla O'Connor" userId="d3b9681a-6783-45a0-a9cd-fbceb3f6df13" providerId="ADAL" clId="{5D5CC007-A94F-43D5-8A04-F7BFB86C8148}" dt="2023-02-09T16:34:16.341" v="179" actId="1076"/>
        <pc:sldMkLst>
          <pc:docMk/>
          <pc:sldMk cId="2017065150" sldId="314"/>
        </pc:sldMkLst>
        <pc:spChg chg="mod">
          <ac:chgData name="Priscilla O'Connor" userId="d3b9681a-6783-45a0-a9cd-fbceb3f6df13" providerId="ADAL" clId="{5D5CC007-A94F-43D5-8A04-F7BFB86C8148}" dt="2023-02-09T16:32:51.101" v="170" actId="14100"/>
          <ac:spMkLst>
            <pc:docMk/>
            <pc:sldMk cId="2017065150" sldId="314"/>
            <ac:spMk id="4" creationId="{1A9014FC-A436-0F92-E7B0-0F2030E722E0}"/>
          </ac:spMkLst>
        </pc:spChg>
        <pc:spChg chg="del">
          <ac:chgData name="Priscilla O'Connor" userId="d3b9681a-6783-45a0-a9cd-fbceb3f6df13" providerId="ADAL" clId="{5D5CC007-A94F-43D5-8A04-F7BFB86C8148}" dt="2023-02-09T16:28:37.322" v="124" actId="478"/>
          <ac:spMkLst>
            <pc:docMk/>
            <pc:sldMk cId="2017065150" sldId="314"/>
            <ac:spMk id="9" creationId="{B34F1132-76AD-3513-99CF-F612419BF96C}"/>
          </ac:spMkLst>
        </pc:spChg>
        <pc:spChg chg="add mod">
          <ac:chgData name="Priscilla O'Connor" userId="d3b9681a-6783-45a0-a9cd-fbceb3f6df13" providerId="ADAL" clId="{5D5CC007-A94F-43D5-8A04-F7BFB86C8148}" dt="2023-02-09T16:30:44.555" v="147" actId="255"/>
          <ac:spMkLst>
            <pc:docMk/>
            <pc:sldMk cId="2017065150" sldId="314"/>
            <ac:spMk id="11" creationId="{F34478F0-5584-411B-E59F-B55E3DCEEF2B}"/>
          </ac:spMkLst>
        </pc:spChg>
        <pc:picChg chg="add del mod">
          <ac:chgData name="Priscilla O'Connor" userId="d3b9681a-6783-45a0-a9cd-fbceb3f6df13" providerId="ADAL" clId="{5D5CC007-A94F-43D5-8A04-F7BFB86C8148}" dt="2023-02-09T16:29:58.730" v="140" actId="478"/>
          <ac:picMkLst>
            <pc:docMk/>
            <pc:sldMk cId="2017065150" sldId="314"/>
            <ac:picMk id="3" creationId="{045242F0-C3AE-0E02-0564-D1DBBEE6DB98}"/>
          </ac:picMkLst>
        </pc:picChg>
        <pc:picChg chg="del">
          <ac:chgData name="Priscilla O'Connor" userId="d3b9681a-6783-45a0-a9cd-fbceb3f6df13" providerId="ADAL" clId="{5D5CC007-A94F-43D5-8A04-F7BFB86C8148}" dt="2023-02-09T16:27:58.651" v="112" actId="478"/>
          <ac:picMkLst>
            <pc:docMk/>
            <pc:sldMk cId="2017065150" sldId="314"/>
            <ac:picMk id="7" creationId="{5455A7A6-A8FB-FD42-AC5A-4FB231098235}"/>
          </ac:picMkLst>
        </pc:picChg>
        <pc:picChg chg="add mod">
          <ac:chgData name="Priscilla O'Connor" userId="d3b9681a-6783-45a0-a9cd-fbceb3f6df13" providerId="ADAL" clId="{5D5CC007-A94F-43D5-8A04-F7BFB86C8148}" dt="2023-02-09T16:32:14.428" v="163" actId="1076"/>
          <ac:picMkLst>
            <pc:docMk/>
            <pc:sldMk cId="2017065150" sldId="314"/>
            <ac:picMk id="8" creationId="{59D22678-494A-F498-B021-4132CBEB7444}"/>
          </ac:picMkLst>
        </pc:picChg>
        <pc:picChg chg="add mod">
          <ac:chgData name="Priscilla O'Connor" userId="d3b9681a-6783-45a0-a9cd-fbceb3f6df13" providerId="ADAL" clId="{5D5CC007-A94F-43D5-8A04-F7BFB86C8148}" dt="2023-02-09T16:32:24.185" v="165" actId="1076"/>
          <ac:picMkLst>
            <pc:docMk/>
            <pc:sldMk cId="2017065150" sldId="314"/>
            <ac:picMk id="13" creationId="{E19CACB5-F573-4DB1-3A2D-311140872DB1}"/>
          </ac:picMkLst>
        </pc:picChg>
        <pc:picChg chg="add del mod ord">
          <ac:chgData name="Priscilla O'Connor" userId="d3b9681a-6783-45a0-a9cd-fbceb3f6df13" providerId="ADAL" clId="{5D5CC007-A94F-43D5-8A04-F7BFB86C8148}" dt="2023-02-09T16:33:49.359" v="173" actId="478"/>
          <ac:picMkLst>
            <pc:docMk/>
            <pc:sldMk cId="2017065150" sldId="314"/>
            <ac:picMk id="15" creationId="{E7E9AC81-4757-5138-81AA-FA886E2A1BA1}"/>
          </ac:picMkLst>
        </pc:picChg>
        <pc:picChg chg="add mod ord">
          <ac:chgData name="Priscilla O'Connor" userId="d3b9681a-6783-45a0-a9cd-fbceb3f6df13" providerId="ADAL" clId="{5D5CC007-A94F-43D5-8A04-F7BFB86C8148}" dt="2023-02-09T16:34:16.341" v="179" actId="1076"/>
          <ac:picMkLst>
            <pc:docMk/>
            <pc:sldMk cId="2017065150" sldId="314"/>
            <ac:picMk id="17" creationId="{23DFD485-3078-711B-92E9-E9AC93F91523}"/>
          </ac:picMkLst>
        </pc:picChg>
      </pc:sldChg>
      <pc:sldChg chg="addSp delSp modSp mod ord delAnim modAnim">
        <pc:chgData name="Priscilla O'Connor" userId="d3b9681a-6783-45a0-a9cd-fbceb3f6df13" providerId="ADAL" clId="{5D5CC007-A94F-43D5-8A04-F7BFB86C8148}" dt="2023-02-09T17:08:06.746" v="412" actId="14100"/>
        <pc:sldMkLst>
          <pc:docMk/>
          <pc:sldMk cId="598083570" sldId="329"/>
        </pc:sldMkLst>
        <pc:spChg chg="del mod">
          <ac:chgData name="Priscilla O'Connor" userId="d3b9681a-6783-45a0-a9cd-fbceb3f6df13" providerId="ADAL" clId="{5D5CC007-A94F-43D5-8A04-F7BFB86C8148}" dt="2023-02-09T16:37:16.419" v="196" actId="478"/>
          <ac:spMkLst>
            <pc:docMk/>
            <pc:sldMk cId="598083570" sldId="329"/>
            <ac:spMk id="2" creationId="{DD9032D4-EDA0-BF4D-BA5E-63B67ED8DFD7}"/>
          </ac:spMkLst>
        </pc:spChg>
        <pc:spChg chg="del mod">
          <ac:chgData name="Priscilla O'Connor" userId="d3b9681a-6783-45a0-a9cd-fbceb3f6df13" providerId="ADAL" clId="{5D5CC007-A94F-43D5-8A04-F7BFB86C8148}" dt="2023-02-09T17:07:20.399" v="399" actId="478"/>
          <ac:spMkLst>
            <pc:docMk/>
            <pc:sldMk cId="598083570" sldId="329"/>
            <ac:spMk id="3" creationId="{C26333DD-F379-59A0-6F00-C7414E9B9961}"/>
          </ac:spMkLst>
        </pc:spChg>
        <pc:spChg chg="add del mod">
          <ac:chgData name="Priscilla O'Connor" userId="d3b9681a-6783-45a0-a9cd-fbceb3f6df13" providerId="ADAL" clId="{5D5CC007-A94F-43D5-8A04-F7BFB86C8148}" dt="2023-02-09T17:07:25.406" v="401" actId="478"/>
          <ac:spMkLst>
            <pc:docMk/>
            <pc:sldMk cId="598083570" sldId="329"/>
            <ac:spMk id="4" creationId="{6C37B594-DD2C-1F93-B3A4-00BEB81DEB0A}"/>
          </ac:spMkLst>
        </pc:spChg>
        <pc:spChg chg="add del mod">
          <ac:chgData name="Priscilla O'Connor" userId="d3b9681a-6783-45a0-a9cd-fbceb3f6df13" providerId="ADAL" clId="{5D5CC007-A94F-43D5-8A04-F7BFB86C8148}" dt="2023-02-09T17:07:26.231" v="402" actId="478"/>
          <ac:spMkLst>
            <pc:docMk/>
            <pc:sldMk cId="598083570" sldId="329"/>
            <ac:spMk id="6" creationId="{A5AF6B77-B7DC-6609-126C-147F0E5E6E87}"/>
          </ac:spMkLst>
        </pc:spChg>
        <pc:spChg chg="add del mod">
          <ac:chgData name="Priscilla O'Connor" userId="d3b9681a-6783-45a0-a9cd-fbceb3f6df13" providerId="ADAL" clId="{5D5CC007-A94F-43D5-8A04-F7BFB86C8148}" dt="2023-02-09T17:07:19.135" v="398" actId="478"/>
          <ac:spMkLst>
            <pc:docMk/>
            <pc:sldMk cId="598083570" sldId="329"/>
            <ac:spMk id="8" creationId="{0D330756-2F5F-316F-1011-1FA7B9941A2D}"/>
          </ac:spMkLst>
        </pc:spChg>
        <pc:spChg chg="add mod">
          <ac:chgData name="Priscilla O'Connor" userId="d3b9681a-6783-45a0-a9cd-fbceb3f6df13" providerId="ADAL" clId="{5D5CC007-A94F-43D5-8A04-F7BFB86C8148}" dt="2023-02-09T17:07:55.579" v="409" actId="14100"/>
          <ac:spMkLst>
            <pc:docMk/>
            <pc:sldMk cId="598083570" sldId="329"/>
            <ac:spMk id="9" creationId="{C28F19F6-B359-594F-361C-5C2CB7983EEC}"/>
          </ac:spMkLst>
        </pc:spChg>
        <pc:spChg chg="add del">
          <ac:chgData name="Priscilla O'Connor" userId="d3b9681a-6783-45a0-a9cd-fbceb3f6df13" providerId="ADAL" clId="{5D5CC007-A94F-43D5-8A04-F7BFB86C8148}" dt="2023-02-09T16:38:55.184" v="215" actId="22"/>
          <ac:spMkLst>
            <pc:docMk/>
            <pc:sldMk cId="598083570" sldId="329"/>
            <ac:spMk id="9" creationId="{F15F6177-07AE-CF36-32F1-620EBA3F2971}"/>
          </ac:spMkLst>
        </pc:spChg>
        <pc:spChg chg="add mod">
          <ac:chgData name="Priscilla O'Connor" userId="d3b9681a-6783-45a0-a9cd-fbceb3f6df13" providerId="ADAL" clId="{5D5CC007-A94F-43D5-8A04-F7BFB86C8148}" dt="2023-02-09T17:07:45.310" v="406" actId="14100"/>
          <ac:spMkLst>
            <pc:docMk/>
            <pc:sldMk cId="598083570" sldId="329"/>
            <ac:spMk id="10" creationId="{921F36FC-B4EC-467C-0E18-09BB1D1B1DFB}"/>
          </ac:spMkLst>
        </pc:spChg>
        <pc:spChg chg="add mod">
          <ac:chgData name="Priscilla O'Connor" userId="d3b9681a-6783-45a0-a9cd-fbceb3f6df13" providerId="ADAL" clId="{5D5CC007-A94F-43D5-8A04-F7BFB86C8148}" dt="2023-02-09T17:08:06.746" v="412" actId="14100"/>
          <ac:spMkLst>
            <pc:docMk/>
            <pc:sldMk cId="598083570" sldId="329"/>
            <ac:spMk id="11" creationId="{189799FB-38DF-111C-C388-76BA01840096}"/>
          </ac:spMkLst>
        </pc:spChg>
        <pc:spChg chg="del mod">
          <ac:chgData name="Priscilla O'Connor" userId="d3b9681a-6783-45a0-a9cd-fbceb3f6df13" providerId="ADAL" clId="{5D5CC007-A94F-43D5-8A04-F7BFB86C8148}" dt="2023-02-09T16:37:15.548" v="195" actId="478"/>
          <ac:spMkLst>
            <pc:docMk/>
            <pc:sldMk cId="598083570" sldId="329"/>
            <ac:spMk id="23" creationId="{30E34A26-5B4E-3FF4-DE09-4FF890C37E53}"/>
          </ac:spMkLst>
        </pc:spChg>
        <pc:picChg chg="add del mod ord">
          <ac:chgData name="Priscilla O'Connor" userId="d3b9681a-6783-45a0-a9cd-fbceb3f6df13" providerId="ADAL" clId="{5D5CC007-A94F-43D5-8A04-F7BFB86C8148}" dt="2023-02-09T17:07:23.019" v="400" actId="478"/>
          <ac:picMkLst>
            <pc:docMk/>
            <pc:sldMk cId="598083570" sldId="329"/>
            <ac:picMk id="2" creationId="{B8AF5896-3D17-75D2-9789-1215344C44B5}"/>
          </ac:picMkLst>
        </pc:picChg>
        <pc:picChg chg="del">
          <ac:chgData name="Priscilla O'Connor" userId="d3b9681a-6783-45a0-a9cd-fbceb3f6df13" providerId="ADAL" clId="{5D5CC007-A94F-43D5-8A04-F7BFB86C8148}" dt="2023-02-09T16:35:59.875" v="180" actId="478"/>
          <ac:picMkLst>
            <pc:docMk/>
            <pc:sldMk cId="598083570" sldId="329"/>
            <ac:picMk id="6" creationId="{27695794-D2BD-9C8D-23FD-F039D11121A4}"/>
          </ac:picMkLst>
        </pc:picChg>
        <pc:picChg chg="add del mod ord modCrop">
          <ac:chgData name="Priscilla O'Connor" userId="d3b9681a-6783-45a0-a9cd-fbceb3f6df13" providerId="ADAL" clId="{5D5CC007-A94F-43D5-8A04-F7BFB86C8148}" dt="2023-02-09T16:53:19.382" v="312" actId="478"/>
          <ac:picMkLst>
            <pc:docMk/>
            <pc:sldMk cId="598083570" sldId="329"/>
            <ac:picMk id="7" creationId="{4C2BFE95-8B3B-305B-93B5-C6D3FA5AD570}"/>
          </ac:picMkLst>
        </pc:picChg>
      </pc:sldChg>
      <pc:sldChg chg="modSp add mod">
        <pc:chgData name="Priscilla O'Connor" userId="d3b9681a-6783-45a0-a9cd-fbceb3f6df13" providerId="ADAL" clId="{5D5CC007-A94F-43D5-8A04-F7BFB86C8148}" dt="2023-02-09T16:17:15.074" v="110" actId="1076"/>
        <pc:sldMkLst>
          <pc:docMk/>
          <pc:sldMk cId="2237650019" sldId="330"/>
        </pc:sldMkLst>
        <pc:picChg chg="mod">
          <ac:chgData name="Priscilla O'Connor" userId="d3b9681a-6783-45a0-a9cd-fbceb3f6df13" providerId="ADAL" clId="{5D5CC007-A94F-43D5-8A04-F7BFB86C8148}" dt="2023-02-09T16:17:15.074" v="110" actId="1076"/>
          <ac:picMkLst>
            <pc:docMk/>
            <pc:sldMk cId="2237650019" sldId="330"/>
            <ac:picMk id="7" creationId="{63CBF814-9438-A5DA-C128-7C1D25655165}"/>
          </ac:picMkLst>
        </pc:picChg>
      </pc:sldChg>
      <pc:sldChg chg="addSp delSp modSp add mod">
        <pc:chgData name="Priscilla O'Connor" userId="d3b9681a-6783-45a0-a9cd-fbceb3f6df13" providerId="ADAL" clId="{5D5CC007-A94F-43D5-8A04-F7BFB86C8148}" dt="2023-02-09T16:28:31.578" v="122" actId="1076"/>
        <pc:sldMkLst>
          <pc:docMk/>
          <pc:sldMk cId="322517079" sldId="331"/>
        </pc:sldMkLst>
        <pc:spChg chg="del mod">
          <ac:chgData name="Priscilla O'Connor" userId="d3b9681a-6783-45a0-a9cd-fbceb3f6df13" providerId="ADAL" clId="{5D5CC007-A94F-43D5-8A04-F7BFB86C8148}" dt="2023-02-09T16:28:23.583" v="120" actId="478"/>
          <ac:spMkLst>
            <pc:docMk/>
            <pc:sldMk cId="322517079" sldId="331"/>
            <ac:spMk id="4" creationId="{1A9014FC-A436-0F92-E7B0-0F2030E722E0}"/>
          </ac:spMkLst>
        </pc:spChg>
        <pc:spChg chg="mod">
          <ac:chgData name="Priscilla O'Connor" userId="d3b9681a-6783-45a0-a9cd-fbceb3f6df13" providerId="ADAL" clId="{5D5CC007-A94F-43D5-8A04-F7BFB86C8148}" dt="2023-02-09T16:28:31.578" v="122" actId="1076"/>
          <ac:spMkLst>
            <pc:docMk/>
            <pc:sldMk cId="322517079" sldId="331"/>
            <ac:spMk id="9" creationId="{B34F1132-76AD-3513-99CF-F612419BF96C}"/>
          </ac:spMkLst>
        </pc:spChg>
        <pc:picChg chg="add mod">
          <ac:chgData name="Priscilla O'Connor" userId="d3b9681a-6783-45a0-a9cd-fbceb3f6df13" providerId="ADAL" clId="{5D5CC007-A94F-43D5-8A04-F7BFB86C8148}" dt="2023-02-09T16:28:26.237" v="121" actId="1076"/>
          <ac:picMkLst>
            <pc:docMk/>
            <pc:sldMk cId="322517079" sldId="331"/>
            <ac:picMk id="2" creationId="{BEE993B2-0AD2-3B77-EEB6-37ABADA1FD66}"/>
          </ac:picMkLst>
        </pc:picChg>
        <pc:picChg chg="del">
          <ac:chgData name="Priscilla O'Connor" userId="d3b9681a-6783-45a0-a9cd-fbceb3f6df13" providerId="ADAL" clId="{5D5CC007-A94F-43D5-8A04-F7BFB86C8148}" dt="2023-02-09T16:28:05.156" v="113" actId="21"/>
          <ac:picMkLst>
            <pc:docMk/>
            <pc:sldMk cId="322517079" sldId="331"/>
            <ac:picMk id="7" creationId="{5455A7A6-A8FB-FD42-AC5A-4FB231098235}"/>
          </ac:picMkLst>
        </pc:picChg>
      </pc:sldChg>
      <pc:sldChg chg="addSp delSp modSp add mod setBg modClrScheme chgLayout">
        <pc:chgData name="Priscilla O'Connor" userId="d3b9681a-6783-45a0-a9cd-fbceb3f6df13" providerId="ADAL" clId="{5D5CC007-A94F-43D5-8A04-F7BFB86C8148}" dt="2023-02-09T17:06:37.659" v="395" actId="478"/>
        <pc:sldMkLst>
          <pc:docMk/>
          <pc:sldMk cId="1945901562" sldId="332"/>
        </pc:sldMkLst>
        <pc:spChg chg="add del mod ord">
          <ac:chgData name="Priscilla O'Connor" userId="d3b9681a-6783-45a0-a9cd-fbceb3f6df13" providerId="ADAL" clId="{5D5CC007-A94F-43D5-8A04-F7BFB86C8148}" dt="2023-02-09T17:06:37.659" v="395" actId="478"/>
          <ac:spMkLst>
            <pc:docMk/>
            <pc:sldMk cId="1945901562" sldId="332"/>
            <ac:spMk id="4" creationId="{EBBBAD6A-9308-961B-61D9-1B41E8091FAD}"/>
          </ac:spMkLst>
        </pc:spChg>
        <pc:spChg chg="add del mod ord">
          <ac:chgData name="Priscilla O'Connor" userId="d3b9681a-6783-45a0-a9cd-fbceb3f6df13" providerId="ADAL" clId="{5D5CC007-A94F-43D5-8A04-F7BFB86C8148}" dt="2023-02-09T17:06:34.589" v="393" actId="478"/>
          <ac:spMkLst>
            <pc:docMk/>
            <pc:sldMk cId="1945901562" sldId="332"/>
            <ac:spMk id="7" creationId="{58A64CDF-6551-7EF5-3310-611CAA432F3E}"/>
          </ac:spMkLst>
        </pc:spChg>
      </pc:sldChg>
      <pc:sldChg chg="addSp delSp modSp add mod modAnim">
        <pc:chgData name="Priscilla O'Connor" userId="d3b9681a-6783-45a0-a9cd-fbceb3f6df13" providerId="ADAL" clId="{5D5CC007-A94F-43D5-8A04-F7BFB86C8148}" dt="2023-02-09T17:16:19.516" v="478"/>
        <pc:sldMkLst>
          <pc:docMk/>
          <pc:sldMk cId="2578813592" sldId="333"/>
        </pc:sldMkLst>
        <pc:spChg chg="mod">
          <ac:chgData name="Priscilla O'Connor" userId="d3b9681a-6783-45a0-a9cd-fbceb3f6df13" providerId="ADAL" clId="{5D5CC007-A94F-43D5-8A04-F7BFB86C8148}" dt="2023-02-09T17:11:16.778" v="435" actId="14100"/>
          <ac:spMkLst>
            <pc:docMk/>
            <pc:sldMk cId="2578813592" sldId="333"/>
            <ac:spMk id="2" creationId="{DAB2B029-238C-AD3F-EABE-F8B063B9B95D}"/>
          </ac:spMkLst>
        </pc:spChg>
        <pc:spChg chg="add mod">
          <ac:chgData name="Priscilla O'Connor" userId="d3b9681a-6783-45a0-a9cd-fbceb3f6df13" providerId="ADAL" clId="{5D5CC007-A94F-43D5-8A04-F7BFB86C8148}" dt="2023-02-09T17:11:26.859" v="439" actId="255"/>
          <ac:spMkLst>
            <pc:docMk/>
            <pc:sldMk cId="2578813592" sldId="333"/>
            <ac:spMk id="6" creationId="{8F588B7C-7DA5-5C8C-2C15-28FE1B35217D}"/>
          </ac:spMkLst>
        </pc:spChg>
        <pc:spChg chg="add mod">
          <ac:chgData name="Priscilla O'Connor" userId="d3b9681a-6783-45a0-a9cd-fbceb3f6df13" providerId="ADAL" clId="{5D5CC007-A94F-43D5-8A04-F7BFB86C8148}" dt="2023-02-09T17:12:59.680" v="453" actId="1076"/>
          <ac:spMkLst>
            <pc:docMk/>
            <pc:sldMk cId="2578813592" sldId="333"/>
            <ac:spMk id="11" creationId="{9ED98C25-3258-A3B3-9403-8887A104A15A}"/>
          </ac:spMkLst>
        </pc:spChg>
        <pc:spChg chg="add mod">
          <ac:chgData name="Priscilla O'Connor" userId="d3b9681a-6783-45a0-a9cd-fbceb3f6df13" providerId="ADAL" clId="{5D5CC007-A94F-43D5-8A04-F7BFB86C8148}" dt="2023-02-09T17:13:32.693" v="459" actId="255"/>
          <ac:spMkLst>
            <pc:docMk/>
            <pc:sldMk cId="2578813592" sldId="333"/>
            <ac:spMk id="14" creationId="{0B897FCF-62FD-0C99-7C5E-310BF5FA03EC}"/>
          </ac:spMkLst>
        </pc:spChg>
        <pc:spChg chg="add mod">
          <ac:chgData name="Priscilla O'Connor" userId="d3b9681a-6783-45a0-a9cd-fbceb3f6df13" providerId="ADAL" clId="{5D5CC007-A94F-43D5-8A04-F7BFB86C8148}" dt="2023-02-09T17:14:59.949" v="474" actId="14100"/>
          <ac:spMkLst>
            <pc:docMk/>
            <pc:sldMk cId="2578813592" sldId="333"/>
            <ac:spMk id="16" creationId="{CBF2449B-18A0-8102-B342-F97CADE8F4F4}"/>
          </ac:spMkLst>
        </pc:spChg>
        <pc:picChg chg="del">
          <ac:chgData name="Priscilla O'Connor" userId="d3b9681a-6783-45a0-a9cd-fbceb3f6df13" providerId="ADAL" clId="{5D5CC007-A94F-43D5-8A04-F7BFB86C8148}" dt="2023-02-09T17:10:26.607" v="430" actId="478"/>
          <ac:picMkLst>
            <pc:docMk/>
            <pc:sldMk cId="2578813592" sldId="333"/>
            <ac:picMk id="4" creationId="{31A827EE-E755-6D6E-C200-8874B0AE343B}"/>
          </ac:picMkLst>
        </pc:picChg>
        <pc:picChg chg="add mod">
          <ac:chgData name="Priscilla O'Connor" userId="d3b9681a-6783-45a0-a9cd-fbceb3f6df13" providerId="ADAL" clId="{5D5CC007-A94F-43D5-8A04-F7BFB86C8148}" dt="2023-02-09T17:12:01.071" v="443" actId="1076"/>
          <ac:picMkLst>
            <pc:docMk/>
            <pc:sldMk cId="2578813592" sldId="333"/>
            <ac:picMk id="7" creationId="{60075012-6661-B7A7-CBFE-51D9D519FD6C}"/>
          </ac:picMkLst>
        </pc:picChg>
        <pc:picChg chg="del">
          <ac:chgData name="Priscilla O'Connor" userId="d3b9681a-6783-45a0-a9cd-fbceb3f6df13" providerId="ADAL" clId="{5D5CC007-A94F-43D5-8A04-F7BFB86C8148}" dt="2023-02-09T17:10:26.607" v="430" actId="478"/>
          <ac:picMkLst>
            <pc:docMk/>
            <pc:sldMk cId="2578813592" sldId="333"/>
            <ac:picMk id="8" creationId="{9D82C0EB-DE81-B553-C0CE-42CCACBDB0A2}"/>
          </ac:picMkLst>
        </pc:picChg>
        <pc:picChg chg="add mod">
          <ac:chgData name="Priscilla O'Connor" userId="d3b9681a-6783-45a0-a9cd-fbceb3f6df13" providerId="ADAL" clId="{5D5CC007-A94F-43D5-8A04-F7BFB86C8148}" dt="2023-02-09T17:13:12.861" v="455" actId="1076"/>
          <ac:picMkLst>
            <pc:docMk/>
            <pc:sldMk cId="2578813592" sldId="333"/>
            <ac:picMk id="12" creationId="{927F4C55-B07D-430D-AE01-097B3DD7941E}"/>
          </ac:picMkLst>
        </pc:picChg>
      </pc:sldChg>
      <pc:sldChg chg="addSp delSp modSp add mod delAnim modAnim">
        <pc:chgData name="Priscilla O'Connor" userId="d3b9681a-6783-45a0-a9cd-fbceb3f6df13" providerId="ADAL" clId="{5D5CC007-A94F-43D5-8A04-F7BFB86C8148}" dt="2023-02-09T17:36:57.174" v="676" actId="164"/>
        <pc:sldMkLst>
          <pc:docMk/>
          <pc:sldMk cId="3895500177" sldId="334"/>
        </pc:sldMkLst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2" creationId="{8CC456AE-51CA-FCE3-16EB-33C30BBEE3D2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3" creationId="{E819FE46-156B-53D9-1439-75955BC608BB}"/>
          </ac:spMkLst>
        </pc:spChg>
        <pc:spChg chg="mod">
          <ac:chgData name="Priscilla O'Connor" userId="d3b9681a-6783-45a0-a9cd-fbceb3f6df13" providerId="ADAL" clId="{5D5CC007-A94F-43D5-8A04-F7BFB86C8148}" dt="2023-02-09T17:22:12.403" v="505" actId="6549"/>
          <ac:spMkLst>
            <pc:docMk/>
            <pc:sldMk cId="3895500177" sldId="334"/>
            <ac:spMk id="6" creationId="{B20ED0FC-CFAA-F4A4-0E55-1C5E58FE2D9F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13" creationId="{61CC3A3F-2808-B45F-A390-A26AECC58D19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14" creationId="{091B8791-2E39-F5CD-D5BE-0AD10AC1B6B4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15" creationId="{C959D775-72EA-9A93-B46F-81488E9C0A0F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19" creationId="{8CD3166A-3B9D-16FE-66A4-29BA22B95102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20" creationId="{E7F7000A-17EA-74C6-4272-D344677C6E07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21" creationId="{5FF8BB68-935D-23CD-F9AC-21CC07E90079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22" creationId="{BCCAB08F-8E17-78B6-BB75-412E0AACCCBE}"/>
          </ac:spMkLst>
        </pc:spChg>
        <pc:spChg chg="del">
          <ac:chgData name="Priscilla O'Connor" userId="d3b9681a-6783-45a0-a9cd-fbceb3f6df13" providerId="ADAL" clId="{5D5CC007-A94F-43D5-8A04-F7BFB86C8148}" dt="2023-02-09T17:22:22.611" v="509" actId="478"/>
          <ac:spMkLst>
            <pc:docMk/>
            <pc:sldMk cId="3895500177" sldId="334"/>
            <ac:spMk id="23" creationId="{1E5F9265-A4D5-5D69-25B7-C4BD1B78463C}"/>
          </ac:spMkLst>
        </pc:spChg>
        <pc:spChg chg="del mod">
          <ac:chgData name="Priscilla O'Connor" userId="d3b9681a-6783-45a0-a9cd-fbceb3f6df13" providerId="ADAL" clId="{5D5CC007-A94F-43D5-8A04-F7BFB86C8148}" dt="2023-02-09T17:22:20.570" v="508" actId="478"/>
          <ac:spMkLst>
            <pc:docMk/>
            <pc:sldMk cId="3895500177" sldId="334"/>
            <ac:spMk id="24" creationId="{249B4BFA-1874-868E-D3C3-40DB9A826CF5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25" creationId="{2675A525-CD97-FF8A-A131-A84AEE4D3C27}"/>
          </ac:spMkLst>
        </pc:spChg>
        <pc:spChg chg="del">
          <ac:chgData name="Priscilla O'Connor" userId="d3b9681a-6783-45a0-a9cd-fbceb3f6df13" providerId="ADAL" clId="{5D5CC007-A94F-43D5-8A04-F7BFB86C8148}" dt="2023-02-09T17:22:16.409" v="506" actId="478"/>
          <ac:spMkLst>
            <pc:docMk/>
            <pc:sldMk cId="3895500177" sldId="334"/>
            <ac:spMk id="26" creationId="{EBC0B1B6-433B-5B33-7751-33483D36E43C}"/>
          </ac:spMkLst>
        </pc:spChg>
        <pc:spChg chg="mod topLvl">
          <ac:chgData name="Priscilla O'Connor" userId="d3b9681a-6783-45a0-a9cd-fbceb3f6df13" providerId="ADAL" clId="{5D5CC007-A94F-43D5-8A04-F7BFB86C8148}" dt="2023-02-09T17:36:57.174" v="676" actId="164"/>
          <ac:spMkLst>
            <pc:docMk/>
            <pc:sldMk cId="3895500177" sldId="334"/>
            <ac:spMk id="27" creationId="{94074FAA-08B9-B097-4C17-3CCC5DD1B1C7}"/>
          </ac:spMkLst>
        </pc:spChg>
        <pc:spChg chg="del mod topLvl">
          <ac:chgData name="Priscilla O'Connor" userId="d3b9681a-6783-45a0-a9cd-fbceb3f6df13" providerId="ADAL" clId="{5D5CC007-A94F-43D5-8A04-F7BFB86C8148}" dt="2023-02-09T17:35:23.088" v="648" actId="21"/>
          <ac:spMkLst>
            <pc:docMk/>
            <pc:sldMk cId="3895500177" sldId="334"/>
            <ac:spMk id="28" creationId="{519EF3A4-D94C-A277-8223-9294D38C2D4E}"/>
          </ac:spMkLst>
        </pc:spChg>
        <pc:spChg chg="del mod">
          <ac:chgData name="Priscilla O'Connor" userId="d3b9681a-6783-45a0-a9cd-fbceb3f6df13" providerId="ADAL" clId="{5D5CC007-A94F-43D5-8A04-F7BFB86C8148}" dt="2023-02-09T17:23:18.633" v="521" actId="478"/>
          <ac:spMkLst>
            <pc:docMk/>
            <pc:sldMk cId="3895500177" sldId="334"/>
            <ac:spMk id="29" creationId="{15885276-377B-B33E-EA68-24F51F4EB675}"/>
          </ac:spMkLst>
        </pc:spChg>
        <pc:spChg chg="add del">
          <ac:chgData name="Priscilla O'Connor" userId="d3b9681a-6783-45a0-a9cd-fbceb3f6df13" providerId="ADAL" clId="{5D5CC007-A94F-43D5-8A04-F7BFB86C8148}" dt="2023-02-09T17:27:08.863" v="561" actId="22"/>
          <ac:spMkLst>
            <pc:docMk/>
            <pc:sldMk cId="3895500177" sldId="334"/>
            <ac:spMk id="33" creationId="{16B2C975-DDA8-3FD8-4FF5-180D0A1B8C18}"/>
          </ac:spMkLst>
        </pc:spChg>
        <pc:spChg chg="add mod">
          <ac:chgData name="Priscilla O'Connor" userId="d3b9681a-6783-45a0-a9cd-fbceb3f6df13" providerId="ADAL" clId="{5D5CC007-A94F-43D5-8A04-F7BFB86C8148}" dt="2023-02-09T17:27:44.942" v="571" actId="2711"/>
          <ac:spMkLst>
            <pc:docMk/>
            <pc:sldMk cId="3895500177" sldId="334"/>
            <ac:spMk id="35" creationId="{D32E5F2A-1318-A83C-D39E-82F89D0B4F34}"/>
          </ac:spMkLst>
        </pc:spChg>
        <pc:spChg chg="add mod">
          <ac:chgData name="Priscilla O'Connor" userId="d3b9681a-6783-45a0-a9cd-fbceb3f6df13" providerId="ADAL" clId="{5D5CC007-A94F-43D5-8A04-F7BFB86C8148}" dt="2023-02-09T17:33:28.637" v="619" actId="1076"/>
          <ac:spMkLst>
            <pc:docMk/>
            <pc:sldMk cId="3895500177" sldId="334"/>
            <ac:spMk id="41" creationId="{CE3A9911-DF0D-3D33-3E52-52379F07792C}"/>
          </ac:spMkLst>
        </pc:spChg>
        <pc:spChg chg="add mod">
          <ac:chgData name="Priscilla O'Connor" userId="d3b9681a-6783-45a0-a9cd-fbceb3f6df13" providerId="ADAL" clId="{5D5CC007-A94F-43D5-8A04-F7BFB86C8148}" dt="2023-02-09T17:35:28.229" v="650" actId="1076"/>
          <ac:spMkLst>
            <pc:docMk/>
            <pc:sldMk cId="3895500177" sldId="334"/>
            <ac:spMk id="52" creationId="{EBF426A8-C85D-0B06-92AA-3F0AC6C1C87F}"/>
          </ac:spMkLst>
        </pc:spChg>
        <pc:grpChg chg="del">
          <ac:chgData name="Priscilla O'Connor" userId="d3b9681a-6783-45a0-a9cd-fbceb3f6df13" providerId="ADAL" clId="{5D5CC007-A94F-43D5-8A04-F7BFB86C8148}" dt="2023-02-09T17:22:16.409" v="506" actId="478"/>
          <ac:grpSpMkLst>
            <pc:docMk/>
            <pc:sldMk cId="3895500177" sldId="334"/>
            <ac:grpSpMk id="4" creationId="{DB1573FE-7562-6D14-5881-760A8E96E690}"/>
          </ac:grpSpMkLst>
        </pc:grpChg>
        <pc:grpChg chg="add del mod">
          <ac:chgData name="Priscilla O'Connor" userId="d3b9681a-6783-45a0-a9cd-fbceb3f6df13" providerId="ADAL" clId="{5D5CC007-A94F-43D5-8A04-F7BFB86C8148}" dt="2023-02-09T17:35:23.088" v="648" actId="21"/>
          <ac:grpSpMkLst>
            <pc:docMk/>
            <pc:sldMk cId="3895500177" sldId="334"/>
            <ac:grpSpMk id="7" creationId="{9D95C8A6-7B4C-27C3-E833-727988DCAB3B}"/>
          </ac:grpSpMkLst>
        </pc:grpChg>
        <pc:grpChg chg="del">
          <ac:chgData name="Priscilla O'Connor" userId="d3b9681a-6783-45a0-a9cd-fbceb3f6df13" providerId="ADAL" clId="{5D5CC007-A94F-43D5-8A04-F7BFB86C8148}" dt="2023-02-09T17:22:16.409" v="506" actId="478"/>
          <ac:grpSpMkLst>
            <pc:docMk/>
            <pc:sldMk cId="3895500177" sldId="334"/>
            <ac:grpSpMk id="10" creationId="{9812D002-2D14-F07C-BD0A-292A5871FC8B}"/>
          </ac:grpSpMkLst>
        </pc:grpChg>
        <pc:grpChg chg="del">
          <ac:chgData name="Priscilla O'Connor" userId="d3b9681a-6783-45a0-a9cd-fbceb3f6df13" providerId="ADAL" clId="{5D5CC007-A94F-43D5-8A04-F7BFB86C8148}" dt="2023-02-09T17:22:16.409" v="506" actId="478"/>
          <ac:grpSpMkLst>
            <pc:docMk/>
            <pc:sldMk cId="3895500177" sldId="334"/>
            <ac:grpSpMk id="16" creationId="{9955E4E7-F370-5A3A-9766-2B0B0860E11A}"/>
          </ac:grpSpMkLst>
        </pc:grpChg>
        <pc:grpChg chg="add mod">
          <ac:chgData name="Priscilla O'Connor" userId="d3b9681a-6783-45a0-a9cd-fbceb3f6df13" providerId="ADAL" clId="{5D5CC007-A94F-43D5-8A04-F7BFB86C8148}" dt="2023-02-09T17:36:57.174" v="676" actId="164"/>
          <ac:grpSpMkLst>
            <pc:docMk/>
            <pc:sldMk cId="3895500177" sldId="334"/>
            <ac:grpSpMk id="53" creationId="{A45DBAF6-F78E-5875-C58A-340F24D190DF}"/>
          </ac:grpSpMkLst>
        </pc:grpChg>
        <pc:picChg chg="add mod ord">
          <ac:chgData name="Priscilla O'Connor" userId="d3b9681a-6783-45a0-a9cd-fbceb3f6df13" providerId="ADAL" clId="{5D5CC007-A94F-43D5-8A04-F7BFB86C8148}" dt="2023-02-09T17:36:57.174" v="676" actId="164"/>
          <ac:picMkLst>
            <pc:docMk/>
            <pc:sldMk cId="3895500177" sldId="334"/>
            <ac:picMk id="31" creationId="{2E3FB058-B654-4D84-5519-D6D84D8B4E6E}"/>
          </ac:picMkLst>
        </pc:picChg>
        <pc:picChg chg="add mod">
          <ac:chgData name="Priscilla O'Connor" userId="d3b9681a-6783-45a0-a9cd-fbceb3f6df13" providerId="ADAL" clId="{5D5CC007-A94F-43D5-8A04-F7BFB86C8148}" dt="2023-02-09T17:34:02.477" v="630" actId="1076"/>
          <ac:picMkLst>
            <pc:docMk/>
            <pc:sldMk cId="3895500177" sldId="334"/>
            <ac:picMk id="37" creationId="{E0C3DB57-91A0-3472-DE17-6B16DEE932FB}"/>
          </ac:picMkLst>
        </pc:picChg>
        <pc:picChg chg="add mod">
          <ac:chgData name="Priscilla O'Connor" userId="d3b9681a-6783-45a0-a9cd-fbceb3f6df13" providerId="ADAL" clId="{5D5CC007-A94F-43D5-8A04-F7BFB86C8148}" dt="2023-02-09T17:33:57.437" v="628" actId="1076"/>
          <ac:picMkLst>
            <pc:docMk/>
            <pc:sldMk cId="3895500177" sldId="334"/>
            <ac:picMk id="39" creationId="{2FE607C0-67C1-1A50-5CE2-FAE41B26F737}"/>
          </ac:picMkLst>
        </pc:picChg>
        <pc:picChg chg="add mod">
          <ac:chgData name="Priscilla O'Connor" userId="d3b9681a-6783-45a0-a9cd-fbceb3f6df13" providerId="ADAL" clId="{5D5CC007-A94F-43D5-8A04-F7BFB86C8148}" dt="2023-02-09T17:34:09.979" v="632" actId="1076"/>
          <ac:picMkLst>
            <pc:docMk/>
            <pc:sldMk cId="3895500177" sldId="334"/>
            <ac:picMk id="43" creationId="{613D30A9-8341-37D1-3484-02A6A5AD7D39}"/>
          </ac:picMkLst>
        </pc:picChg>
        <pc:picChg chg="add mod">
          <ac:chgData name="Priscilla O'Connor" userId="d3b9681a-6783-45a0-a9cd-fbceb3f6df13" providerId="ADAL" clId="{5D5CC007-A94F-43D5-8A04-F7BFB86C8148}" dt="2023-02-09T17:34:23.823" v="638" actId="1076"/>
          <ac:picMkLst>
            <pc:docMk/>
            <pc:sldMk cId="3895500177" sldId="334"/>
            <ac:picMk id="45" creationId="{B061CDD9-FF9B-10FA-FC80-9C47C1DA71AA}"/>
          </ac:picMkLst>
        </pc:picChg>
        <pc:picChg chg="add mod">
          <ac:chgData name="Priscilla O'Connor" userId="d3b9681a-6783-45a0-a9cd-fbceb3f6df13" providerId="ADAL" clId="{5D5CC007-A94F-43D5-8A04-F7BFB86C8148}" dt="2023-02-09T17:34:29.898" v="639" actId="1076"/>
          <ac:picMkLst>
            <pc:docMk/>
            <pc:sldMk cId="3895500177" sldId="334"/>
            <ac:picMk id="47" creationId="{CA297D8B-3F50-148B-6687-6A8EDE214CE7}"/>
          </ac:picMkLst>
        </pc:picChg>
        <pc:picChg chg="add mod">
          <ac:chgData name="Priscilla O'Connor" userId="d3b9681a-6783-45a0-a9cd-fbceb3f6df13" providerId="ADAL" clId="{5D5CC007-A94F-43D5-8A04-F7BFB86C8148}" dt="2023-02-09T17:34:36.620" v="641" actId="1076"/>
          <ac:picMkLst>
            <pc:docMk/>
            <pc:sldMk cId="3895500177" sldId="334"/>
            <ac:picMk id="49" creationId="{C4CB5A77-8E78-A3A1-6C18-4FD0A2894DFA}"/>
          </ac:picMkLst>
        </pc:picChg>
        <pc:picChg chg="add mod">
          <ac:chgData name="Priscilla O'Connor" userId="d3b9681a-6783-45a0-a9cd-fbceb3f6df13" providerId="ADAL" clId="{5D5CC007-A94F-43D5-8A04-F7BFB86C8148}" dt="2023-02-09T17:34:42.020" v="642" actId="1076"/>
          <ac:picMkLst>
            <pc:docMk/>
            <pc:sldMk cId="3895500177" sldId="334"/>
            <ac:picMk id="51" creationId="{178DAC52-F2D5-59CF-967A-D2B3E712691A}"/>
          </ac:picMkLst>
        </pc:picChg>
      </pc:sldChg>
    </pc:docChg>
  </pc:docChgLst>
  <pc:docChgLst>
    <pc:chgData name="Conor Walker" userId="9e745111-8e3a-4b36-beec-6898a7e39431" providerId="ADAL" clId="{238889FF-073E-4433-ADDE-55D38CD417CB}"/>
    <pc:docChg chg="undo redo custSel addSld delSld modSld sldOrd">
      <pc:chgData name="Conor Walker" userId="9e745111-8e3a-4b36-beec-6898a7e39431" providerId="ADAL" clId="{238889FF-073E-4433-ADDE-55D38CD417CB}" dt="2023-02-06T18:53:45.243" v="1122"/>
      <pc:docMkLst>
        <pc:docMk/>
      </pc:docMkLst>
      <pc:sldChg chg="modSp del mod ord">
        <pc:chgData name="Conor Walker" userId="9e745111-8e3a-4b36-beec-6898a7e39431" providerId="ADAL" clId="{238889FF-073E-4433-ADDE-55D38CD417CB}" dt="2023-02-06T16:09:29.086" v="919" actId="2696"/>
        <pc:sldMkLst>
          <pc:docMk/>
          <pc:sldMk cId="2693816316" sldId="260"/>
        </pc:sldMkLst>
        <pc:spChg chg="mod">
          <ac:chgData name="Conor Walker" userId="9e745111-8e3a-4b36-beec-6898a7e39431" providerId="ADAL" clId="{238889FF-073E-4433-ADDE-55D38CD417CB}" dt="2023-02-06T12:16:38.261" v="277" actId="113"/>
          <ac:spMkLst>
            <pc:docMk/>
            <pc:sldMk cId="2693816316" sldId="260"/>
            <ac:spMk id="19" creationId="{C670C6BB-27AC-564B-BF4B-418BBC1F1C90}"/>
          </ac:spMkLst>
        </pc:spChg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431950485" sldId="270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3391793860" sldId="271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2234322637" sldId="272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1916818406" sldId="273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683932892" sldId="275"/>
        </pc:sldMkLst>
      </pc:sldChg>
      <pc:sldChg chg="addSp modSp mod ord setBg modAnim">
        <pc:chgData name="Conor Walker" userId="9e745111-8e3a-4b36-beec-6898a7e39431" providerId="ADAL" clId="{238889FF-073E-4433-ADDE-55D38CD417CB}" dt="2023-02-06T16:08:14.032" v="918"/>
        <pc:sldMkLst>
          <pc:docMk/>
          <pc:sldMk cId="1918789360" sldId="276"/>
        </pc:sldMkLst>
        <pc:spChg chg="mod">
          <ac:chgData name="Conor Walker" userId="9e745111-8e3a-4b36-beec-6898a7e39431" providerId="ADAL" clId="{238889FF-073E-4433-ADDE-55D38CD417CB}" dt="2023-02-06T12:54:53.450" v="903" actId="12"/>
          <ac:spMkLst>
            <pc:docMk/>
            <pc:sldMk cId="1918789360" sldId="276"/>
            <ac:spMk id="4" creationId="{1A9014FC-A436-0F92-E7B0-0F2030E722E0}"/>
          </ac:spMkLst>
        </pc:spChg>
        <pc:spChg chg="mod">
          <ac:chgData name="Conor Walker" userId="9e745111-8e3a-4b36-beec-6898a7e39431" providerId="ADAL" clId="{238889FF-073E-4433-ADDE-55D38CD417CB}" dt="2023-02-06T12:16:56.981" v="278"/>
          <ac:spMkLst>
            <pc:docMk/>
            <pc:sldMk cId="1918789360" sldId="276"/>
            <ac:spMk id="5" creationId="{D7060A5C-FFC3-017A-B29E-2729DAE0511B}"/>
          </ac:spMkLst>
        </pc:spChg>
        <pc:picChg chg="add mod">
          <ac:chgData name="Conor Walker" userId="9e745111-8e3a-4b36-beec-6898a7e39431" providerId="ADAL" clId="{238889FF-073E-4433-ADDE-55D38CD417CB}" dt="2023-02-06T12:19:20.738" v="316" actId="1076"/>
          <ac:picMkLst>
            <pc:docMk/>
            <pc:sldMk cId="1918789360" sldId="276"/>
            <ac:picMk id="3" creationId="{70FCCFE3-1F24-001E-1889-64CCA574BD6F}"/>
          </ac:picMkLst>
        </pc:picChg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1871016899" sldId="277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2012653103" sldId="278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237695959" sldId="279"/>
        </pc:sldMkLst>
      </pc:sldChg>
      <pc:sldChg chg="modSp mod">
        <pc:chgData name="Conor Walker" userId="9e745111-8e3a-4b36-beec-6898a7e39431" providerId="ADAL" clId="{238889FF-073E-4433-ADDE-55D38CD417CB}" dt="2023-02-06T12:44:49.598" v="713" actId="113"/>
        <pc:sldMkLst>
          <pc:docMk/>
          <pc:sldMk cId="452185268" sldId="290"/>
        </pc:sldMkLst>
        <pc:spChg chg="mod">
          <ac:chgData name="Conor Walker" userId="9e745111-8e3a-4b36-beec-6898a7e39431" providerId="ADAL" clId="{238889FF-073E-4433-ADDE-55D38CD417CB}" dt="2023-02-06T12:44:49.598" v="713" actId="113"/>
          <ac:spMkLst>
            <pc:docMk/>
            <pc:sldMk cId="452185268" sldId="290"/>
            <ac:spMk id="2" creationId="{60F76C69-90EB-0832-7455-C2D7725CB50A}"/>
          </ac:spMkLst>
        </pc:spChg>
      </pc:sldChg>
      <pc:sldChg chg="del">
        <pc:chgData name="Conor Walker" userId="9e745111-8e3a-4b36-beec-6898a7e39431" providerId="ADAL" clId="{238889FF-073E-4433-ADDE-55D38CD417CB}" dt="2023-02-06T12:52:43.689" v="870" actId="2696"/>
        <pc:sldMkLst>
          <pc:docMk/>
          <pc:sldMk cId="2363485058" sldId="291"/>
        </pc:sldMkLst>
      </pc:sldChg>
      <pc:sldChg chg="del">
        <pc:chgData name="Conor Walker" userId="9e745111-8e3a-4b36-beec-6898a7e39431" providerId="ADAL" clId="{238889FF-073E-4433-ADDE-55D38CD417CB}" dt="2023-02-06T12:11:08.157" v="163" actId="2696"/>
        <pc:sldMkLst>
          <pc:docMk/>
          <pc:sldMk cId="2935182777" sldId="293"/>
        </pc:sldMkLst>
      </pc:sldChg>
      <pc:sldChg chg="addSp delSp modSp mod setBg">
        <pc:chgData name="Conor Walker" userId="9e745111-8e3a-4b36-beec-6898a7e39431" providerId="ADAL" clId="{238889FF-073E-4433-ADDE-55D38CD417CB}" dt="2023-02-06T12:15:19.841" v="223" actId="20577"/>
        <pc:sldMkLst>
          <pc:docMk/>
          <pc:sldMk cId="487459828" sldId="294"/>
        </pc:sldMkLst>
        <pc:spChg chg="mod">
          <ac:chgData name="Conor Walker" userId="9e745111-8e3a-4b36-beec-6898a7e39431" providerId="ADAL" clId="{238889FF-073E-4433-ADDE-55D38CD417CB}" dt="2023-02-06T12:15:19.841" v="223" actId="20577"/>
          <ac:spMkLst>
            <pc:docMk/>
            <pc:sldMk cId="487459828" sldId="294"/>
            <ac:spMk id="2" creationId="{98EE9C65-31C7-BB7C-8973-D61ED4DA729D}"/>
          </ac:spMkLst>
        </pc:spChg>
        <pc:spChg chg="del">
          <ac:chgData name="Conor Walker" userId="9e745111-8e3a-4b36-beec-6898a7e39431" providerId="ADAL" clId="{238889FF-073E-4433-ADDE-55D38CD417CB}" dt="2023-02-06T11:40:48.479" v="139" actId="478"/>
          <ac:spMkLst>
            <pc:docMk/>
            <pc:sldMk cId="487459828" sldId="294"/>
            <ac:spMk id="3" creationId="{65E035A9-78B3-427E-D29F-51571FEFA2B3}"/>
          </ac:spMkLst>
        </pc:spChg>
        <pc:spChg chg="add del mod">
          <ac:chgData name="Conor Walker" userId="9e745111-8e3a-4b36-beec-6898a7e39431" providerId="ADAL" clId="{238889FF-073E-4433-ADDE-55D38CD417CB}" dt="2023-02-06T12:11:54.007" v="167"/>
          <ac:spMkLst>
            <pc:docMk/>
            <pc:sldMk cId="487459828" sldId="294"/>
            <ac:spMk id="8" creationId="{480290DE-D721-B07A-8A89-2041E73DE680}"/>
          </ac:spMkLst>
        </pc:spChg>
        <pc:spChg chg="add mod">
          <ac:chgData name="Conor Walker" userId="9e745111-8e3a-4b36-beec-6898a7e39431" providerId="ADAL" clId="{238889FF-073E-4433-ADDE-55D38CD417CB}" dt="2023-02-06T12:14:45.393" v="208" actId="1076"/>
          <ac:spMkLst>
            <pc:docMk/>
            <pc:sldMk cId="487459828" sldId="294"/>
            <ac:spMk id="9" creationId="{67A4F7C9-10E7-E780-FA37-44DEE083DB54}"/>
          </ac:spMkLst>
        </pc:spChg>
        <pc:spChg chg="add mod">
          <ac:chgData name="Conor Walker" userId="9e745111-8e3a-4b36-beec-6898a7e39431" providerId="ADAL" clId="{238889FF-073E-4433-ADDE-55D38CD417CB}" dt="2023-02-06T12:14:45.393" v="208" actId="1076"/>
          <ac:spMkLst>
            <pc:docMk/>
            <pc:sldMk cId="487459828" sldId="294"/>
            <ac:spMk id="10" creationId="{E4B14A55-1FF3-BBF8-5025-03BC6EAD6F26}"/>
          </ac:spMkLst>
        </pc:spChg>
        <pc:spChg chg="add mod">
          <ac:chgData name="Conor Walker" userId="9e745111-8e3a-4b36-beec-6898a7e39431" providerId="ADAL" clId="{238889FF-073E-4433-ADDE-55D38CD417CB}" dt="2023-02-06T12:14:45.393" v="208" actId="1076"/>
          <ac:spMkLst>
            <pc:docMk/>
            <pc:sldMk cId="487459828" sldId="294"/>
            <ac:spMk id="11" creationId="{AEECD081-C547-9BAF-CF1B-ECB397BB72D6}"/>
          </ac:spMkLst>
        </pc:spChg>
        <pc:picChg chg="add del">
          <ac:chgData name="Conor Walker" userId="9e745111-8e3a-4b36-beec-6898a7e39431" providerId="ADAL" clId="{238889FF-073E-4433-ADDE-55D38CD417CB}" dt="2023-02-06T11:41:35.156" v="141" actId="22"/>
          <ac:picMkLst>
            <pc:docMk/>
            <pc:sldMk cId="487459828" sldId="294"/>
            <ac:picMk id="5" creationId="{774CC97D-A7BC-F8BE-6291-0F65D2797FA9}"/>
          </ac:picMkLst>
        </pc:picChg>
        <pc:picChg chg="add del mod">
          <ac:chgData name="Conor Walker" userId="9e745111-8e3a-4b36-beec-6898a7e39431" providerId="ADAL" clId="{238889FF-073E-4433-ADDE-55D38CD417CB}" dt="2023-02-06T12:11:23.457" v="164" actId="478"/>
          <ac:picMkLst>
            <pc:docMk/>
            <pc:sldMk cId="487459828" sldId="294"/>
            <ac:picMk id="7" creationId="{3E5E45E5-320C-3ABF-B127-0B139282B09A}"/>
          </ac:picMkLst>
        </pc:picChg>
      </pc:sldChg>
      <pc:sldChg chg="addSp delSp modSp del mod ord setBg">
        <pc:chgData name="Conor Walker" userId="9e745111-8e3a-4b36-beec-6898a7e39431" providerId="ADAL" clId="{238889FF-073E-4433-ADDE-55D38CD417CB}" dt="2023-02-06T12:25:49.742" v="417" actId="2696"/>
        <pc:sldMkLst>
          <pc:docMk/>
          <pc:sldMk cId="3000836564" sldId="295"/>
        </pc:sldMkLst>
        <pc:spChg chg="del">
          <ac:chgData name="Conor Walker" userId="9e745111-8e3a-4b36-beec-6898a7e39431" providerId="ADAL" clId="{238889FF-073E-4433-ADDE-55D38CD417CB}" dt="2023-02-06T11:27:37.060" v="50" actId="478"/>
          <ac:spMkLst>
            <pc:docMk/>
            <pc:sldMk cId="3000836564" sldId="295"/>
            <ac:spMk id="2" creationId="{251A2576-D673-A48D-FFF3-DE2E4BF2ACE5}"/>
          </ac:spMkLst>
        </pc:spChg>
        <pc:spChg chg="del">
          <ac:chgData name="Conor Walker" userId="9e745111-8e3a-4b36-beec-6898a7e39431" providerId="ADAL" clId="{238889FF-073E-4433-ADDE-55D38CD417CB}" dt="2023-02-06T11:27:41.463" v="51" actId="478"/>
          <ac:spMkLst>
            <pc:docMk/>
            <pc:sldMk cId="3000836564" sldId="295"/>
            <ac:spMk id="3" creationId="{BC53310C-895B-91B7-3FC5-0C61D117D195}"/>
          </ac:spMkLst>
        </pc:spChg>
        <pc:spChg chg="add del">
          <ac:chgData name="Conor Walker" userId="9e745111-8e3a-4b36-beec-6898a7e39431" providerId="ADAL" clId="{238889FF-073E-4433-ADDE-55D38CD417CB}" dt="2023-02-06T11:33:32.693" v="58" actId="26606"/>
          <ac:spMkLst>
            <pc:docMk/>
            <pc:sldMk cId="3000836564" sldId="295"/>
            <ac:spMk id="10" creationId="{F3060C83-F051-4F0E-ABAD-AA0DFC48B218}"/>
          </ac:spMkLst>
        </pc:spChg>
        <pc:spChg chg="add del">
          <ac:chgData name="Conor Walker" userId="9e745111-8e3a-4b36-beec-6898a7e39431" providerId="ADAL" clId="{238889FF-073E-4433-ADDE-55D38CD417CB}" dt="2023-02-06T11:33:32.693" v="58" actId="26606"/>
          <ac:spMkLst>
            <pc:docMk/>
            <pc:sldMk cId="3000836564" sldId="295"/>
            <ac:spMk id="12" creationId="{83C98ABE-055B-441F-B07E-44F97F083C39}"/>
          </ac:spMkLst>
        </pc:spChg>
        <pc:spChg chg="add del">
          <ac:chgData name="Conor Walker" userId="9e745111-8e3a-4b36-beec-6898a7e39431" providerId="ADAL" clId="{238889FF-073E-4433-ADDE-55D38CD417CB}" dt="2023-02-06T11:33:32.693" v="58" actId="26606"/>
          <ac:spMkLst>
            <pc:docMk/>
            <pc:sldMk cId="3000836564" sldId="295"/>
            <ac:spMk id="14" creationId="{29FDB030-9B49-4CED-8CCD-4D99382388AC}"/>
          </ac:spMkLst>
        </pc:spChg>
        <pc:spChg chg="add del">
          <ac:chgData name="Conor Walker" userId="9e745111-8e3a-4b36-beec-6898a7e39431" providerId="ADAL" clId="{238889FF-073E-4433-ADDE-55D38CD417CB}" dt="2023-02-06T11:33:32.693" v="58" actId="26606"/>
          <ac:spMkLst>
            <pc:docMk/>
            <pc:sldMk cId="3000836564" sldId="295"/>
            <ac:spMk id="16" creationId="{3783CA14-24A1-485C-8B30-D6A5D87987AD}"/>
          </ac:spMkLst>
        </pc:spChg>
        <pc:spChg chg="add del">
          <ac:chgData name="Conor Walker" userId="9e745111-8e3a-4b36-beec-6898a7e39431" providerId="ADAL" clId="{238889FF-073E-4433-ADDE-55D38CD417CB}" dt="2023-02-06T11:33:32.693" v="58" actId="26606"/>
          <ac:spMkLst>
            <pc:docMk/>
            <pc:sldMk cId="3000836564" sldId="295"/>
            <ac:spMk id="18" creationId="{9A97C86A-04D6-40F7-AE84-31AB43E6A846}"/>
          </ac:spMkLst>
        </pc:spChg>
        <pc:spChg chg="add del">
          <ac:chgData name="Conor Walker" userId="9e745111-8e3a-4b36-beec-6898a7e39431" providerId="ADAL" clId="{238889FF-073E-4433-ADDE-55D38CD417CB}" dt="2023-02-06T11:33:32.693" v="58" actId="26606"/>
          <ac:spMkLst>
            <pc:docMk/>
            <pc:sldMk cId="3000836564" sldId="295"/>
            <ac:spMk id="20" creationId="{FF9F2414-84E8-453E-B1F3-389FDE8192D9}"/>
          </ac:spMkLst>
        </pc:spChg>
        <pc:spChg chg="add del">
          <ac:chgData name="Conor Walker" userId="9e745111-8e3a-4b36-beec-6898a7e39431" providerId="ADAL" clId="{238889FF-073E-4433-ADDE-55D38CD417CB}" dt="2023-02-06T11:33:32.693" v="58" actId="26606"/>
          <ac:spMkLst>
            <pc:docMk/>
            <pc:sldMk cId="3000836564" sldId="295"/>
            <ac:spMk id="22" creationId="{3ECA69A1-7536-43AC-85EF-C7106179F5ED}"/>
          </ac:spMkLst>
        </pc:spChg>
        <pc:picChg chg="add mod modCrop">
          <ac:chgData name="Conor Walker" userId="9e745111-8e3a-4b36-beec-6898a7e39431" providerId="ADAL" clId="{238889FF-073E-4433-ADDE-55D38CD417CB}" dt="2023-02-06T11:34:06.400" v="63" actId="1076"/>
          <ac:picMkLst>
            <pc:docMk/>
            <pc:sldMk cId="3000836564" sldId="295"/>
            <ac:picMk id="5" creationId="{79FEF053-1436-D79C-B2EC-7902D0EFCAC1}"/>
          </ac:picMkLst>
        </pc:picChg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1915390849" sldId="296"/>
        </pc:sldMkLst>
      </pc:sldChg>
      <pc:sldChg chg="addSp delSp modSp mod ord">
        <pc:chgData name="Conor Walker" userId="9e745111-8e3a-4b36-beec-6898a7e39431" providerId="ADAL" clId="{238889FF-073E-4433-ADDE-55D38CD417CB}" dt="2023-02-06T13:25:57.263" v="915" actId="20577"/>
        <pc:sldMkLst>
          <pc:docMk/>
          <pc:sldMk cId="905079341" sldId="297"/>
        </pc:sldMkLst>
        <pc:spChg chg="del">
          <ac:chgData name="Conor Walker" userId="9e745111-8e3a-4b36-beec-6898a7e39431" providerId="ADAL" clId="{238889FF-073E-4433-ADDE-55D38CD417CB}" dt="2023-02-06T12:25:20.892" v="412" actId="478"/>
          <ac:spMkLst>
            <pc:docMk/>
            <pc:sldMk cId="905079341" sldId="297"/>
            <ac:spMk id="2" creationId="{2B1CE2AD-1265-200C-4478-2AF2C556227F}"/>
          </ac:spMkLst>
        </pc:spChg>
        <pc:spChg chg="del">
          <ac:chgData name="Conor Walker" userId="9e745111-8e3a-4b36-beec-6898a7e39431" providerId="ADAL" clId="{238889FF-073E-4433-ADDE-55D38CD417CB}" dt="2023-02-06T12:25:19.074" v="411" actId="478"/>
          <ac:spMkLst>
            <pc:docMk/>
            <pc:sldMk cId="905079341" sldId="297"/>
            <ac:spMk id="3" creationId="{39A9B7A5-A851-20A8-7047-E6D126D36A9C}"/>
          </ac:spMkLst>
        </pc:spChg>
        <pc:spChg chg="add del">
          <ac:chgData name="Conor Walker" userId="9e745111-8e3a-4b36-beec-6898a7e39431" providerId="ADAL" clId="{238889FF-073E-4433-ADDE-55D38CD417CB}" dt="2023-02-06T12:25:31.355" v="414" actId="478"/>
          <ac:spMkLst>
            <pc:docMk/>
            <pc:sldMk cId="905079341" sldId="297"/>
            <ac:spMk id="5" creationId="{5F97905E-6F7C-7158-B68D-5D4577B40967}"/>
          </ac:spMkLst>
        </pc:spChg>
        <pc:spChg chg="add mod">
          <ac:chgData name="Conor Walker" userId="9e745111-8e3a-4b36-beec-6898a7e39431" providerId="ADAL" clId="{238889FF-073E-4433-ADDE-55D38CD417CB}" dt="2023-02-06T13:25:57.263" v="915" actId="20577"/>
          <ac:spMkLst>
            <pc:docMk/>
            <pc:sldMk cId="905079341" sldId="297"/>
            <ac:spMk id="6" creationId="{1E1E8A02-D3E1-C052-E9F4-630DEE581EB5}"/>
          </ac:spMkLst>
        </pc:spChg>
        <pc:spChg chg="add mod">
          <ac:chgData name="Conor Walker" userId="9e745111-8e3a-4b36-beec-6898a7e39431" providerId="ADAL" clId="{238889FF-073E-4433-ADDE-55D38CD417CB}" dt="2023-02-06T12:25:39.610" v="416"/>
          <ac:spMkLst>
            <pc:docMk/>
            <pc:sldMk cId="905079341" sldId="297"/>
            <ac:spMk id="7" creationId="{7AA4647B-7DBE-00EA-3C8C-7CB269A7DA8C}"/>
          </ac:spMkLst>
        </pc:spChg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4244156020" sldId="298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1558291227" sldId="299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766474317" sldId="300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3526580839" sldId="301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1110448173" sldId="302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2458260312" sldId="303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2538584188" sldId="304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2576589195" sldId="305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1586194659" sldId="306"/>
        </pc:sldMkLst>
      </pc:sldChg>
      <pc:sldChg chg="del">
        <pc:chgData name="Conor Walker" userId="9e745111-8e3a-4b36-beec-6898a7e39431" providerId="ADAL" clId="{238889FF-073E-4433-ADDE-55D38CD417CB}" dt="2023-02-06T16:09:29.086" v="919" actId="2696"/>
        <pc:sldMkLst>
          <pc:docMk/>
          <pc:sldMk cId="1303033244" sldId="307"/>
        </pc:sldMkLst>
      </pc:sldChg>
      <pc:sldChg chg="add del">
        <pc:chgData name="Conor Walker" userId="9e745111-8e3a-4b36-beec-6898a7e39431" providerId="ADAL" clId="{238889FF-073E-4433-ADDE-55D38CD417CB}" dt="2023-02-06T12:21:09.074" v="327" actId="2696"/>
        <pc:sldMkLst>
          <pc:docMk/>
          <pc:sldMk cId="1110984412" sldId="308"/>
        </pc:sldMkLst>
      </pc:sldChg>
      <pc:sldChg chg="addSp delSp modSp add mod">
        <pc:chgData name="Conor Walker" userId="9e745111-8e3a-4b36-beec-6898a7e39431" providerId="ADAL" clId="{238889FF-073E-4433-ADDE-55D38CD417CB}" dt="2023-02-06T12:21:02.238" v="326" actId="1076"/>
        <pc:sldMkLst>
          <pc:docMk/>
          <pc:sldMk cId="2475590757" sldId="309"/>
        </pc:sldMkLst>
        <pc:spChg chg="del">
          <ac:chgData name="Conor Walker" userId="9e745111-8e3a-4b36-beec-6898a7e39431" providerId="ADAL" clId="{238889FF-073E-4433-ADDE-55D38CD417CB}" dt="2023-02-06T12:20:18.175" v="319" actId="478"/>
          <ac:spMkLst>
            <pc:docMk/>
            <pc:sldMk cId="2475590757" sldId="309"/>
            <ac:spMk id="4" creationId="{1A9014FC-A436-0F92-E7B0-0F2030E722E0}"/>
          </ac:spMkLst>
        </pc:spChg>
        <pc:picChg chg="add del mod">
          <ac:chgData name="Conor Walker" userId="9e745111-8e3a-4b36-beec-6898a7e39431" providerId="ADAL" clId="{238889FF-073E-4433-ADDE-55D38CD417CB}" dt="2023-02-06T12:20:56.109" v="323" actId="478"/>
          <ac:picMkLst>
            <pc:docMk/>
            <pc:sldMk cId="2475590757" sldId="309"/>
            <ac:picMk id="2" creationId="{A30AA740-D42A-551F-4532-746A1FD7B481}"/>
          </ac:picMkLst>
        </pc:picChg>
        <pc:picChg chg="del">
          <ac:chgData name="Conor Walker" userId="9e745111-8e3a-4b36-beec-6898a7e39431" providerId="ADAL" clId="{238889FF-073E-4433-ADDE-55D38CD417CB}" dt="2023-02-06T12:20:14.318" v="318" actId="478"/>
          <ac:picMkLst>
            <pc:docMk/>
            <pc:sldMk cId="2475590757" sldId="309"/>
            <ac:picMk id="3" creationId="{70FCCFE3-1F24-001E-1889-64CCA574BD6F}"/>
          </ac:picMkLst>
        </pc:picChg>
        <pc:picChg chg="add mod">
          <ac:chgData name="Conor Walker" userId="9e745111-8e3a-4b36-beec-6898a7e39431" providerId="ADAL" clId="{238889FF-073E-4433-ADDE-55D38CD417CB}" dt="2023-02-06T12:21:02.238" v="326" actId="1076"/>
          <ac:picMkLst>
            <pc:docMk/>
            <pc:sldMk cId="2475590757" sldId="309"/>
            <ac:picMk id="7" creationId="{63CBF814-9438-A5DA-C128-7C1D25655165}"/>
          </ac:picMkLst>
        </pc:picChg>
      </pc:sldChg>
      <pc:sldChg chg="addSp delSp modSp add mod modAnim">
        <pc:chgData name="Conor Walker" userId="9e745111-8e3a-4b36-beec-6898a7e39431" providerId="ADAL" clId="{238889FF-073E-4433-ADDE-55D38CD417CB}" dt="2023-02-06T18:53:32.994" v="1121"/>
        <pc:sldMkLst>
          <pc:docMk/>
          <pc:sldMk cId="3562571124" sldId="310"/>
        </pc:sldMkLst>
        <pc:spChg chg="add del mod">
          <ac:chgData name="Conor Walker" userId="9e745111-8e3a-4b36-beec-6898a7e39431" providerId="ADAL" clId="{238889FF-073E-4433-ADDE-55D38CD417CB}" dt="2023-02-06T12:45:56.975" v="720" actId="478"/>
          <ac:spMkLst>
            <pc:docMk/>
            <pc:sldMk cId="3562571124" sldId="310"/>
            <ac:spMk id="2" creationId="{BC45DC14-58E2-13BB-082A-011E5A27CB1D}"/>
          </ac:spMkLst>
        </pc:spChg>
        <pc:spChg chg="add mod">
          <ac:chgData name="Conor Walker" userId="9e745111-8e3a-4b36-beec-6898a7e39431" providerId="ADAL" clId="{238889FF-073E-4433-ADDE-55D38CD417CB}" dt="2023-02-06T18:07:30.767" v="1079" actId="1076"/>
          <ac:spMkLst>
            <pc:docMk/>
            <pc:sldMk cId="3562571124" sldId="310"/>
            <ac:spMk id="2" creationId="{DD9032D4-EDA0-BF4D-BA5E-63B67ED8DFD7}"/>
          </ac:spMkLst>
        </pc:spChg>
        <pc:spChg chg="add mod">
          <ac:chgData name="Conor Walker" userId="9e745111-8e3a-4b36-beec-6898a7e39431" providerId="ADAL" clId="{238889FF-073E-4433-ADDE-55D38CD417CB}" dt="2023-02-06T18:09:39.564" v="1094" actId="5793"/>
          <ac:spMkLst>
            <pc:docMk/>
            <pc:sldMk cId="3562571124" sldId="310"/>
            <ac:spMk id="3" creationId="{C26333DD-F379-59A0-6F00-C7414E9B9961}"/>
          </ac:spMkLst>
        </pc:spChg>
        <pc:spChg chg="mod">
          <ac:chgData name="Conor Walker" userId="9e745111-8e3a-4b36-beec-6898a7e39431" providerId="ADAL" clId="{238889FF-073E-4433-ADDE-55D38CD417CB}" dt="2023-02-06T12:46:59.552" v="788" actId="255"/>
          <ac:spMkLst>
            <pc:docMk/>
            <pc:sldMk cId="3562571124" sldId="310"/>
            <ac:spMk id="5" creationId="{D7060A5C-FFC3-017A-B29E-2729DAE0511B}"/>
          </ac:spMkLst>
        </pc:spChg>
        <pc:spChg chg="mod">
          <ac:chgData name="Conor Walker" userId="9e745111-8e3a-4b36-beec-6898a7e39431" providerId="ADAL" clId="{238889FF-073E-4433-ADDE-55D38CD417CB}" dt="2023-02-06T18:07:32.652" v="1080"/>
          <ac:spMkLst>
            <pc:docMk/>
            <pc:sldMk cId="3562571124" sldId="310"/>
            <ac:spMk id="7" creationId="{C89C879F-804E-D364-34A9-2ABDA689F023}"/>
          </ac:spMkLst>
        </pc:spChg>
        <pc:spChg chg="mod">
          <ac:chgData name="Conor Walker" userId="9e745111-8e3a-4b36-beec-6898a7e39431" providerId="ADAL" clId="{238889FF-073E-4433-ADDE-55D38CD417CB}" dt="2023-02-06T18:07:32.652" v="1080"/>
          <ac:spMkLst>
            <pc:docMk/>
            <pc:sldMk cId="3562571124" sldId="310"/>
            <ac:spMk id="8" creationId="{2FA25DE7-D0E0-67C9-67FF-0BB4E0F6A6E9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9" creationId="{B26AFBBF-17E3-122F-D24D-48157ED02495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0" creationId="{63BED0F1-CC49-E774-DAE8-89AA0D0B5E1A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1" creationId="{BB574BF5-5D65-5EF3-D605-DA54824AC626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2" creationId="{EEF067A9-6358-F6A5-9C46-81A9B2781E83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3" creationId="{C9214894-4948-A177-2E86-540003AF4ED5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4" creationId="{059BB1E4-A792-E205-319C-081818D48C19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5" creationId="{6AC82424-CBF0-813E-A9FA-D7643E4F898D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6" creationId="{25DF1CB4-C394-05E3-C573-10AA8D5D8D01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7" creationId="{8EEFA8E2-1D5D-9188-66A4-22A05286DB57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8" creationId="{C34508E2-B1B0-D265-9773-9B262A9D41F7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19" creationId="{6F275DBF-1C05-8B7A-C931-BF6587D1A1BB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20" creationId="{739AB1E4-E4E9-C99C-5902-6EF1AD7CB404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21" creationId="{17F66824-F223-D3FB-4000-712BA38F523C}"/>
          </ac:spMkLst>
        </pc:spChg>
        <pc:spChg chg="add del mod">
          <ac:chgData name="Conor Walker" userId="9e745111-8e3a-4b36-beec-6898a7e39431" providerId="ADAL" clId="{238889FF-073E-4433-ADDE-55D38CD417CB}" dt="2023-02-06T18:07:35.216" v="1081"/>
          <ac:spMkLst>
            <pc:docMk/>
            <pc:sldMk cId="3562571124" sldId="310"/>
            <ac:spMk id="22" creationId="{9070B24D-BB43-0ADA-7F28-FEE3D9BD20F1}"/>
          </ac:spMkLst>
        </pc:spChg>
        <pc:spChg chg="add mod">
          <ac:chgData name="Conor Walker" userId="9e745111-8e3a-4b36-beec-6898a7e39431" providerId="ADAL" clId="{238889FF-073E-4433-ADDE-55D38CD417CB}" dt="2023-02-06T18:07:58.639" v="1084" actId="1076"/>
          <ac:spMkLst>
            <pc:docMk/>
            <pc:sldMk cId="3562571124" sldId="310"/>
            <ac:spMk id="23" creationId="{30E34A26-5B4E-3FF4-DE09-4FF890C37E53}"/>
          </ac:spMkLst>
        </pc:spChg>
        <pc:grpChg chg="add del mod">
          <ac:chgData name="Conor Walker" userId="9e745111-8e3a-4b36-beec-6898a7e39431" providerId="ADAL" clId="{238889FF-073E-4433-ADDE-55D38CD417CB}" dt="2023-02-06T18:07:35.216" v="1081"/>
          <ac:grpSpMkLst>
            <pc:docMk/>
            <pc:sldMk cId="3562571124" sldId="310"/>
            <ac:grpSpMk id="4" creationId="{58218BF4-DEBB-9034-0620-B1F3CF6942D7}"/>
          </ac:grpSpMkLst>
        </pc:grpChg>
        <pc:picChg chg="add mod ord">
          <ac:chgData name="Conor Walker" userId="9e745111-8e3a-4b36-beec-6898a7e39431" providerId="ADAL" clId="{238889FF-073E-4433-ADDE-55D38CD417CB}" dt="2023-02-06T12:53:44.711" v="882" actId="1076"/>
          <ac:picMkLst>
            <pc:docMk/>
            <pc:sldMk cId="3562571124" sldId="310"/>
            <ac:picMk id="6" creationId="{27695794-D2BD-9C8D-23FD-F039D11121A4}"/>
          </ac:picMkLst>
        </pc:picChg>
        <pc:picChg chg="del mod">
          <ac:chgData name="Conor Walker" userId="9e745111-8e3a-4b36-beec-6898a7e39431" providerId="ADAL" clId="{238889FF-073E-4433-ADDE-55D38CD417CB}" dt="2023-02-06T12:23:22.418" v="332" actId="478"/>
          <ac:picMkLst>
            <pc:docMk/>
            <pc:sldMk cId="3562571124" sldId="310"/>
            <ac:picMk id="7" creationId="{63CBF814-9438-A5DA-C128-7C1D25655165}"/>
          </ac:picMkLst>
        </pc:picChg>
      </pc:sldChg>
      <pc:sldChg chg="addSp delSp modSp mod modAnim">
        <pc:chgData name="Conor Walker" userId="9e745111-8e3a-4b36-beec-6898a7e39431" providerId="ADAL" clId="{238889FF-073E-4433-ADDE-55D38CD417CB}" dt="2023-02-06T18:51:30.763" v="1120"/>
        <pc:sldMkLst>
          <pc:docMk/>
          <pc:sldMk cId="1747259808" sldId="311"/>
        </pc:sldMkLst>
        <pc:spChg chg="add mod">
          <ac:chgData name="Conor Walker" userId="9e745111-8e3a-4b36-beec-6898a7e39431" providerId="ADAL" clId="{238889FF-073E-4433-ADDE-55D38CD417CB}" dt="2023-02-06T16:27:57.447" v="948"/>
          <ac:spMkLst>
            <pc:docMk/>
            <pc:sldMk cId="1747259808" sldId="311"/>
            <ac:spMk id="2" creationId="{C1DE87A7-FA5B-607C-4C83-AB5D3D732B26}"/>
          </ac:spMkLst>
        </pc:spChg>
        <pc:spChg chg="mod">
          <ac:chgData name="Conor Walker" userId="9e745111-8e3a-4b36-beec-6898a7e39431" providerId="ADAL" clId="{238889FF-073E-4433-ADDE-55D38CD417CB}" dt="2023-02-06T18:50:42.769" v="1116" actId="1076"/>
          <ac:spMkLst>
            <pc:docMk/>
            <pc:sldMk cId="1747259808" sldId="311"/>
            <ac:spMk id="4" creationId="{1A9014FC-A436-0F92-E7B0-0F2030E722E0}"/>
          </ac:spMkLst>
        </pc:spChg>
        <pc:spChg chg="del mod">
          <ac:chgData name="Conor Walker" userId="9e745111-8e3a-4b36-beec-6898a7e39431" providerId="ADAL" clId="{238889FF-073E-4433-ADDE-55D38CD417CB}" dt="2023-02-06T16:27:55.793" v="947" actId="478"/>
          <ac:spMkLst>
            <pc:docMk/>
            <pc:sldMk cId="1747259808" sldId="311"/>
            <ac:spMk id="5" creationId="{D7060A5C-FFC3-017A-B29E-2729DAE0511B}"/>
          </ac:spMkLst>
        </pc:spChg>
        <pc:picChg chg="del">
          <ac:chgData name="Conor Walker" userId="9e745111-8e3a-4b36-beec-6898a7e39431" providerId="ADAL" clId="{238889FF-073E-4433-ADDE-55D38CD417CB}" dt="2023-02-06T12:29:59.502" v="449" actId="478"/>
          <ac:picMkLst>
            <pc:docMk/>
            <pc:sldMk cId="1747259808" sldId="311"/>
            <ac:picMk id="3" creationId="{70FCCFE3-1F24-001E-1889-64CCA574BD6F}"/>
          </ac:picMkLst>
        </pc:picChg>
        <pc:picChg chg="add mod">
          <ac:chgData name="Conor Walker" userId="9e745111-8e3a-4b36-beec-6898a7e39431" providerId="ADAL" clId="{238889FF-073E-4433-ADDE-55D38CD417CB}" dt="2023-02-06T12:31:03.902" v="455" actId="1076"/>
          <ac:picMkLst>
            <pc:docMk/>
            <pc:sldMk cId="1747259808" sldId="311"/>
            <ac:picMk id="6" creationId="{F3EAA4A5-2A68-75BD-8E61-82EB7EA60F87}"/>
          </ac:picMkLst>
        </pc:picChg>
      </pc:sldChg>
      <pc:sldChg chg="addSp delSp modSp add mod">
        <pc:chgData name="Conor Walker" userId="9e745111-8e3a-4b36-beec-6898a7e39431" providerId="ADAL" clId="{238889FF-073E-4433-ADDE-55D38CD417CB}" dt="2023-02-06T16:27:41.924" v="944"/>
        <pc:sldMkLst>
          <pc:docMk/>
          <pc:sldMk cId="2513589697" sldId="312"/>
        </pc:sldMkLst>
        <pc:spChg chg="add mod ord">
          <ac:chgData name="Conor Walker" userId="9e745111-8e3a-4b36-beec-6898a7e39431" providerId="ADAL" clId="{238889FF-073E-4433-ADDE-55D38CD417CB}" dt="2023-02-06T12:41:45.612" v="683" actId="14100"/>
          <ac:spMkLst>
            <pc:docMk/>
            <pc:sldMk cId="2513589697" sldId="312"/>
            <ac:spMk id="2" creationId="{5A9CD1B6-5BCB-9CB3-CF1E-9D0242228BC9}"/>
          </ac:spMkLst>
        </pc:spChg>
        <pc:spChg chg="mod">
          <ac:chgData name="Conor Walker" userId="9e745111-8e3a-4b36-beec-6898a7e39431" providerId="ADAL" clId="{238889FF-073E-4433-ADDE-55D38CD417CB}" dt="2023-02-06T12:54:35.693" v="896" actId="12"/>
          <ac:spMkLst>
            <pc:docMk/>
            <pc:sldMk cId="2513589697" sldId="312"/>
            <ac:spMk id="4" creationId="{1A9014FC-A436-0F92-E7B0-0F2030E722E0}"/>
          </ac:spMkLst>
        </pc:spChg>
        <pc:spChg chg="del">
          <ac:chgData name="Conor Walker" userId="9e745111-8e3a-4b36-beec-6898a7e39431" providerId="ADAL" clId="{238889FF-073E-4433-ADDE-55D38CD417CB}" dt="2023-02-06T16:25:47.866" v="937" actId="478"/>
          <ac:spMkLst>
            <pc:docMk/>
            <pc:sldMk cId="2513589697" sldId="312"/>
            <ac:spMk id="5" creationId="{D7060A5C-FFC3-017A-B29E-2729DAE0511B}"/>
          </ac:spMkLst>
        </pc:spChg>
        <pc:spChg chg="add del mod">
          <ac:chgData name="Conor Walker" userId="9e745111-8e3a-4b36-beec-6898a7e39431" providerId="ADAL" clId="{238889FF-073E-4433-ADDE-55D38CD417CB}" dt="2023-02-06T16:27:40.343" v="943" actId="478"/>
          <ac:spMkLst>
            <pc:docMk/>
            <pc:sldMk cId="2513589697" sldId="312"/>
            <ac:spMk id="6" creationId="{2FD04AB0-C2BD-80CE-15F1-3C6D00F6F0DF}"/>
          </ac:spMkLst>
        </pc:spChg>
        <pc:spChg chg="add mod">
          <ac:chgData name="Conor Walker" userId="9e745111-8e3a-4b36-beec-6898a7e39431" providerId="ADAL" clId="{238889FF-073E-4433-ADDE-55D38CD417CB}" dt="2023-02-06T16:27:41.924" v="944"/>
          <ac:spMkLst>
            <pc:docMk/>
            <pc:sldMk cId="2513589697" sldId="312"/>
            <ac:spMk id="7" creationId="{AF1E1E60-8B66-78F9-10B5-43AF5820804F}"/>
          </ac:spMkLst>
        </pc:spChg>
        <pc:picChg chg="add mod">
          <ac:chgData name="Conor Walker" userId="9e745111-8e3a-4b36-beec-6898a7e39431" providerId="ADAL" clId="{238889FF-073E-4433-ADDE-55D38CD417CB}" dt="2023-02-06T12:41:36.695" v="681"/>
          <ac:picMkLst>
            <pc:docMk/>
            <pc:sldMk cId="2513589697" sldId="312"/>
            <ac:picMk id="3" creationId="{4C2EA156-8FBC-75FC-8FF0-974B903EACAD}"/>
          </ac:picMkLst>
        </pc:picChg>
        <pc:picChg chg="del mod">
          <ac:chgData name="Conor Walker" userId="9e745111-8e3a-4b36-beec-6898a7e39431" providerId="ADAL" clId="{238889FF-073E-4433-ADDE-55D38CD417CB}" dt="2023-02-06T12:41:30.219" v="680" actId="21"/>
          <ac:picMkLst>
            <pc:docMk/>
            <pc:sldMk cId="2513589697" sldId="312"/>
            <ac:picMk id="6" creationId="{F3EAA4A5-2A68-75BD-8E61-82EB7EA60F87}"/>
          </ac:picMkLst>
        </pc:picChg>
      </pc:sldChg>
      <pc:sldChg chg="modSp add mod ord">
        <pc:chgData name="Conor Walker" userId="9e745111-8e3a-4b36-beec-6898a7e39431" providerId="ADAL" clId="{238889FF-073E-4433-ADDE-55D38CD417CB}" dt="2023-02-06T12:45:08.742" v="715" actId="113"/>
        <pc:sldMkLst>
          <pc:docMk/>
          <pc:sldMk cId="3932714608" sldId="313"/>
        </pc:sldMkLst>
        <pc:spChg chg="mod">
          <ac:chgData name="Conor Walker" userId="9e745111-8e3a-4b36-beec-6898a7e39431" providerId="ADAL" clId="{238889FF-073E-4433-ADDE-55D38CD417CB}" dt="2023-02-06T12:45:08.742" v="715" actId="113"/>
          <ac:spMkLst>
            <pc:docMk/>
            <pc:sldMk cId="3932714608" sldId="313"/>
            <ac:spMk id="6" creationId="{1E1E8A02-D3E1-C052-E9F4-630DEE581EB5}"/>
          </ac:spMkLst>
        </pc:spChg>
        <pc:spChg chg="mod">
          <ac:chgData name="Conor Walker" userId="9e745111-8e3a-4b36-beec-6898a7e39431" providerId="ADAL" clId="{238889FF-073E-4433-ADDE-55D38CD417CB}" dt="2023-02-06T12:43:30.364" v="706" actId="20577"/>
          <ac:spMkLst>
            <pc:docMk/>
            <pc:sldMk cId="3932714608" sldId="313"/>
            <ac:spMk id="7" creationId="{7AA4647B-7DBE-00EA-3C8C-7CB269A7DA8C}"/>
          </ac:spMkLst>
        </pc:spChg>
      </pc:sldChg>
      <pc:sldChg chg="addSp delSp modSp add mod ord">
        <pc:chgData name="Conor Walker" userId="9e745111-8e3a-4b36-beec-6898a7e39431" providerId="ADAL" clId="{238889FF-073E-4433-ADDE-55D38CD417CB}" dt="2023-02-06T17:26:27.184" v="991" actId="1076"/>
        <pc:sldMkLst>
          <pc:docMk/>
          <pc:sldMk cId="2017065150" sldId="314"/>
        </pc:sldMkLst>
        <pc:spChg chg="del">
          <ac:chgData name="Conor Walker" userId="9e745111-8e3a-4b36-beec-6898a7e39431" providerId="ADAL" clId="{238889FF-073E-4433-ADDE-55D38CD417CB}" dt="2023-02-06T12:36:19.892" v="562" actId="478"/>
          <ac:spMkLst>
            <pc:docMk/>
            <pc:sldMk cId="2017065150" sldId="314"/>
            <ac:spMk id="2" creationId="{5A9CD1B6-5BCB-9CB3-CF1E-9D0242228BC9}"/>
          </ac:spMkLst>
        </pc:spChg>
        <pc:spChg chg="mod">
          <ac:chgData name="Conor Walker" userId="9e745111-8e3a-4b36-beec-6898a7e39431" providerId="ADAL" clId="{238889FF-073E-4433-ADDE-55D38CD417CB}" dt="2023-02-06T12:54:29.616" v="894" actId="12"/>
          <ac:spMkLst>
            <pc:docMk/>
            <pc:sldMk cId="2017065150" sldId="314"/>
            <ac:spMk id="4" creationId="{1A9014FC-A436-0F92-E7B0-0F2030E722E0}"/>
          </ac:spMkLst>
        </pc:spChg>
        <pc:spChg chg="mod">
          <ac:chgData name="Conor Walker" userId="9e745111-8e3a-4b36-beec-6898a7e39431" providerId="ADAL" clId="{238889FF-073E-4433-ADDE-55D38CD417CB}" dt="2023-02-06T17:26:27.184" v="991" actId="1076"/>
          <ac:spMkLst>
            <pc:docMk/>
            <pc:sldMk cId="2017065150" sldId="314"/>
            <ac:spMk id="5" creationId="{D7060A5C-FFC3-017A-B29E-2729DAE0511B}"/>
          </ac:spMkLst>
        </pc:spChg>
        <pc:spChg chg="add mod">
          <ac:chgData name="Conor Walker" userId="9e745111-8e3a-4b36-beec-6898a7e39431" providerId="ADAL" clId="{238889FF-073E-4433-ADDE-55D38CD417CB}" dt="2023-02-06T12:39:30.035" v="669" actId="1076"/>
          <ac:spMkLst>
            <pc:docMk/>
            <pc:sldMk cId="2017065150" sldId="314"/>
            <ac:spMk id="9" creationId="{B34F1132-76AD-3513-99CF-F612419BF96C}"/>
          </ac:spMkLst>
        </pc:spChg>
        <pc:picChg chg="del">
          <ac:chgData name="Conor Walker" userId="9e745111-8e3a-4b36-beec-6898a7e39431" providerId="ADAL" clId="{238889FF-073E-4433-ADDE-55D38CD417CB}" dt="2023-02-06T12:36:17.648" v="561" actId="478"/>
          <ac:picMkLst>
            <pc:docMk/>
            <pc:sldMk cId="2017065150" sldId="314"/>
            <ac:picMk id="6" creationId="{F3EAA4A5-2A68-75BD-8E61-82EB7EA60F87}"/>
          </ac:picMkLst>
        </pc:picChg>
        <pc:picChg chg="add mod">
          <ac:chgData name="Conor Walker" userId="9e745111-8e3a-4b36-beec-6898a7e39431" providerId="ADAL" clId="{238889FF-073E-4433-ADDE-55D38CD417CB}" dt="2023-02-06T12:39:12.460" v="665" actId="1076"/>
          <ac:picMkLst>
            <pc:docMk/>
            <pc:sldMk cId="2017065150" sldId="314"/>
            <ac:picMk id="7" creationId="{5455A7A6-A8FB-FD42-AC5A-4FB231098235}"/>
          </ac:picMkLst>
        </pc:picChg>
      </pc:sldChg>
      <pc:sldChg chg="addSp delSp modSp mod">
        <pc:chgData name="Conor Walker" userId="9e745111-8e3a-4b36-beec-6898a7e39431" providerId="ADAL" clId="{238889FF-073E-4433-ADDE-55D38CD417CB}" dt="2023-02-06T12:45:14.378" v="716" actId="113"/>
        <pc:sldMkLst>
          <pc:docMk/>
          <pc:sldMk cId="2859139329" sldId="315"/>
        </pc:sldMkLst>
        <pc:spChg chg="add mod">
          <ac:chgData name="Conor Walker" userId="9e745111-8e3a-4b36-beec-6898a7e39431" providerId="ADAL" clId="{238889FF-073E-4433-ADDE-55D38CD417CB}" dt="2023-02-06T12:43:43.746" v="708"/>
          <ac:spMkLst>
            <pc:docMk/>
            <pc:sldMk cId="2859139329" sldId="315"/>
            <ac:spMk id="2" creationId="{7555CD00-6E6D-AE7D-D528-0125C6438B14}"/>
          </ac:spMkLst>
        </pc:spChg>
        <pc:spChg chg="mod">
          <ac:chgData name="Conor Walker" userId="9e745111-8e3a-4b36-beec-6898a7e39431" providerId="ADAL" clId="{238889FF-073E-4433-ADDE-55D38CD417CB}" dt="2023-02-06T12:45:14.378" v="716" actId="113"/>
          <ac:spMkLst>
            <pc:docMk/>
            <pc:sldMk cId="2859139329" sldId="315"/>
            <ac:spMk id="6" creationId="{1E1E8A02-D3E1-C052-E9F4-630DEE581EB5}"/>
          </ac:spMkLst>
        </pc:spChg>
        <pc:spChg chg="del">
          <ac:chgData name="Conor Walker" userId="9e745111-8e3a-4b36-beec-6898a7e39431" providerId="ADAL" clId="{238889FF-073E-4433-ADDE-55D38CD417CB}" dt="2023-02-06T12:43:42.831" v="707" actId="478"/>
          <ac:spMkLst>
            <pc:docMk/>
            <pc:sldMk cId="2859139329" sldId="315"/>
            <ac:spMk id="7" creationId="{7AA4647B-7DBE-00EA-3C8C-7CB269A7DA8C}"/>
          </ac:spMkLst>
        </pc:spChg>
      </pc:sldChg>
      <pc:sldChg chg="addSp delSp modSp add del mod">
        <pc:chgData name="Conor Walker" userId="9e745111-8e3a-4b36-beec-6898a7e39431" providerId="ADAL" clId="{238889FF-073E-4433-ADDE-55D38CD417CB}" dt="2023-02-06T18:51:08.276" v="1119" actId="2696"/>
        <pc:sldMkLst>
          <pc:docMk/>
          <pc:sldMk cId="3679904732" sldId="316"/>
        </pc:sldMkLst>
        <pc:spChg chg="add del mod">
          <ac:chgData name="Conor Walker" userId="9e745111-8e3a-4b36-beec-6898a7e39431" providerId="ADAL" clId="{238889FF-073E-4433-ADDE-55D38CD417CB}" dt="2023-02-06T16:27:47.834" v="945" actId="478"/>
          <ac:spMkLst>
            <pc:docMk/>
            <pc:sldMk cId="3679904732" sldId="316"/>
            <ac:spMk id="2" creationId="{5A592D58-8666-3576-4713-EDEDE0F2813F}"/>
          </ac:spMkLst>
        </pc:spChg>
        <pc:spChg chg="add mod">
          <ac:chgData name="Conor Walker" userId="9e745111-8e3a-4b36-beec-6898a7e39431" providerId="ADAL" clId="{238889FF-073E-4433-ADDE-55D38CD417CB}" dt="2023-02-06T16:27:48.937" v="946"/>
          <ac:spMkLst>
            <pc:docMk/>
            <pc:sldMk cId="3679904732" sldId="316"/>
            <ac:spMk id="3" creationId="{4F51B68D-26AF-6E54-8845-B450A7E786E2}"/>
          </ac:spMkLst>
        </pc:spChg>
        <pc:spChg chg="mod">
          <ac:chgData name="Conor Walker" userId="9e745111-8e3a-4b36-beec-6898a7e39431" providerId="ADAL" clId="{238889FF-073E-4433-ADDE-55D38CD417CB}" dt="2023-02-06T12:54:41.561" v="898" actId="12"/>
          <ac:spMkLst>
            <pc:docMk/>
            <pc:sldMk cId="3679904732" sldId="316"/>
            <ac:spMk id="4" creationId="{1A9014FC-A436-0F92-E7B0-0F2030E722E0}"/>
          </ac:spMkLst>
        </pc:spChg>
        <pc:spChg chg="del">
          <ac:chgData name="Conor Walker" userId="9e745111-8e3a-4b36-beec-6898a7e39431" providerId="ADAL" clId="{238889FF-073E-4433-ADDE-55D38CD417CB}" dt="2023-02-06T16:25:41.229" v="935" actId="478"/>
          <ac:spMkLst>
            <pc:docMk/>
            <pc:sldMk cId="3679904732" sldId="316"/>
            <ac:spMk id="5" creationId="{D7060A5C-FFC3-017A-B29E-2729DAE0511B}"/>
          </ac:spMkLst>
        </pc:spChg>
      </pc:sldChg>
      <pc:sldChg chg="addSp delSp modSp add del mod">
        <pc:chgData name="Conor Walker" userId="9e745111-8e3a-4b36-beec-6898a7e39431" providerId="ADAL" clId="{238889FF-073E-4433-ADDE-55D38CD417CB}" dt="2023-02-06T18:11:10.016" v="1100" actId="2696"/>
        <pc:sldMkLst>
          <pc:docMk/>
          <pc:sldMk cId="2639362940" sldId="317"/>
        </pc:sldMkLst>
        <pc:spChg chg="add mod">
          <ac:chgData name="Conor Walker" userId="9e745111-8e3a-4b36-beec-6898a7e39431" providerId="ADAL" clId="{238889FF-073E-4433-ADDE-55D38CD417CB}" dt="2023-02-06T12:54:13.936" v="889" actId="5793"/>
          <ac:spMkLst>
            <pc:docMk/>
            <pc:sldMk cId="2639362940" sldId="317"/>
            <ac:spMk id="2" creationId="{3ED325A2-DA33-1C2C-8497-B3DB227277C9}"/>
          </ac:spMkLst>
        </pc:spChg>
        <pc:spChg chg="mod">
          <ac:chgData name="Conor Walker" userId="9e745111-8e3a-4b36-beec-6898a7e39431" providerId="ADAL" clId="{238889FF-073E-4433-ADDE-55D38CD417CB}" dt="2023-02-06T12:50:19.564" v="834" actId="20577"/>
          <ac:spMkLst>
            <pc:docMk/>
            <pc:sldMk cId="2639362940" sldId="317"/>
            <ac:spMk id="3" creationId="{C26333DD-F379-59A0-6F00-C7414E9B9961}"/>
          </ac:spMkLst>
        </pc:spChg>
        <pc:picChg chg="add mod">
          <ac:chgData name="Conor Walker" userId="9e745111-8e3a-4b36-beec-6898a7e39431" providerId="ADAL" clId="{238889FF-073E-4433-ADDE-55D38CD417CB}" dt="2023-02-06T12:53:54.746" v="884"/>
          <ac:picMkLst>
            <pc:docMk/>
            <pc:sldMk cId="2639362940" sldId="317"/>
            <ac:picMk id="4" creationId="{5F9373D5-00F0-40DF-EDAC-0990AA31CD8D}"/>
          </ac:picMkLst>
        </pc:picChg>
        <pc:picChg chg="del">
          <ac:chgData name="Conor Walker" userId="9e745111-8e3a-4b36-beec-6898a7e39431" providerId="ADAL" clId="{238889FF-073E-4433-ADDE-55D38CD417CB}" dt="2023-02-06T12:53:53.302" v="883" actId="478"/>
          <ac:picMkLst>
            <pc:docMk/>
            <pc:sldMk cId="2639362940" sldId="317"/>
            <ac:picMk id="6" creationId="{27695794-D2BD-9C8D-23FD-F039D11121A4}"/>
          </ac:picMkLst>
        </pc:picChg>
      </pc:sldChg>
      <pc:sldChg chg="addSp delSp modSp add mod ord">
        <pc:chgData name="Conor Walker" userId="9e745111-8e3a-4b36-beec-6898a7e39431" providerId="ADAL" clId="{238889FF-073E-4433-ADDE-55D38CD417CB}" dt="2023-02-06T12:52:24.809" v="869" actId="20577"/>
        <pc:sldMkLst>
          <pc:docMk/>
          <pc:sldMk cId="4014164646" sldId="318"/>
        </pc:sldMkLst>
        <pc:spChg chg="del">
          <ac:chgData name="Conor Walker" userId="9e745111-8e3a-4b36-beec-6898a7e39431" providerId="ADAL" clId="{238889FF-073E-4433-ADDE-55D38CD417CB}" dt="2023-02-06T12:52:09.173" v="858" actId="478"/>
          <ac:spMkLst>
            <pc:docMk/>
            <pc:sldMk cId="4014164646" sldId="318"/>
            <ac:spMk id="2" creationId="{7555CD00-6E6D-AE7D-D528-0125C6438B14}"/>
          </ac:spMkLst>
        </pc:spChg>
        <pc:spChg chg="add mod">
          <ac:chgData name="Conor Walker" userId="9e745111-8e3a-4b36-beec-6898a7e39431" providerId="ADAL" clId="{238889FF-073E-4433-ADDE-55D38CD417CB}" dt="2023-02-06T12:52:10.061" v="859"/>
          <ac:spMkLst>
            <pc:docMk/>
            <pc:sldMk cId="4014164646" sldId="318"/>
            <ac:spMk id="3" creationId="{DD558478-759A-166B-F9DC-AA092986D93D}"/>
          </ac:spMkLst>
        </pc:spChg>
        <pc:spChg chg="mod">
          <ac:chgData name="Conor Walker" userId="9e745111-8e3a-4b36-beec-6898a7e39431" providerId="ADAL" clId="{238889FF-073E-4433-ADDE-55D38CD417CB}" dt="2023-02-06T12:52:24.809" v="869" actId="20577"/>
          <ac:spMkLst>
            <pc:docMk/>
            <pc:sldMk cId="4014164646" sldId="318"/>
            <ac:spMk id="6" creationId="{1E1E8A02-D3E1-C052-E9F4-630DEE581EB5}"/>
          </ac:spMkLst>
        </pc:spChg>
      </pc:sldChg>
      <pc:sldChg chg="add del">
        <pc:chgData name="Conor Walker" userId="9e745111-8e3a-4b36-beec-6898a7e39431" providerId="ADAL" clId="{238889FF-073E-4433-ADDE-55D38CD417CB}" dt="2023-02-06T13:06:40.139" v="905" actId="2696"/>
        <pc:sldMkLst>
          <pc:docMk/>
          <pc:sldMk cId="961996570" sldId="319"/>
        </pc:sldMkLst>
      </pc:sldChg>
      <pc:sldChg chg="addSp delSp modSp add mod modAnim">
        <pc:chgData name="Conor Walker" userId="9e745111-8e3a-4b36-beec-6898a7e39431" providerId="ADAL" clId="{238889FF-073E-4433-ADDE-55D38CD417CB}" dt="2023-02-06T18:49:30.179" v="1109"/>
        <pc:sldMkLst>
          <pc:docMk/>
          <pc:sldMk cId="3135100070" sldId="319"/>
        </pc:sldMkLst>
        <pc:spChg chg="add mod">
          <ac:chgData name="Conor Walker" userId="9e745111-8e3a-4b36-beec-6898a7e39431" providerId="ADAL" clId="{238889FF-073E-4433-ADDE-55D38CD417CB}" dt="2023-02-06T17:55:09.065" v="1066" actId="1076"/>
          <ac:spMkLst>
            <pc:docMk/>
            <pc:sldMk cId="3135100070" sldId="319"/>
            <ac:spMk id="2" creationId="{8CC456AE-51CA-FCE3-16EB-33C30BBEE3D2}"/>
          </ac:spMkLst>
        </pc:spChg>
        <pc:spChg chg="add mod">
          <ac:chgData name="Conor Walker" userId="9e745111-8e3a-4b36-beec-6898a7e39431" providerId="ADAL" clId="{238889FF-073E-4433-ADDE-55D38CD417CB}" dt="2023-02-06T17:55:09.065" v="1066" actId="1076"/>
          <ac:spMkLst>
            <pc:docMk/>
            <pc:sldMk cId="3135100070" sldId="319"/>
            <ac:spMk id="3" creationId="{E819FE46-156B-53D9-1439-75955BC608BB}"/>
          </ac:spMkLst>
        </pc:spChg>
        <pc:spChg chg="mod">
          <ac:chgData name="Conor Walker" userId="9e745111-8e3a-4b36-beec-6898a7e39431" providerId="ADAL" clId="{238889FF-073E-4433-ADDE-55D38CD417CB}" dt="2023-02-06T16:22:11.255" v="924" actId="207"/>
          <ac:spMkLst>
            <pc:docMk/>
            <pc:sldMk cId="3135100070" sldId="319"/>
            <ac:spMk id="6" creationId="{B20ED0FC-CFAA-F4A4-0E55-1C5E58FE2D9F}"/>
          </ac:spMkLst>
        </pc:spChg>
        <pc:spChg chg="mod">
          <ac:chgData name="Conor Walker" userId="9e745111-8e3a-4b36-beec-6898a7e39431" providerId="ADAL" clId="{238889FF-073E-4433-ADDE-55D38CD417CB}" dt="2023-02-06T16:22:20.229" v="925" actId="207"/>
          <ac:spMkLst>
            <pc:docMk/>
            <pc:sldMk cId="3135100070" sldId="319"/>
            <ac:spMk id="8" creationId="{F99BCE7C-B023-9124-F140-14583CBFB2DB}"/>
          </ac:spMkLst>
        </pc:spChg>
        <pc:spChg chg="mod">
          <ac:chgData name="Conor Walker" userId="9e745111-8e3a-4b36-beec-6898a7e39431" providerId="ADAL" clId="{238889FF-073E-4433-ADDE-55D38CD417CB}" dt="2023-02-06T16:22:29.472" v="926" actId="207"/>
          <ac:spMkLst>
            <pc:docMk/>
            <pc:sldMk cId="3135100070" sldId="319"/>
            <ac:spMk id="9" creationId="{8B34484A-C0EC-A4AD-0DD6-C232D66AE774}"/>
          </ac:spMkLst>
        </pc:spChg>
        <pc:spChg chg="mod">
          <ac:chgData name="Conor Walker" userId="9e745111-8e3a-4b36-beec-6898a7e39431" providerId="ADAL" clId="{238889FF-073E-4433-ADDE-55D38CD417CB}" dt="2023-02-06T16:21:53.684" v="922"/>
          <ac:spMkLst>
            <pc:docMk/>
            <pc:sldMk cId="3135100070" sldId="319"/>
            <ac:spMk id="11" creationId="{010BF0A0-E001-53B6-887A-BC5E5F8F17CC}"/>
          </ac:spMkLst>
        </pc:spChg>
        <pc:spChg chg="mod">
          <ac:chgData name="Conor Walker" userId="9e745111-8e3a-4b36-beec-6898a7e39431" providerId="ADAL" clId="{238889FF-073E-4433-ADDE-55D38CD417CB}" dt="2023-02-06T16:21:53.684" v="922"/>
          <ac:spMkLst>
            <pc:docMk/>
            <pc:sldMk cId="3135100070" sldId="319"/>
            <ac:spMk id="12" creationId="{8A216149-9E68-43E8-EF7A-BE2A10770CE9}"/>
          </ac:spMkLst>
        </pc:spChg>
        <pc:spChg chg="add mod">
          <ac:chgData name="Conor Walker" userId="9e745111-8e3a-4b36-beec-6898a7e39431" providerId="ADAL" clId="{238889FF-073E-4433-ADDE-55D38CD417CB}" dt="2023-02-06T16:21:59.386" v="923" actId="1076"/>
          <ac:spMkLst>
            <pc:docMk/>
            <pc:sldMk cId="3135100070" sldId="319"/>
            <ac:spMk id="13" creationId="{61CC3A3F-2808-B45F-A390-A26AECC58D19}"/>
          </ac:spMkLst>
        </pc:spChg>
        <pc:spChg chg="add mod">
          <ac:chgData name="Conor Walker" userId="9e745111-8e3a-4b36-beec-6898a7e39431" providerId="ADAL" clId="{238889FF-073E-4433-ADDE-55D38CD417CB}" dt="2023-02-06T16:21:59.386" v="923" actId="1076"/>
          <ac:spMkLst>
            <pc:docMk/>
            <pc:sldMk cId="3135100070" sldId="319"/>
            <ac:spMk id="14" creationId="{091B8791-2E39-F5CD-D5BE-0AD10AC1B6B4}"/>
          </ac:spMkLst>
        </pc:spChg>
        <pc:spChg chg="add mod">
          <ac:chgData name="Conor Walker" userId="9e745111-8e3a-4b36-beec-6898a7e39431" providerId="ADAL" clId="{238889FF-073E-4433-ADDE-55D38CD417CB}" dt="2023-02-06T17:55:09.065" v="1066" actId="1076"/>
          <ac:spMkLst>
            <pc:docMk/>
            <pc:sldMk cId="3135100070" sldId="319"/>
            <ac:spMk id="15" creationId="{C959D775-72EA-9A93-B46F-81488E9C0A0F}"/>
          </ac:spMkLst>
        </pc:spChg>
        <pc:spChg chg="mod">
          <ac:chgData name="Conor Walker" userId="9e745111-8e3a-4b36-beec-6898a7e39431" providerId="ADAL" clId="{238889FF-073E-4433-ADDE-55D38CD417CB}" dt="2023-02-06T16:21:53.684" v="922"/>
          <ac:spMkLst>
            <pc:docMk/>
            <pc:sldMk cId="3135100070" sldId="319"/>
            <ac:spMk id="17" creationId="{E1999B45-4575-57DD-A8E6-FD7E05917691}"/>
          </ac:spMkLst>
        </pc:spChg>
        <pc:spChg chg="mod">
          <ac:chgData name="Conor Walker" userId="9e745111-8e3a-4b36-beec-6898a7e39431" providerId="ADAL" clId="{238889FF-073E-4433-ADDE-55D38CD417CB}" dt="2023-02-06T16:21:53.684" v="922"/>
          <ac:spMkLst>
            <pc:docMk/>
            <pc:sldMk cId="3135100070" sldId="319"/>
            <ac:spMk id="18" creationId="{E69F98AC-CD12-45E1-17DB-16C410DFAE05}"/>
          </ac:spMkLst>
        </pc:spChg>
        <pc:spChg chg="add mod">
          <ac:chgData name="Conor Walker" userId="9e745111-8e3a-4b36-beec-6898a7e39431" providerId="ADAL" clId="{238889FF-073E-4433-ADDE-55D38CD417CB}" dt="2023-02-06T18:48:57.801" v="1104" actId="21"/>
          <ac:spMkLst>
            <pc:docMk/>
            <pc:sldMk cId="3135100070" sldId="319"/>
            <ac:spMk id="19" creationId="{8CD3166A-3B9D-16FE-66A4-29BA22B95102}"/>
          </ac:spMkLst>
        </pc:spChg>
        <pc:spChg chg="add mod">
          <ac:chgData name="Conor Walker" userId="9e745111-8e3a-4b36-beec-6898a7e39431" providerId="ADAL" clId="{238889FF-073E-4433-ADDE-55D38CD417CB}" dt="2023-02-06T17:55:09.065" v="1066" actId="1076"/>
          <ac:spMkLst>
            <pc:docMk/>
            <pc:sldMk cId="3135100070" sldId="319"/>
            <ac:spMk id="20" creationId="{E7F7000A-17EA-74C6-4272-D344677C6E07}"/>
          </ac:spMkLst>
        </pc:spChg>
        <pc:spChg chg="add mod">
          <ac:chgData name="Conor Walker" userId="9e745111-8e3a-4b36-beec-6898a7e39431" providerId="ADAL" clId="{238889FF-073E-4433-ADDE-55D38CD417CB}" dt="2023-02-06T17:55:09.065" v="1066" actId="1076"/>
          <ac:spMkLst>
            <pc:docMk/>
            <pc:sldMk cId="3135100070" sldId="319"/>
            <ac:spMk id="21" creationId="{5FF8BB68-935D-23CD-F9AC-21CC07E90079}"/>
          </ac:spMkLst>
        </pc:spChg>
        <pc:spChg chg="add mod">
          <ac:chgData name="Conor Walker" userId="9e745111-8e3a-4b36-beec-6898a7e39431" providerId="ADAL" clId="{238889FF-073E-4433-ADDE-55D38CD417CB}" dt="2023-02-06T16:22:37.352" v="927" actId="207"/>
          <ac:spMkLst>
            <pc:docMk/>
            <pc:sldMk cId="3135100070" sldId="319"/>
            <ac:spMk id="22" creationId="{BCCAB08F-8E17-78B6-BB75-412E0AACCCBE}"/>
          </ac:spMkLst>
        </pc:spChg>
        <pc:spChg chg="add mod">
          <ac:chgData name="Conor Walker" userId="9e745111-8e3a-4b36-beec-6898a7e39431" providerId="ADAL" clId="{238889FF-073E-4433-ADDE-55D38CD417CB}" dt="2023-02-06T16:21:59.386" v="923" actId="1076"/>
          <ac:spMkLst>
            <pc:docMk/>
            <pc:sldMk cId="3135100070" sldId="319"/>
            <ac:spMk id="23" creationId="{1E5F9265-A4D5-5D69-25B7-C4BD1B78463C}"/>
          </ac:spMkLst>
        </pc:spChg>
        <pc:spChg chg="add mod">
          <ac:chgData name="Conor Walker" userId="9e745111-8e3a-4b36-beec-6898a7e39431" providerId="ADAL" clId="{238889FF-073E-4433-ADDE-55D38CD417CB}" dt="2023-02-06T16:21:59.386" v="923" actId="1076"/>
          <ac:spMkLst>
            <pc:docMk/>
            <pc:sldMk cId="3135100070" sldId="319"/>
            <ac:spMk id="24" creationId="{249B4BFA-1874-868E-D3C3-40DB9A826CF5}"/>
          </ac:spMkLst>
        </pc:spChg>
        <pc:spChg chg="add mod">
          <ac:chgData name="Conor Walker" userId="9e745111-8e3a-4b36-beec-6898a7e39431" providerId="ADAL" clId="{238889FF-073E-4433-ADDE-55D38CD417CB}" dt="2023-02-06T17:55:09.065" v="1066" actId="1076"/>
          <ac:spMkLst>
            <pc:docMk/>
            <pc:sldMk cId="3135100070" sldId="319"/>
            <ac:spMk id="25" creationId="{2675A525-CD97-FF8A-A131-A84AEE4D3C27}"/>
          </ac:spMkLst>
        </pc:spChg>
        <pc:spChg chg="add mod">
          <ac:chgData name="Conor Walker" userId="9e745111-8e3a-4b36-beec-6898a7e39431" providerId="ADAL" clId="{238889FF-073E-4433-ADDE-55D38CD417CB}" dt="2023-02-06T18:49:09.086" v="1107" actId="1076"/>
          <ac:spMkLst>
            <pc:docMk/>
            <pc:sldMk cId="3135100070" sldId="319"/>
            <ac:spMk id="26" creationId="{EBC0B1B6-433B-5B33-7751-33483D36E43C}"/>
          </ac:spMkLst>
        </pc:spChg>
        <pc:grpChg chg="add mod">
          <ac:chgData name="Conor Walker" userId="9e745111-8e3a-4b36-beec-6898a7e39431" providerId="ADAL" clId="{238889FF-073E-4433-ADDE-55D38CD417CB}" dt="2023-02-06T16:21:59.386" v="923" actId="1076"/>
          <ac:grpSpMkLst>
            <pc:docMk/>
            <pc:sldMk cId="3135100070" sldId="319"/>
            <ac:grpSpMk id="4" creationId="{DB1573FE-7562-6D14-5881-760A8E96E690}"/>
          </ac:grpSpMkLst>
        </pc:grpChg>
        <pc:grpChg chg="add mod">
          <ac:chgData name="Conor Walker" userId="9e745111-8e3a-4b36-beec-6898a7e39431" providerId="ADAL" clId="{238889FF-073E-4433-ADDE-55D38CD417CB}" dt="2023-02-06T16:21:59.386" v="923" actId="1076"/>
          <ac:grpSpMkLst>
            <pc:docMk/>
            <pc:sldMk cId="3135100070" sldId="319"/>
            <ac:grpSpMk id="10" creationId="{9812D002-2D14-F07C-BD0A-292A5871FC8B}"/>
          </ac:grpSpMkLst>
        </pc:grpChg>
        <pc:grpChg chg="add mod">
          <ac:chgData name="Conor Walker" userId="9e745111-8e3a-4b36-beec-6898a7e39431" providerId="ADAL" clId="{238889FF-073E-4433-ADDE-55D38CD417CB}" dt="2023-02-06T17:55:09.065" v="1066" actId="1076"/>
          <ac:grpSpMkLst>
            <pc:docMk/>
            <pc:sldMk cId="3135100070" sldId="319"/>
            <ac:grpSpMk id="16" creationId="{9955E4E7-F370-5A3A-9766-2B0B0860E11A}"/>
          </ac:grpSpMkLst>
        </pc:grpChg>
        <pc:picChg chg="del">
          <ac:chgData name="Conor Walker" userId="9e745111-8e3a-4b36-beec-6898a7e39431" providerId="ADAL" clId="{238889FF-073E-4433-ADDE-55D38CD417CB}" dt="2023-02-06T16:21:51.991" v="921" actId="478"/>
          <ac:picMkLst>
            <pc:docMk/>
            <pc:sldMk cId="3135100070" sldId="319"/>
            <ac:picMk id="7" creationId="{63CBF814-9438-A5DA-C128-7C1D25655165}"/>
          </ac:picMkLst>
        </pc:picChg>
      </pc:sldChg>
      <pc:sldChg chg="addSp delSp modSp add mod modAnim">
        <pc:chgData name="Conor Walker" userId="9e745111-8e3a-4b36-beec-6898a7e39431" providerId="ADAL" clId="{238889FF-073E-4433-ADDE-55D38CD417CB}" dt="2023-02-06T18:01:24.083" v="1071" actId="207"/>
        <pc:sldMkLst>
          <pc:docMk/>
          <pc:sldMk cId="4051847644" sldId="320"/>
        </pc:sldMkLst>
        <pc:spChg chg="del">
          <ac:chgData name="Conor Walker" userId="9e745111-8e3a-4b36-beec-6898a7e39431" providerId="ADAL" clId="{238889FF-073E-4433-ADDE-55D38CD417CB}" dt="2023-02-06T16:24:16.619" v="931" actId="478"/>
          <ac:spMkLst>
            <pc:docMk/>
            <pc:sldMk cId="4051847644" sldId="320"/>
            <ac:spMk id="2" creationId="{5A9CD1B6-5BCB-9CB3-CF1E-9D0242228BC9}"/>
          </ac:spMkLst>
        </pc:spChg>
        <pc:spChg chg="del">
          <ac:chgData name="Conor Walker" userId="9e745111-8e3a-4b36-beec-6898a7e39431" providerId="ADAL" clId="{238889FF-073E-4433-ADDE-55D38CD417CB}" dt="2023-02-06T16:24:10.719" v="929" actId="478"/>
          <ac:spMkLst>
            <pc:docMk/>
            <pc:sldMk cId="4051847644" sldId="320"/>
            <ac:spMk id="4" creationId="{1A9014FC-A436-0F92-E7B0-0F2030E722E0}"/>
          </ac:spMkLst>
        </pc:spChg>
        <pc:spChg chg="del">
          <ac:chgData name="Conor Walker" userId="9e745111-8e3a-4b36-beec-6898a7e39431" providerId="ADAL" clId="{238889FF-073E-4433-ADDE-55D38CD417CB}" dt="2023-02-06T16:26:00.512" v="939" actId="478"/>
          <ac:spMkLst>
            <pc:docMk/>
            <pc:sldMk cId="4051847644" sldId="320"/>
            <ac:spMk id="5" creationId="{D7060A5C-FFC3-017A-B29E-2729DAE0511B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8" creationId="{92D19454-9ADD-7F5C-1845-49BDE74BF6C3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9" creationId="{DD6F84BD-E896-6003-DA5B-069AA1E796DF}"/>
          </ac:spMkLst>
        </pc:spChg>
        <pc:spChg chg="add mod">
          <ac:chgData name="Conor Walker" userId="9e745111-8e3a-4b36-beec-6898a7e39431" providerId="ADAL" clId="{238889FF-073E-4433-ADDE-55D38CD417CB}" dt="2023-02-06T18:01:24.083" v="1071" actId="207"/>
          <ac:spMkLst>
            <pc:docMk/>
            <pc:sldMk cId="4051847644" sldId="320"/>
            <ac:spMk id="10" creationId="{1AA26B86-126B-10E3-198C-889B40B90AC1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13" creationId="{10B3C871-D341-0042-1B28-0519912B8A5B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15" creationId="{88B8B1D9-527C-3867-0873-483CEFE51AE1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16" creationId="{05491BA1-F21D-F7CC-E8EE-15FD50123809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18" creationId="{45CC3146-570C-F93D-2D2A-A4BA0142BBEE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20" creationId="{28A1089C-3232-D9E2-310B-6EF79EEF72EE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21" creationId="{2059F547-E3B4-0D4C-1605-CD98D8F49341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23" creationId="{4C1BDCB1-1C87-5A2D-74A7-472149CF1897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25" creationId="{93A6BFB7-9737-7E33-13B3-D41457A1771A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26" creationId="{4DD59DD1-C884-32A9-40FB-E54662625B03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27" creationId="{967BAADB-9984-46A6-671A-906A55303397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28" creationId="{BCC7519A-CD3C-10A2-91A9-08C81AF5B9A8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29" creationId="{78035EBF-7244-85B6-85A1-ED5C52C98538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31" creationId="{5ECCA873-590D-3496-AE72-E114FC59976D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33" creationId="{D5B12EAB-3C93-A4C9-D16D-FBE87DB0437E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34" creationId="{5A431C67-4668-D9B9-928B-FB3DC756833E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35" creationId="{A730260D-D235-B681-E00A-E558D63DBF7D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36" creationId="{52078E42-4DC2-87FA-5D4A-74ED6F755845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37" creationId="{BB242399-0DE5-AA99-C7F8-6C5A3EEDFC6B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38" creationId="{B8B85467-2636-B4A8-6E10-8837E9159CFA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39" creationId="{C26236B7-8E70-E98E-C0E9-AD94BB1F601D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0" creationId="{250AE271-EC86-866D-0636-DB821F20FF75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1" creationId="{CBFD8908-E1E4-E4BD-8C16-ADAAE90364A2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2" creationId="{81556F48-9C2B-71A5-96A1-975D8E6F357E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3" creationId="{B838677B-F65E-DE42-5055-E6D751EDE556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4" creationId="{A1D47218-BAFD-C6AC-0C53-353F1CC8E99E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5" creationId="{6627C2A0-39C8-B8C4-8C93-5C0BC6C76CB7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6" creationId="{FA331488-531D-BC1D-3A69-129FC1124498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7" creationId="{CEFBAD5E-1290-5618-8327-234EFB595308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8" creationId="{5A47C54F-19ED-9D45-6522-835A72FB8EF1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49" creationId="{824668DE-5A87-8E10-AA29-A3581704DA65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50" creationId="{440A55AE-E501-DD06-B4AA-7C5757EB3458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51" creationId="{C638EFEC-4D02-A2BF-5FA5-A52F32EAF211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52" creationId="{9E5BFD05-0A2C-9BCC-5D6B-73E0F6455C2F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53" creationId="{9433EE3A-E616-2667-2621-BFBF0C68C1FC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54" creationId="{4C074FEE-8296-5928-344F-7C29F1F468B7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55" creationId="{EB2E383B-6A0F-98B0-6964-F3DBAA7B171B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56" creationId="{DE1C6DA1-19C6-B456-10A0-B609DAB5EBB5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59" creationId="{97F8E43F-B30D-F2B3-1BD8-A7F8ACA1A0E5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60" creationId="{93ED149F-018B-5315-4605-3FADC2E5A970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62" creationId="{B88AB35B-F6BC-FDB0-36F6-F09C5763EFCE}"/>
          </ac:spMkLst>
        </pc:spChg>
        <pc:spChg chg="mod">
          <ac:chgData name="Conor Walker" userId="9e745111-8e3a-4b36-beec-6898a7e39431" providerId="ADAL" clId="{238889FF-073E-4433-ADDE-55D38CD417CB}" dt="2023-02-06T16:24:55.848" v="932"/>
          <ac:spMkLst>
            <pc:docMk/>
            <pc:sldMk cId="4051847644" sldId="320"/>
            <ac:spMk id="63" creationId="{97FE010D-E83F-ABD9-206A-8903F18F1F16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64" creationId="{78AF6460-CCDE-5541-0F89-491AB21C0F25}"/>
          </ac:spMkLst>
        </pc:spChg>
        <pc:spChg chg="add mod">
          <ac:chgData name="Conor Walker" userId="9e745111-8e3a-4b36-beec-6898a7e39431" providerId="ADAL" clId="{238889FF-073E-4433-ADDE-55D38CD417CB}" dt="2023-02-06T16:26:25.784" v="941" actId="1076"/>
          <ac:spMkLst>
            <pc:docMk/>
            <pc:sldMk cId="4051847644" sldId="320"/>
            <ac:spMk id="65" creationId="{03C0F3B1-E42D-F6A8-A31A-CFCA5DF34C2C}"/>
          </ac:spMkLst>
        </pc:spChg>
        <pc:spChg chg="add mod">
          <ac:chgData name="Conor Walker" userId="9e745111-8e3a-4b36-beec-6898a7e39431" providerId="ADAL" clId="{238889FF-073E-4433-ADDE-55D38CD417CB}" dt="2023-02-06T16:27:10.010" v="942" actId="1076"/>
          <ac:spMkLst>
            <pc:docMk/>
            <pc:sldMk cId="4051847644" sldId="320"/>
            <ac:spMk id="66" creationId="{21290600-7509-BDA9-4357-1908B6B2ECCE}"/>
          </ac:spMkLst>
        </pc:spChg>
        <pc:grpChg chg="add mod">
          <ac:chgData name="Conor Walker" userId="9e745111-8e3a-4b36-beec-6898a7e39431" providerId="ADAL" clId="{238889FF-073E-4433-ADDE-55D38CD417CB}" dt="2023-02-06T16:26:25.784" v="941" actId="1076"/>
          <ac:grpSpMkLst>
            <pc:docMk/>
            <pc:sldMk cId="4051847644" sldId="320"/>
            <ac:grpSpMk id="6" creationId="{E91450CB-86CA-A3C9-20E6-8C1DBF7F86BB}"/>
          </ac:grpSpMkLst>
        </pc:grpChg>
        <pc:grpChg chg="add mod">
          <ac:chgData name="Conor Walker" userId="9e745111-8e3a-4b36-beec-6898a7e39431" providerId="ADAL" clId="{238889FF-073E-4433-ADDE-55D38CD417CB}" dt="2023-02-06T16:26:25.784" v="941" actId="1076"/>
          <ac:grpSpMkLst>
            <pc:docMk/>
            <pc:sldMk cId="4051847644" sldId="320"/>
            <ac:grpSpMk id="12" creationId="{5A837195-9511-2F4B-1825-732F4BE07D20}"/>
          </ac:grpSpMkLst>
        </pc:grpChg>
        <pc:grpChg chg="mod">
          <ac:chgData name="Conor Walker" userId="9e745111-8e3a-4b36-beec-6898a7e39431" providerId="ADAL" clId="{238889FF-073E-4433-ADDE-55D38CD417CB}" dt="2023-02-06T16:24:55.848" v="932"/>
          <ac:grpSpMkLst>
            <pc:docMk/>
            <pc:sldMk cId="4051847644" sldId="320"/>
            <ac:grpSpMk id="14" creationId="{67D3096D-8BAC-60A9-32F7-808225FA7ACC}"/>
          </ac:grpSpMkLst>
        </pc:grpChg>
        <pc:grpChg chg="add mod">
          <ac:chgData name="Conor Walker" userId="9e745111-8e3a-4b36-beec-6898a7e39431" providerId="ADAL" clId="{238889FF-073E-4433-ADDE-55D38CD417CB}" dt="2023-02-06T16:26:25.784" v="941" actId="1076"/>
          <ac:grpSpMkLst>
            <pc:docMk/>
            <pc:sldMk cId="4051847644" sldId="320"/>
            <ac:grpSpMk id="17" creationId="{B64A3691-5525-837B-AD77-51AE1015D68F}"/>
          </ac:grpSpMkLst>
        </pc:grpChg>
        <pc:grpChg chg="mod">
          <ac:chgData name="Conor Walker" userId="9e745111-8e3a-4b36-beec-6898a7e39431" providerId="ADAL" clId="{238889FF-073E-4433-ADDE-55D38CD417CB}" dt="2023-02-06T16:24:55.848" v="932"/>
          <ac:grpSpMkLst>
            <pc:docMk/>
            <pc:sldMk cId="4051847644" sldId="320"/>
            <ac:grpSpMk id="19" creationId="{044325E6-8221-8EB7-E8DE-A91BE37FD938}"/>
          </ac:grpSpMkLst>
        </pc:grpChg>
        <pc:grpChg chg="add mod">
          <ac:chgData name="Conor Walker" userId="9e745111-8e3a-4b36-beec-6898a7e39431" providerId="ADAL" clId="{238889FF-073E-4433-ADDE-55D38CD417CB}" dt="2023-02-06T16:26:25.784" v="941" actId="1076"/>
          <ac:grpSpMkLst>
            <pc:docMk/>
            <pc:sldMk cId="4051847644" sldId="320"/>
            <ac:grpSpMk id="22" creationId="{0A4B7C60-D096-0619-D005-4C8C544A4088}"/>
          </ac:grpSpMkLst>
        </pc:grpChg>
        <pc:grpChg chg="mod">
          <ac:chgData name="Conor Walker" userId="9e745111-8e3a-4b36-beec-6898a7e39431" providerId="ADAL" clId="{238889FF-073E-4433-ADDE-55D38CD417CB}" dt="2023-02-06T16:24:55.848" v="932"/>
          <ac:grpSpMkLst>
            <pc:docMk/>
            <pc:sldMk cId="4051847644" sldId="320"/>
            <ac:grpSpMk id="24" creationId="{22CDB4E6-ECAE-CAAC-4E98-D283B15E6FD2}"/>
          </ac:grpSpMkLst>
        </pc:grpChg>
        <pc:grpChg chg="add mod">
          <ac:chgData name="Conor Walker" userId="9e745111-8e3a-4b36-beec-6898a7e39431" providerId="ADAL" clId="{238889FF-073E-4433-ADDE-55D38CD417CB}" dt="2023-02-06T16:26:25.784" v="941" actId="1076"/>
          <ac:grpSpMkLst>
            <pc:docMk/>
            <pc:sldMk cId="4051847644" sldId="320"/>
            <ac:grpSpMk id="30" creationId="{78DF924A-A062-0205-178D-45C133C795CF}"/>
          </ac:grpSpMkLst>
        </pc:grpChg>
        <pc:grpChg chg="mod">
          <ac:chgData name="Conor Walker" userId="9e745111-8e3a-4b36-beec-6898a7e39431" providerId="ADAL" clId="{238889FF-073E-4433-ADDE-55D38CD417CB}" dt="2023-02-06T16:24:55.848" v="932"/>
          <ac:grpSpMkLst>
            <pc:docMk/>
            <pc:sldMk cId="4051847644" sldId="320"/>
            <ac:grpSpMk id="32" creationId="{3964DE7D-FB3F-072E-A7DA-8C8A7C32BBC9}"/>
          </ac:grpSpMkLst>
        </pc:grpChg>
        <pc:grpChg chg="add mod">
          <ac:chgData name="Conor Walker" userId="9e745111-8e3a-4b36-beec-6898a7e39431" providerId="ADAL" clId="{238889FF-073E-4433-ADDE-55D38CD417CB}" dt="2023-02-06T16:26:25.784" v="941" actId="1076"/>
          <ac:grpSpMkLst>
            <pc:docMk/>
            <pc:sldMk cId="4051847644" sldId="320"/>
            <ac:grpSpMk id="58" creationId="{879EE2A1-556E-5786-5F83-C7EB96CE8B74}"/>
          </ac:grpSpMkLst>
        </pc:grpChg>
        <pc:grpChg chg="add mod">
          <ac:chgData name="Conor Walker" userId="9e745111-8e3a-4b36-beec-6898a7e39431" providerId="ADAL" clId="{238889FF-073E-4433-ADDE-55D38CD417CB}" dt="2023-02-06T16:26:25.784" v="941" actId="1076"/>
          <ac:grpSpMkLst>
            <pc:docMk/>
            <pc:sldMk cId="4051847644" sldId="320"/>
            <ac:grpSpMk id="61" creationId="{4F5CF384-CEF9-68F1-4E8A-415CD08266AE}"/>
          </ac:grpSpMkLst>
        </pc:grpChg>
        <pc:picChg chg="del">
          <ac:chgData name="Conor Walker" userId="9e745111-8e3a-4b36-beec-6898a7e39431" providerId="ADAL" clId="{238889FF-073E-4433-ADDE-55D38CD417CB}" dt="2023-02-06T16:24:13.117" v="930" actId="478"/>
          <ac:picMkLst>
            <pc:docMk/>
            <pc:sldMk cId="4051847644" sldId="320"/>
            <ac:picMk id="3" creationId="{4C2EA156-8FBC-75FC-8FF0-974B903EACAD}"/>
          </ac:picMkLst>
        </pc:picChg>
        <pc:picChg chg="mod">
          <ac:chgData name="Conor Walker" userId="9e745111-8e3a-4b36-beec-6898a7e39431" providerId="ADAL" clId="{238889FF-073E-4433-ADDE-55D38CD417CB}" dt="2023-02-06T16:24:55.848" v="932"/>
          <ac:picMkLst>
            <pc:docMk/>
            <pc:sldMk cId="4051847644" sldId="320"/>
            <ac:picMk id="7" creationId="{77EE1238-8829-02C3-4169-066B335AE374}"/>
          </ac:picMkLst>
        </pc:picChg>
        <pc:cxnChg chg="add mod">
          <ac:chgData name="Conor Walker" userId="9e745111-8e3a-4b36-beec-6898a7e39431" providerId="ADAL" clId="{238889FF-073E-4433-ADDE-55D38CD417CB}" dt="2023-02-06T16:26:25.784" v="941" actId="1076"/>
          <ac:cxnSpMkLst>
            <pc:docMk/>
            <pc:sldMk cId="4051847644" sldId="320"/>
            <ac:cxnSpMk id="11" creationId="{48BE72CD-BFDB-7188-6562-C8C578CB878C}"/>
          </ac:cxnSpMkLst>
        </pc:cxnChg>
        <pc:cxnChg chg="add mod">
          <ac:chgData name="Conor Walker" userId="9e745111-8e3a-4b36-beec-6898a7e39431" providerId="ADAL" clId="{238889FF-073E-4433-ADDE-55D38CD417CB}" dt="2023-02-06T16:26:25.784" v="941" actId="1076"/>
          <ac:cxnSpMkLst>
            <pc:docMk/>
            <pc:sldMk cId="4051847644" sldId="320"/>
            <ac:cxnSpMk id="57" creationId="{18C0CBC1-3389-4158-F1E0-8FE5F064641A}"/>
          </ac:cxnSpMkLst>
        </pc:cxnChg>
      </pc:sldChg>
      <pc:sldChg chg="addSp delSp modSp add mod delAnim modAnim">
        <pc:chgData name="Conor Walker" userId="9e745111-8e3a-4b36-beec-6898a7e39431" providerId="ADAL" clId="{238889FF-073E-4433-ADDE-55D38CD417CB}" dt="2023-02-06T17:26:40.024" v="993"/>
        <pc:sldMkLst>
          <pc:docMk/>
          <pc:sldMk cId="675915364" sldId="321"/>
        </pc:sldMkLst>
        <pc:spChg chg="add del mod">
          <ac:chgData name="Conor Walker" userId="9e745111-8e3a-4b36-beec-6898a7e39431" providerId="ADAL" clId="{238889FF-073E-4433-ADDE-55D38CD417CB}" dt="2023-02-06T16:31:12.111" v="960" actId="478"/>
          <ac:spMkLst>
            <pc:docMk/>
            <pc:sldMk cId="675915364" sldId="321"/>
            <ac:spMk id="2" creationId="{DB79A335-1AFA-B094-6844-DE7BCBB421DA}"/>
          </ac:spMkLst>
        </pc:spChg>
        <pc:spChg chg="add del mod">
          <ac:chgData name="Conor Walker" userId="9e745111-8e3a-4b36-beec-6898a7e39431" providerId="ADAL" clId="{238889FF-073E-4433-ADDE-55D38CD417CB}" dt="2023-02-06T16:31:12.111" v="960" actId="478"/>
          <ac:spMkLst>
            <pc:docMk/>
            <pc:sldMk cId="675915364" sldId="321"/>
            <ac:spMk id="3" creationId="{F76F7963-0710-ECC7-2B6D-3984374BA575}"/>
          </ac:spMkLst>
        </pc:spChg>
        <pc:spChg chg="del">
          <ac:chgData name="Conor Walker" userId="9e745111-8e3a-4b36-beec-6898a7e39431" providerId="ADAL" clId="{238889FF-073E-4433-ADDE-55D38CD417CB}" dt="2023-02-06T16:29:42.100" v="951" actId="478"/>
          <ac:spMkLst>
            <pc:docMk/>
            <pc:sldMk cId="675915364" sldId="321"/>
            <ac:spMk id="4" creationId="{1A9014FC-A436-0F92-E7B0-0F2030E722E0}"/>
          </ac:spMkLst>
        </pc:spChg>
        <pc:spChg chg="del">
          <ac:chgData name="Conor Walker" userId="9e745111-8e3a-4b36-beec-6898a7e39431" providerId="ADAL" clId="{238889FF-073E-4433-ADDE-55D38CD417CB}" dt="2023-02-06T17:26:38.825" v="992" actId="478"/>
          <ac:spMkLst>
            <pc:docMk/>
            <pc:sldMk cId="675915364" sldId="321"/>
            <ac:spMk id="5" creationId="{D7060A5C-FFC3-017A-B29E-2729DAE0511B}"/>
          </ac:spMkLst>
        </pc:spChg>
        <pc:spChg chg="add del mod">
          <ac:chgData name="Conor Walker" userId="9e745111-8e3a-4b36-beec-6898a7e39431" providerId="ADAL" clId="{238889FF-073E-4433-ADDE-55D38CD417CB}" dt="2023-02-06T16:31:12.111" v="960" actId="478"/>
          <ac:spMkLst>
            <pc:docMk/>
            <pc:sldMk cId="675915364" sldId="321"/>
            <ac:spMk id="6" creationId="{9AF8963E-48BE-2671-EDA3-D88A3BECB035}"/>
          </ac:spMkLst>
        </pc:spChg>
        <pc:spChg chg="add del mod">
          <ac:chgData name="Conor Walker" userId="9e745111-8e3a-4b36-beec-6898a7e39431" providerId="ADAL" clId="{238889FF-073E-4433-ADDE-55D38CD417CB}" dt="2023-02-06T16:31:12.111" v="960" actId="478"/>
          <ac:spMkLst>
            <pc:docMk/>
            <pc:sldMk cId="675915364" sldId="321"/>
            <ac:spMk id="8" creationId="{65FD8517-54B3-499F-2569-9810E5B67F6B}"/>
          </ac:spMkLst>
        </pc:spChg>
        <pc:spChg chg="del">
          <ac:chgData name="Conor Walker" userId="9e745111-8e3a-4b36-beec-6898a7e39431" providerId="ADAL" clId="{238889FF-073E-4433-ADDE-55D38CD417CB}" dt="2023-02-06T16:29:47.539" v="952" actId="478"/>
          <ac:spMkLst>
            <pc:docMk/>
            <pc:sldMk cId="675915364" sldId="321"/>
            <ac:spMk id="9" creationId="{B34F1132-76AD-3513-99CF-F612419BF96C}"/>
          </ac:spMkLst>
        </pc:spChg>
        <pc:spChg chg="add del mod">
          <ac:chgData name="Conor Walker" userId="9e745111-8e3a-4b36-beec-6898a7e39431" providerId="ADAL" clId="{238889FF-073E-4433-ADDE-55D38CD417CB}" dt="2023-02-06T16:31:12.111" v="960" actId="478"/>
          <ac:spMkLst>
            <pc:docMk/>
            <pc:sldMk cId="675915364" sldId="321"/>
            <ac:spMk id="10" creationId="{6951F347-B810-CF60-8D88-0142A1E76AD4}"/>
          </ac:spMkLst>
        </pc:spChg>
        <pc:spChg chg="add del mod">
          <ac:chgData name="Conor Walker" userId="9e745111-8e3a-4b36-beec-6898a7e39431" providerId="ADAL" clId="{238889FF-073E-4433-ADDE-55D38CD417CB}" dt="2023-02-06T16:31:12.111" v="960" actId="478"/>
          <ac:spMkLst>
            <pc:docMk/>
            <pc:sldMk cId="675915364" sldId="321"/>
            <ac:spMk id="11" creationId="{2A37EA0F-E23B-DFFD-8D2B-F08F4BED23BB}"/>
          </ac:spMkLst>
        </pc:spChg>
        <pc:spChg chg="add mod">
          <ac:chgData name="Conor Walker" userId="9e745111-8e3a-4b36-beec-6898a7e39431" providerId="ADAL" clId="{238889FF-073E-4433-ADDE-55D38CD417CB}" dt="2023-02-06T16:31:23.432" v="962" actId="255"/>
          <ac:spMkLst>
            <pc:docMk/>
            <pc:sldMk cId="675915364" sldId="321"/>
            <ac:spMk id="12" creationId="{469B2969-618F-D8BA-7EFE-46677B81DFF7}"/>
          </ac:spMkLst>
        </pc:spChg>
        <pc:spChg chg="add mod">
          <ac:chgData name="Conor Walker" userId="9e745111-8e3a-4b36-beec-6898a7e39431" providerId="ADAL" clId="{238889FF-073E-4433-ADDE-55D38CD417CB}" dt="2023-02-06T16:29:59.234" v="954" actId="1076"/>
          <ac:spMkLst>
            <pc:docMk/>
            <pc:sldMk cId="675915364" sldId="321"/>
            <ac:spMk id="13" creationId="{2F710726-E107-0DCC-79B9-B35AC39302ED}"/>
          </ac:spMkLst>
        </pc:spChg>
        <pc:spChg chg="add mod">
          <ac:chgData name="Conor Walker" userId="9e745111-8e3a-4b36-beec-6898a7e39431" providerId="ADAL" clId="{238889FF-073E-4433-ADDE-55D38CD417CB}" dt="2023-02-06T16:29:59.234" v="954" actId="1076"/>
          <ac:spMkLst>
            <pc:docMk/>
            <pc:sldMk cId="675915364" sldId="321"/>
            <ac:spMk id="14" creationId="{2BC5C77A-BF52-40A6-D9DA-D0055B682366}"/>
          </ac:spMkLst>
        </pc:spChg>
        <pc:spChg chg="add mod">
          <ac:chgData name="Conor Walker" userId="9e745111-8e3a-4b36-beec-6898a7e39431" providerId="ADAL" clId="{238889FF-073E-4433-ADDE-55D38CD417CB}" dt="2023-02-06T16:29:59.234" v="954" actId="1076"/>
          <ac:spMkLst>
            <pc:docMk/>
            <pc:sldMk cId="675915364" sldId="321"/>
            <ac:spMk id="15" creationId="{23B1D123-482D-6932-C61F-DE3B6118E1A5}"/>
          </ac:spMkLst>
        </pc:spChg>
        <pc:spChg chg="add mod">
          <ac:chgData name="Conor Walker" userId="9e745111-8e3a-4b36-beec-6898a7e39431" providerId="ADAL" clId="{238889FF-073E-4433-ADDE-55D38CD417CB}" dt="2023-02-06T16:29:59.234" v="954" actId="1076"/>
          <ac:spMkLst>
            <pc:docMk/>
            <pc:sldMk cId="675915364" sldId="321"/>
            <ac:spMk id="16" creationId="{4E62D769-CDB8-FCFD-4127-E66101C35054}"/>
          </ac:spMkLst>
        </pc:spChg>
        <pc:spChg chg="add mod">
          <ac:chgData name="Conor Walker" userId="9e745111-8e3a-4b36-beec-6898a7e39431" providerId="ADAL" clId="{238889FF-073E-4433-ADDE-55D38CD417CB}" dt="2023-02-06T17:26:40.024" v="993"/>
          <ac:spMkLst>
            <pc:docMk/>
            <pc:sldMk cId="675915364" sldId="321"/>
            <ac:spMk id="17" creationId="{1F547C7E-6712-5B02-9E7A-11392640E687}"/>
          </ac:spMkLst>
        </pc:spChg>
        <pc:picChg chg="del">
          <ac:chgData name="Conor Walker" userId="9e745111-8e3a-4b36-beec-6898a7e39431" providerId="ADAL" clId="{238889FF-073E-4433-ADDE-55D38CD417CB}" dt="2023-02-06T16:29:36.978" v="950" actId="478"/>
          <ac:picMkLst>
            <pc:docMk/>
            <pc:sldMk cId="675915364" sldId="321"/>
            <ac:picMk id="7" creationId="{5455A7A6-A8FB-FD42-AC5A-4FB231098235}"/>
          </ac:picMkLst>
        </pc:picChg>
      </pc:sldChg>
      <pc:sldChg chg="addSp delSp modSp add mod delAnim">
        <pc:chgData name="Conor Walker" userId="9e745111-8e3a-4b36-beec-6898a7e39431" providerId="ADAL" clId="{238889FF-073E-4433-ADDE-55D38CD417CB}" dt="2023-02-06T17:26:49.866" v="995"/>
        <pc:sldMkLst>
          <pc:docMk/>
          <pc:sldMk cId="4251973443" sldId="322"/>
        </pc:sldMkLst>
        <pc:spChg chg="mod">
          <ac:chgData name="Conor Walker" userId="9e745111-8e3a-4b36-beec-6898a7e39431" providerId="ADAL" clId="{238889FF-073E-4433-ADDE-55D38CD417CB}" dt="2023-02-06T16:31:38.222" v="963" actId="14100"/>
          <ac:spMkLst>
            <pc:docMk/>
            <pc:sldMk cId="4251973443" sldId="322"/>
            <ac:spMk id="2" creationId="{DB79A335-1AFA-B094-6844-DE7BCBB421DA}"/>
          </ac:spMkLst>
        </pc:spChg>
        <pc:spChg chg="mod">
          <ac:chgData name="Conor Walker" userId="9e745111-8e3a-4b36-beec-6898a7e39431" providerId="ADAL" clId="{238889FF-073E-4433-ADDE-55D38CD417CB}" dt="2023-02-06T16:30:37.565" v="957" actId="1076"/>
          <ac:spMkLst>
            <pc:docMk/>
            <pc:sldMk cId="4251973443" sldId="322"/>
            <ac:spMk id="3" creationId="{F76F7963-0710-ECC7-2B6D-3984374BA575}"/>
          </ac:spMkLst>
        </pc:spChg>
        <pc:spChg chg="add mod">
          <ac:chgData name="Conor Walker" userId="9e745111-8e3a-4b36-beec-6898a7e39431" providerId="ADAL" clId="{238889FF-073E-4433-ADDE-55D38CD417CB}" dt="2023-02-06T17:26:49.866" v="995"/>
          <ac:spMkLst>
            <pc:docMk/>
            <pc:sldMk cId="4251973443" sldId="322"/>
            <ac:spMk id="4" creationId="{8C0F1F61-D8B7-1D5E-E86F-39461DD8816E}"/>
          </ac:spMkLst>
        </pc:spChg>
        <pc:spChg chg="del">
          <ac:chgData name="Conor Walker" userId="9e745111-8e3a-4b36-beec-6898a7e39431" providerId="ADAL" clId="{238889FF-073E-4433-ADDE-55D38CD417CB}" dt="2023-02-06T17:26:48.157" v="994" actId="478"/>
          <ac:spMkLst>
            <pc:docMk/>
            <pc:sldMk cId="4251973443" sldId="322"/>
            <ac:spMk id="5" creationId="{D7060A5C-FFC3-017A-B29E-2729DAE0511B}"/>
          </ac:spMkLst>
        </pc:spChg>
        <pc:spChg chg="mod">
          <ac:chgData name="Conor Walker" userId="9e745111-8e3a-4b36-beec-6898a7e39431" providerId="ADAL" clId="{238889FF-073E-4433-ADDE-55D38CD417CB}" dt="2023-02-06T16:30:37.565" v="957" actId="1076"/>
          <ac:spMkLst>
            <pc:docMk/>
            <pc:sldMk cId="4251973443" sldId="322"/>
            <ac:spMk id="6" creationId="{9AF8963E-48BE-2671-EDA3-D88A3BECB035}"/>
          </ac:spMkLst>
        </pc:spChg>
        <pc:spChg chg="mod">
          <ac:chgData name="Conor Walker" userId="9e745111-8e3a-4b36-beec-6898a7e39431" providerId="ADAL" clId="{238889FF-073E-4433-ADDE-55D38CD417CB}" dt="2023-02-06T16:30:37.565" v="957" actId="1076"/>
          <ac:spMkLst>
            <pc:docMk/>
            <pc:sldMk cId="4251973443" sldId="322"/>
            <ac:spMk id="8" creationId="{65FD8517-54B3-499F-2569-9810E5B67F6B}"/>
          </ac:spMkLst>
        </pc:spChg>
        <pc:spChg chg="mod">
          <ac:chgData name="Conor Walker" userId="9e745111-8e3a-4b36-beec-6898a7e39431" providerId="ADAL" clId="{238889FF-073E-4433-ADDE-55D38CD417CB}" dt="2023-02-06T16:30:37.565" v="957" actId="1076"/>
          <ac:spMkLst>
            <pc:docMk/>
            <pc:sldMk cId="4251973443" sldId="322"/>
            <ac:spMk id="10" creationId="{6951F347-B810-CF60-8D88-0142A1E76AD4}"/>
          </ac:spMkLst>
        </pc:spChg>
        <pc:spChg chg="mod">
          <ac:chgData name="Conor Walker" userId="9e745111-8e3a-4b36-beec-6898a7e39431" providerId="ADAL" clId="{238889FF-073E-4433-ADDE-55D38CD417CB}" dt="2023-02-06T16:30:37.565" v="957" actId="1076"/>
          <ac:spMkLst>
            <pc:docMk/>
            <pc:sldMk cId="4251973443" sldId="322"/>
            <ac:spMk id="11" creationId="{2A37EA0F-E23B-DFFD-8D2B-F08F4BED23BB}"/>
          </ac:spMkLst>
        </pc:spChg>
        <pc:spChg chg="del">
          <ac:chgData name="Conor Walker" userId="9e745111-8e3a-4b36-beec-6898a7e39431" providerId="ADAL" clId="{238889FF-073E-4433-ADDE-55D38CD417CB}" dt="2023-02-06T16:30:21.787" v="956" actId="478"/>
          <ac:spMkLst>
            <pc:docMk/>
            <pc:sldMk cId="4251973443" sldId="322"/>
            <ac:spMk id="12" creationId="{469B2969-618F-D8BA-7EFE-46677B81DFF7}"/>
          </ac:spMkLst>
        </pc:spChg>
        <pc:spChg chg="del">
          <ac:chgData name="Conor Walker" userId="9e745111-8e3a-4b36-beec-6898a7e39431" providerId="ADAL" clId="{238889FF-073E-4433-ADDE-55D38CD417CB}" dt="2023-02-06T16:30:21.787" v="956" actId="478"/>
          <ac:spMkLst>
            <pc:docMk/>
            <pc:sldMk cId="4251973443" sldId="322"/>
            <ac:spMk id="13" creationId="{2F710726-E107-0DCC-79B9-B35AC39302ED}"/>
          </ac:spMkLst>
        </pc:spChg>
        <pc:spChg chg="del">
          <ac:chgData name="Conor Walker" userId="9e745111-8e3a-4b36-beec-6898a7e39431" providerId="ADAL" clId="{238889FF-073E-4433-ADDE-55D38CD417CB}" dt="2023-02-06T16:30:21.787" v="956" actId="478"/>
          <ac:spMkLst>
            <pc:docMk/>
            <pc:sldMk cId="4251973443" sldId="322"/>
            <ac:spMk id="14" creationId="{2BC5C77A-BF52-40A6-D9DA-D0055B682366}"/>
          </ac:spMkLst>
        </pc:spChg>
        <pc:spChg chg="del">
          <ac:chgData name="Conor Walker" userId="9e745111-8e3a-4b36-beec-6898a7e39431" providerId="ADAL" clId="{238889FF-073E-4433-ADDE-55D38CD417CB}" dt="2023-02-06T16:30:21.787" v="956" actId="478"/>
          <ac:spMkLst>
            <pc:docMk/>
            <pc:sldMk cId="4251973443" sldId="322"/>
            <ac:spMk id="15" creationId="{23B1D123-482D-6932-C61F-DE3B6118E1A5}"/>
          </ac:spMkLst>
        </pc:spChg>
        <pc:spChg chg="del">
          <ac:chgData name="Conor Walker" userId="9e745111-8e3a-4b36-beec-6898a7e39431" providerId="ADAL" clId="{238889FF-073E-4433-ADDE-55D38CD417CB}" dt="2023-02-06T16:30:21.787" v="956" actId="478"/>
          <ac:spMkLst>
            <pc:docMk/>
            <pc:sldMk cId="4251973443" sldId="322"/>
            <ac:spMk id="16" creationId="{4E62D769-CDB8-FCFD-4127-E66101C35054}"/>
          </ac:spMkLst>
        </pc:spChg>
      </pc:sldChg>
      <pc:sldChg chg="addSp delSp modSp add mod delAnim modAnim">
        <pc:chgData name="Conor Walker" userId="9e745111-8e3a-4b36-beec-6898a7e39431" providerId="ADAL" clId="{238889FF-073E-4433-ADDE-55D38CD417CB}" dt="2023-02-06T17:39:40.599" v="1030"/>
        <pc:sldMkLst>
          <pc:docMk/>
          <pc:sldMk cId="2378825629" sldId="323"/>
        </pc:sldMkLst>
        <pc:spChg chg="del">
          <ac:chgData name="Conor Walker" userId="9e745111-8e3a-4b36-beec-6898a7e39431" providerId="ADAL" clId="{238889FF-073E-4433-ADDE-55D38CD417CB}" dt="2023-02-06T17:22:04.538" v="965" actId="478"/>
          <ac:spMkLst>
            <pc:docMk/>
            <pc:sldMk cId="2378825629" sldId="323"/>
            <ac:spMk id="2" creationId="{DB79A335-1AFA-B094-6844-DE7BCBB421DA}"/>
          </ac:spMkLst>
        </pc:spChg>
        <pc:spChg chg="del">
          <ac:chgData name="Conor Walker" userId="9e745111-8e3a-4b36-beec-6898a7e39431" providerId="ADAL" clId="{238889FF-073E-4433-ADDE-55D38CD417CB}" dt="2023-02-06T17:22:04.538" v="965" actId="478"/>
          <ac:spMkLst>
            <pc:docMk/>
            <pc:sldMk cId="2378825629" sldId="323"/>
            <ac:spMk id="3" creationId="{F76F7963-0710-ECC7-2B6D-3984374BA575}"/>
          </ac:spMkLst>
        </pc:spChg>
        <pc:spChg chg="add mod">
          <ac:chgData name="Conor Walker" userId="9e745111-8e3a-4b36-beec-6898a7e39431" providerId="ADAL" clId="{238889FF-073E-4433-ADDE-55D38CD417CB}" dt="2023-02-06T17:27:23.559" v="998" actId="1076"/>
          <ac:spMkLst>
            <pc:docMk/>
            <pc:sldMk cId="2378825629" sldId="323"/>
            <ac:spMk id="4" creationId="{47CF1F09-D8E6-EDDF-2730-935501093738}"/>
          </ac:spMkLst>
        </pc:spChg>
        <pc:spChg chg="del">
          <ac:chgData name="Conor Walker" userId="9e745111-8e3a-4b36-beec-6898a7e39431" providerId="ADAL" clId="{238889FF-073E-4433-ADDE-55D38CD417CB}" dt="2023-02-06T17:27:00.563" v="996" actId="478"/>
          <ac:spMkLst>
            <pc:docMk/>
            <pc:sldMk cId="2378825629" sldId="323"/>
            <ac:spMk id="5" creationId="{D7060A5C-FFC3-017A-B29E-2729DAE0511B}"/>
          </ac:spMkLst>
        </pc:spChg>
        <pc:spChg chg="del">
          <ac:chgData name="Conor Walker" userId="9e745111-8e3a-4b36-beec-6898a7e39431" providerId="ADAL" clId="{238889FF-073E-4433-ADDE-55D38CD417CB}" dt="2023-02-06T17:22:04.538" v="965" actId="478"/>
          <ac:spMkLst>
            <pc:docMk/>
            <pc:sldMk cId="2378825629" sldId="323"/>
            <ac:spMk id="6" creationId="{9AF8963E-48BE-2671-EDA3-D88A3BECB035}"/>
          </ac:spMkLst>
        </pc:spChg>
        <pc:spChg chg="add mod">
          <ac:chgData name="Conor Walker" userId="9e745111-8e3a-4b36-beec-6898a7e39431" providerId="ADAL" clId="{238889FF-073E-4433-ADDE-55D38CD417CB}" dt="2023-02-06T17:28:02.911" v="999" actId="1076"/>
          <ac:spMkLst>
            <pc:docMk/>
            <pc:sldMk cId="2378825629" sldId="323"/>
            <ac:spMk id="7" creationId="{61BA12EF-5855-C37A-5FE4-1F28A78A62C8}"/>
          </ac:spMkLst>
        </pc:spChg>
        <pc:spChg chg="del">
          <ac:chgData name="Conor Walker" userId="9e745111-8e3a-4b36-beec-6898a7e39431" providerId="ADAL" clId="{238889FF-073E-4433-ADDE-55D38CD417CB}" dt="2023-02-06T17:22:04.538" v="965" actId="478"/>
          <ac:spMkLst>
            <pc:docMk/>
            <pc:sldMk cId="2378825629" sldId="323"/>
            <ac:spMk id="8" creationId="{65FD8517-54B3-499F-2569-9810E5B67F6B}"/>
          </ac:spMkLst>
        </pc:spChg>
        <pc:spChg chg="add mod">
          <ac:chgData name="Conor Walker" userId="9e745111-8e3a-4b36-beec-6898a7e39431" providerId="ADAL" clId="{238889FF-073E-4433-ADDE-55D38CD417CB}" dt="2023-02-06T17:28:02.911" v="999" actId="1076"/>
          <ac:spMkLst>
            <pc:docMk/>
            <pc:sldMk cId="2378825629" sldId="323"/>
            <ac:spMk id="9" creationId="{7B10838F-5443-4D65-0C39-DC091B64409D}"/>
          </ac:spMkLst>
        </pc:spChg>
        <pc:spChg chg="del">
          <ac:chgData name="Conor Walker" userId="9e745111-8e3a-4b36-beec-6898a7e39431" providerId="ADAL" clId="{238889FF-073E-4433-ADDE-55D38CD417CB}" dt="2023-02-06T17:22:04.538" v="965" actId="478"/>
          <ac:spMkLst>
            <pc:docMk/>
            <pc:sldMk cId="2378825629" sldId="323"/>
            <ac:spMk id="10" creationId="{6951F347-B810-CF60-8D88-0142A1E76AD4}"/>
          </ac:spMkLst>
        </pc:spChg>
        <pc:spChg chg="del">
          <ac:chgData name="Conor Walker" userId="9e745111-8e3a-4b36-beec-6898a7e39431" providerId="ADAL" clId="{238889FF-073E-4433-ADDE-55D38CD417CB}" dt="2023-02-06T17:22:04.538" v="965" actId="478"/>
          <ac:spMkLst>
            <pc:docMk/>
            <pc:sldMk cId="2378825629" sldId="323"/>
            <ac:spMk id="11" creationId="{2A37EA0F-E23B-DFFD-8D2B-F08F4BED23BB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12" creationId="{AF4C6BA3-4D52-63C9-A87B-0CFFFA1232A8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13" creationId="{D95E2C9D-53C3-5DF9-C806-B9784EF54B39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14" creationId="{B7943A1A-9480-9BE2-30B1-EDEC85D71216}"/>
          </ac:spMkLst>
        </pc:spChg>
        <pc:spChg chg="add mod">
          <ac:chgData name="Conor Walker" userId="9e745111-8e3a-4b36-beec-6898a7e39431" providerId="ADAL" clId="{238889FF-073E-4433-ADDE-55D38CD417CB}" dt="2023-02-06T17:27:23.559" v="998" actId="1076"/>
          <ac:spMkLst>
            <pc:docMk/>
            <pc:sldMk cId="2378825629" sldId="323"/>
            <ac:spMk id="15" creationId="{ED152AE0-7A13-707B-F497-B8D049C474D5}"/>
          </ac:spMkLst>
        </pc:spChg>
        <pc:spChg chg="add mod">
          <ac:chgData name="Conor Walker" userId="9e745111-8e3a-4b36-beec-6898a7e39431" providerId="ADAL" clId="{238889FF-073E-4433-ADDE-55D38CD417CB}" dt="2023-02-06T17:37:09.737" v="1017" actId="14100"/>
          <ac:spMkLst>
            <pc:docMk/>
            <pc:sldMk cId="2378825629" sldId="323"/>
            <ac:spMk id="16" creationId="{61E37843-139C-6AB5-B64E-0B63E5D98815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17" creationId="{8570A4EB-4CA1-5EF4-7D30-1D3130F89449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18" creationId="{F1FE2C78-0B0F-3D63-C123-652BAED5D96C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19" creationId="{89D0093E-F9A7-48F4-ABB3-43B987C60E9F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20" creationId="{87795631-FD11-0CA9-3DC1-073A9E88F673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21" creationId="{72DCBDAB-6C51-3AC2-8594-5BD8870E3E4D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22" creationId="{E06AC8BB-BECD-4C8B-8DC1-8B1D52008F1A}"/>
          </ac:spMkLst>
        </pc:spChg>
        <pc:spChg chg="add mod">
          <ac:chgData name="Conor Walker" userId="9e745111-8e3a-4b36-beec-6898a7e39431" providerId="ADAL" clId="{238889FF-073E-4433-ADDE-55D38CD417CB}" dt="2023-02-06T17:38:21.597" v="1025" actId="1076"/>
          <ac:spMkLst>
            <pc:docMk/>
            <pc:sldMk cId="2378825629" sldId="323"/>
            <ac:spMk id="23" creationId="{1CC13E1E-9995-9C35-133A-DD69F0A92199}"/>
          </ac:spMkLst>
        </pc:spChg>
        <pc:spChg chg="add mod">
          <ac:chgData name="Conor Walker" userId="9e745111-8e3a-4b36-beec-6898a7e39431" providerId="ADAL" clId="{238889FF-073E-4433-ADDE-55D38CD417CB}" dt="2023-02-06T17:38:14.756" v="1024" actId="1076"/>
          <ac:spMkLst>
            <pc:docMk/>
            <pc:sldMk cId="2378825629" sldId="323"/>
            <ac:spMk id="24" creationId="{EE7FFDCB-8C09-A5A2-F5E5-0C6851D8A6AB}"/>
          </ac:spMkLst>
        </pc:spChg>
        <pc:spChg chg="add mod">
          <ac:chgData name="Conor Walker" userId="9e745111-8e3a-4b36-beec-6898a7e39431" providerId="ADAL" clId="{238889FF-073E-4433-ADDE-55D38CD417CB}" dt="2023-02-06T17:28:14.671" v="1000" actId="1076"/>
          <ac:spMkLst>
            <pc:docMk/>
            <pc:sldMk cId="2378825629" sldId="323"/>
            <ac:spMk id="25" creationId="{C4EFC398-B282-69CB-2F9A-D84F7BA3CCD9}"/>
          </ac:spMkLst>
        </pc:spChg>
        <pc:spChg chg="add mod">
          <ac:chgData name="Conor Walker" userId="9e745111-8e3a-4b36-beec-6898a7e39431" providerId="ADAL" clId="{238889FF-073E-4433-ADDE-55D38CD417CB}" dt="2023-02-06T17:27:02.934" v="997"/>
          <ac:spMkLst>
            <pc:docMk/>
            <pc:sldMk cId="2378825629" sldId="323"/>
            <ac:spMk id="26" creationId="{B493AC43-D411-9793-FF5E-305EA546AE3D}"/>
          </ac:spMkLst>
        </pc:spChg>
      </pc:sldChg>
      <pc:sldChg chg="addSp delSp modSp add mod modAnim">
        <pc:chgData name="Conor Walker" userId="9e745111-8e3a-4b36-beec-6898a7e39431" providerId="ADAL" clId="{238889FF-073E-4433-ADDE-55D38CD417CB}" dt="2023-02-06T18:12:53.913" v="1101" actId="207"/>
        <pc:sldMkLst>
          <pc:docMk/>
          <pc:sldMk cId="2034440225" sldId="324"/>
        </pc:sldMkLst>
        <pc:spChg chg="del">
          <ac:chgData name="Conor Walker" userId="9e745111-8e3a-4b36-beec-6898a7e39431" providerId="ADAL" clId="{238889FF-073E-4433-ADDE-55D38CD417CB}" dt="2023-02-06T17:41:28.381" v="1032" actId="478"/>
          <ac:spMkLst>
            <pc:docMk/>
            <pc:sldMk cId="2034440225" sldId="324"/>
            <ac:spMk id="2" creationId="{3ED325A2-DA33-1C2C-8497-B3DB227277C9}"/>
          </ac:spMkLst>
        </pc:spChg>
        <pc:spChg chg="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3" creationId="{C26333DD-F379-59A0-6F00-C7414E9B9961}"/>
          </ac:spMkLst>
        </pc:spChg>
        <pc:spChg chg="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5" creationId="{D7060A5C-FFC3-017A-B29E-2729DAE0511B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8" creationId="{AE11F151-DBED-96A5-1C20-B5036BA5C015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9" creationId="{5A3BBC11-41EF-29B9-8CCE-24A2248E29AD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12" creationId="{E9C01598-7E6E-668A-0FE7-FCED2049357B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13" creationId="{E1F7535E-5643-F36B-CAD7-92A14A808578}"/>
          </ac:spMkLst>
        </pc:spChg>
        <pc:spChg chg="add del mod">
          <ac:chgData name="Conor Walker" userId="9e745111-8e3a-4b36-beec-6898a7e39431" providerId="ADAL" clId="{238889FF-073E-4433-ADDE-55D38CD417CB}" dt="2023-02-06T18:12:53.913" v="1101" actId="207"/>
          <ac:spMkLst>
            <pc:docMk/>
            <pc:sldMk cId="2034440225" sldId="324"/>
            <ac:spMk id="14" creationId="{5623E76F-B806-9D08-84C5-A7917A5E7813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15" creationId="{700CB9CA-1DA6-2A49-EC6C-46CECC3BBBA4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16" creationId="{EE47330F-FB4E-B30C-6103-2950E64A6020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17" creationId="{F961F0DB-FB5A-0D3F-7742-E7F8F0309456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18" creationId="{DD33FF5F-249B-C190-F331-EED58770B1F5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19" creationId="{9D3452E3-A37E-38C7-625C-DE76113EB5FF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20" creationId="{56179E41-F0CD-13F6-4041-6327BB0AE112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22" creationId="{9787496D-CDBD-D04D-BA1B-3BD47275A598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23" creationId="{DDF3CC6A-CCAA-BEB1-5AB2-76BDADF2025C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25" creationId="{557D612D-C0C8-57FB-F15E-D9035F06BB33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26" creationId="{E0C4BE39-42EE-6120-16BF-FFEF722FD023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27" creationId="{75052367-127D-1D89-300C-F3FA1C8A8E50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28" creationId="{FD77CCFF-EE64-7350-0379-91E908A8A45D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29" creationId="{B6315EE3-4BD4-2B82-1E2B-903BB6A3982D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30" creationId="{5304C819-2591-6F4C-0624-52888F99CC58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31" creationId="{54B442CD-B36F-25E0-AAF0-84E5FAD844C3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32" creationId="{EBFC5864-97CA-DFB1-91C3-483EC3F331AF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33" creationId="{69256F53-73FF-C0A8-9ACB-AE1300FEDD7B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34" creationId="{AAEB477B-69E0-38B8-0A7B-5407F31B9015}"/>
          </ac:spMkLst>
        </pc:spChg>
        <pc:spChg chg="add del mod">
          <ac:chgData name="Conor Walker" userId="9e745111-8e3a-4b36-beec-6898a7e39431" providerId="ADAL" clId="{238889FF-073E-4433-ADDE-55D38CD417CB}" dt="2023-02-06T17:44:14.882" v="1042" actId="1076"/>
          <ac:spMkLst>
            <pc:docMk/>
            <pc:sldMk cId="2034440225" sldId="324"/>
            <ac:spMk id="35" creationId="{7CE409F4-D0FB-4795-A021-772127F39EF9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37" creationId="{84A245E0-1420-93F2-F18C-627C64C763B1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38" creationId="{A0CC49E5-9C63-EBD3-F91E-B395ED49BB56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40" creationId="{FD586BB4-F8C5-15FC-2563-6A484F92D32C}"/>
          </ac:spMkLst>
        </pc:spChg>
        <pc:spChg chg="mod">
          <ac:chgData name="Conor Walker" userId="9e745111-8e3a-4b36-beec-6898a7e39431" providerId="ADAL" clId="{238889FF-073E-4433-ADDE-55D38CD417CB}" dt="2023-02-06T17:41:39.357" v="1034"/>
          <ac:spMkLst>
            <pc:docMk/>
            <pc:sldMk cId="2034440225" sldId="324"/>
            <ac:spMk id="41" creationId="{ECEB18AC-CDC2-047C-8391-AE54381A8185}"/>
          </ac:spMkLst>
        </pc:spChg>
        <pc:grpChg chg="add del mod">
          <ac:chgData name="Conor Walker" userId="9e745111-8e3a-4b36-beec-6898a7e39431" providerId="ADAL" clId="{238889FF-073E-4433-ADDE-55D38CD417CB}" dt="2023-02-06T17:44:14.882" v="1042" actId="1076"/>
          <ac:grpSpMkLst>
            <pc:docMk/>
            <pc:sldMk cId="2034440225" sldId="324"/>
            <ac:grpSpMk id="6" creationId="{1A94EEBA-9289-7624-1B23-3270E79ADAFA}"/>
          </ac:grpSpMkLst>
        </pc:grpChg>
        <pc:grpChg chg="add del mod">
          <ac:chgData name="Conor Walker" userId="9e745111-8e3a-4b36-beec-6898a7e39431" providerId="ADAL" clId="{238889FF-073E-4433-ADDE-55D38CD417CB}" dt="2023-02-06T17:44:14.882" v="1042" actId="1076"/>
          <ac:grpSpMkLst>
            <pc:docMk/>
            <pc:sldMk cId="2034440225" sldId="324"/>
            <ac:grpSpMk id="10" creationId="{25B8B6D5-0B24-4E69-07BC-79311F69A988}"/>
          </ac:grpSpMkLst>
        </pc:grpChg>
        <pc:grpChg chg="add del mod">
          <ac:chgData name="Conor Walker" userId="9e745111-8e3a-4b36-beec-6898a7e39431" providerId="ADAL" clId="{238889FF-073E-4433-ADDE-55D38CD417CB}" dt="2023-02-06T17:44:14.882" v="1042" actId="1076"/>
          <ac:grpSpMkLst>
            <pc:docMk/>
            <pc:sldMk cId="2034440225" sldId="324"/>
            <ac:grpSpMk id="21" creationId="{44F78FA8-6625-AAE0-2B88-9FCCFC54C5E6}"/>
          </ac:grpSpMkLst>
        </pc:grpChg>
        <pc:grpChg chg="add del mod">
          <ac:chgData name="Conor Walker" userId="9e745111-8e3a-4b36-beec-6898a7e39431" providerId="ADAL" clId="{238889FF-073E-4433-ADDE-55D38CD417CB}" dt="2023-02-06T17:44:14.882" v="1042" actId="1076"/>
          <ac:grpSpMkLst>
            <pc:docMk/>
            <pc:sldMk cId="2034440225" sldId="324"/>
            <ac:grpSpMk id="24" creationId="{BF943F30-D063-7AA6-C6EF-D4EED05B4C37}"/>
          </ac:grpSpMkLst>
        </pc:grpChg>
        <pc:grpChg chg="add del mod">
          <ac:chgData name="Conor Walker" userId="9e745111-8e3a-4b36-beec-6898a7e39431" providerId="ADAL" clId="{238889FF-073E-4433-ADDE-55D38CD417CB}" dt="2023-02-06T17:44:14.882" v="1042" actId="1076"/>
          <ac:grpSpMkLst>
            <pc:docMk/>
            <pc:sldMk cId="2034440225" sldId="324"/>
            <ac:grpSpMk id="36" creationId="{5D5D83D4-C041-CB4C-799F-8B1D6C594756}"/>
          </ac:grpSpMkLst>
        </pc:grpChg>
        <pc:grpChg chg="add del mod">
          <ac:chgData name="Conor Walker" userId="9e745111-8e3a-4b36-beec-6898a7e39431" providerId="ADAL" clId="{238889FF-073E-4433-ADDE-55D38CD417CB}" dt="2023-02-06T17:44:14.882" v="1042" actId="1076"/>
          <ac:grpSpMkLst>
            <pc:docMk/>
            <pc:sldMk cId="2034440225" sldId="324"/>
            <ac:grpSpMk id="39" creationId="{0EC11D7D-5AAF-27A6-C371-ED5349D47354}"/>
          </ac:grpSpMkLst>
        </pc:grpChg>
        <pc:picChg chg="del">
          <ac:chgData name="Conor Walker" userId="9e745111-8e3a-4b36-beec-6898a7e39431" providerId="ADAL" clId="{238889FF-073E-4433-ADDE-55D38CD417CB}" dt="2023-02-06T17:41:31.085" v="1033" actId="478"/>
          <ac:picMkLst>
            <pc:docMk/>
            <pc:sldMk cId="2034440225" sldId="324"/>
            <ac:picMk id="4" creationId="{5F9373D5-00F0-40DF-EDAC-0990AA31CD8D}"/>
          </ac:picMkLst>
        </pc:picChg>
        <pc:picChg chg="mod">
          <ac:chgData name="Conor Walker" userId="9e745111-8e3a-4b36-beec-6898a7e39431" providerId="ADAL" clId="{238889FF-073E-4433-ADDE-55D38CD417CB}" dt="2023-02-06T17:41:39.357" v="1034"/>
          <ac:picMkLst>
            <pc:docMk/>
            <pc:sldMk cId="2034440225" sldId="324"/>
            <ac:picMk id="7" creationId="{D4072025-1915-B9C7-D9E9-20F457EF0FE7}"/>
          </ac:picMkLst>
        </pc:picChg>
        <pc:picChg chg="mod">
          <ac:chgData name="Conor Walker" userId="9e745111-8e3a-4b36-beec-6898a7e39431" providerId="ADAL" clId="{238889FF-073E-4433-ADDE-55D38CD417CB}" dt="2023-02-06T17:41:39.357" v="1034"/>
          <ac:picMkLst>
            <pc:docMk/>
            <pc:sldMk cId="2034440225" sldId="324"/>
            <ac:picMk id="11" creationId="{F8D044C7-3FAF-1281-10F7-1809458A29D2}"/>
          </ac:picMkLst>
        </pc:picChg>
      </pc:sldChg>
      <pc:sldChg chg="addSp delSp modSp add mod ord">
        <pc:chgData name="Conor Walker" userId="9e745111-8e3a-4b36-beec-6898a7e39431" providerId="ADAL" clId="{238889FF-073E-4433-ADDE-55D38CD417CB}" dt="2023-02-06T17:50:15.574" v="1057"/>
        <pc:sldMkLst>
          <pc:docMk/>
          <pc:sldMk cId="3754096620" sldId="325"/>
        </pc:sldMkLst>
        <pc:spChg chg="del mod">
          <ac:chgData name="Conor Walker" userId="9e745111-8e3a-4b36-beec-6898a7e39431" providerId="ADAL" clId="{238889FF-073E-4433-ADDE-55D38CD417CB}" dt="2023-02-06T17:48:36.494" v="1046" actId="478"/>
          <ac:spMkLst>
            <pc:docMk/>
            <pc:sldMk cId="3754096620" sldId="325"/>
            <ac:spMk id="2" creationId="{3ED325A2-DA33-1C2C-8497-B3DB227277C9}"/>
          </ac:spMkLst>
        </pc:spChg>
        <pc:picChg chg="del">
          <ac:chgData name="Conor Walker" userId="9e745111-8e3a-4b36-beec-6898a7e39431" providerId="ADAL" clId="{238889FF-073E-4433-ADDE-55D38CD417CB}" dt="2023-02-06T17:48:27.433" v="1044" actId="478"/>
          <ac:picMkLst>
            <pc:docMk/>
            <pc:sldMk cId="3754096620" sldId="325"/>
            <ac:picMk id="4" creationId="{5F9373D5-00F0-40DF-EDAC-0990AA31CD8D}"/>
          </ac:picMkLst>
        </pc:picChg>
        <pc:picChg chg="add mod">
          <ac:chgData name="Conor Walker" userId="9e745111-8e3a-4b36-beec-6898a7e39431" providerId="ADAL" clId="{238889FF-073E-4433-ADDE-55D38CD417CB}" dt="2023-02-06T17:49:33.219" v="1051" actId="1582"/>
          <ac:picMkLst>
            <pc:docMk/>
            <pc:sldMk cId="3754096620" sldId="325"/>
            <ac:picMk id="7" creationId="{80855AF3-BADC-3AD0-4A7D-40ACAF8E3CDF}"/>
          </ac:picMkLst>
        </pc:picChg>
      </pc:sldChg>
      <pc:sldChg chg="modSp add mod">
        <pc:chgData name="Conor Walker" userId="9e745111-8e3a-4b36-beec-6898a7e39431" providerId="ADAL" clId="{238889FF-073E-4433-ADDE-55D38CD417CB}" dt="2023-02-06T17:49:52.012" v="1054" actId="732"/>
        <pc:sldMkLst>
          <pc:docMk/>
          <pc:sldMk cId="3961647434" sldId="326"/>
        </pc:sldMkLst>
        <pc:picChg chg="mod modCrop">
          <ac:chgData name="Conor Walker" userId="9e745111-8e3a-4b36-beec-6898a7e39431" providerId="ADAL" clId="{238889FF-073E-4433-ADDE-55D38CD417CB}" dt="2023-02-06T17:49:52.012" v="1054" actId="732"/>
          <ac:picMkLst>
            <pc:docMk/>
            <pc:sldMk cId="3961647434" sldId="326"/>
            <ac:picMk id="7" creationId="{80855AF3-BADC-3AD0-4A7D-40ACAF8E3CDF}"/>
          </ac:picMkLst>
        </pc:picChg>
      </pc:sldChg>
      <pc:sldChg chg="modSp add mod">
        <pc:chgData name="Conor Walker" userId="9e745111-8e3a-4b36-beec-6898a7e39431" providerId="ADAL" clId="{238889FF-073E-4433-ADDE-55D38CD417CB}" dt="2023-02-06T17:50:06.625" v="1055" actId="732"/>
        <pc:sldMkLst>
          <pc:docMk/>
          <pc:sldMk cId="1982462000" sldId="327"/>
        </pc:sldMkLst>
        <pc:picChg chg="mod modCrop">
          <ac:chgData name="Conor Walker" userId="9e745111-8e3a-4b36-beec-6898a7e39431" providerId="ADAL" clId="{238889FF-073E-4433-ADDE-55D38CD417CB}" dt="2023-02-06T17:50:06.625" v="1055" actId="732"/>
          <ac:picMkLst>
            <pc:docMk/>
            <pc:sldMk cId="1982462000" sldId="327"/>
            <ac:picMk id="7" creationId="{80855AF3-BADC-3AD0-4A7D-40ACAF8E3CDF}"/>
          </ac:picMkLst>
        </pc:picChg>
      </pc:sldChg>
      <pc:sldChg chg="addSp delSp modSp add mod delAnim modAnim">
        <pc:chgData name="Conor Walker" userId="9e745111-8e3a-4b36-beec-6898a7e39431" providerId="ADAL" clId="{238889FF-073E-4433-ADDE-55D38CD417CB}" dt="2023-02-06T17:53:00.620" v="1064" actId="113"/>
        <pc:sldMkLst>
          <pc:docMk/>
          <pc:sldMk cId="3100596749" sldId="328"/>
        </pc:sldMkLst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3" creationId="{C26333DD-F379-59A0-6F00-C7414E9B9961}"/>
          </ac:spMkLst>
        </pc:spChg>
        <pc:spChg chg="mod">
          <ac:chgData name="Conor Walker" userId="9e745111-8e3a-4b36-beec-6898a7e39431" providerId="ADAL" clId="{238889FF-073E-4433-ADDE-55D38CD417CB}" dt="2023-02-06T17:52:27.553" v="1060"/>
          <ac:spMkLst>
            <pc:docMk/>
            <pc:sldMk cId="3100596749" sldId="328"/>
            <ac:spMk id="4" creationId="{3741E0B6-F9E5-FB44-0A06-3341C4D0EB44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14" creationId="{5623E76F-B806-9D08-84C5-A7917A5E7813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15" creationId="{700CB9CA-1DA6-2A49-EC6C-46CECC3BBBA4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16" creationId="{EE47330F-FB4E-B30C-6103-2950E64A6020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17" creationId="{F961F0DB-FB5A-0D3F-7742-E7F8F0309456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18" creationId="{DD33FF5F-249B-C190-F331-EED58770B1F5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19" creationId="{9D3452E3-A37E-38C7-625C-DE76113EB5FF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20" creationId="{56179E41-F0CD-13F6-4041-6327BB0AE112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27" creationId="{75052367-127D-1D89-300C-F3FA1C8A8E50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28" creationId="{FD77CCFF-EE64-7350-0379-91E908A8A45D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29" creationId="{B6315EE3-4BD4-2B82-1E2B-903BB6A3982D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30" creationId="{5304C819-2591-6F4C-0624-52888F99CC58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31" creationId="{54B442CD-B36F-25E0-AAF0-84E5FAD844C3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32" creationId="{EBFC5864-97CA-DFB1-91C3-483EC3F331AF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33" creationId="{69256F53-73FF-C0A8-9ACB-AE1300FEDD7B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34" creationId="{AAEB477B-69E0-38B8-0A7B-5407F31B9015}"/>
          </ac:spMkLst>
        </pc:spChg>
        <pc:spChg chg="del">
          <ac:chgData name="Conor Walker" userId="9e745111-8e3a-4b36-beec-6898a7e39431" providerId="ADAL" clId="{238889FF-073E-4433-ADDE-55D38CD417CB}" dt="2023-02-06T17:52:25.786" v="1059" actId="478"/>
          <ac:spMkLst>
            <pc:docMk/>
            <pc:sldMk cId="3100596749" sldId="328"/>
            <ac:spMk id="35" creationId="{7CE409F4-D0FB-4795-A021-772127F39EF9}"/>
          </ac:spMkLst>
        </pc:spChg>
        <pc:spChg chg="mod">
          <ac:chgData name="Conor Walker" userId="9e745111-8e3a-4b36-beec-6898a7e39431" providerId="ADAL" clId="{238889FF-073E-4433-ADDE-55D38CD417CB}" dt="2023-02-06T17:52:27.553" v="1060"/>
          <ac:spMkLst>
            <pc:docMk/>
            <pc:sldMk cId="3100596749" sldId="328"/>
            <ac:spMk id="42" creationId="{411AABF1-AB73-7AA2-B240-BEFECE1BE46C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43" creationId="{3E8CA75D-4AE9-3357-A8F9-71EA166DAA66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44" creationId="{60EF3612-A1F2-1A76-1562-94A74ABFE3EA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45" creationId="{60618D19-E930-1EB6-7D54-50CD5B59AB53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46" creationId="{080B36CC-5579-6180-C928-A4824F47CBFB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47" creationId="{2EE4B769-01C6-BFE3-6DD0-ADBD74D0FCD3}"/>
          </ac:spMkLst>
        </pc:spChg>
        <pc:spChg chg="add mod">
          <ac:chgData name="Conor Walker" userId="9e745111-8e3a-4b36-beec-6898a7e39431" providerId="ADAL" clId="{238889FF-073E-4433-ADDE-55D38CD417CB}" dt="2023-02-06T17:52:57.036" v="1063" actId="113"/>
          <ac:spMkLst>
            <pc:docMk/>
            <pc:sldMk cId="3100596749" sldId="328"/>
            <ac:spMk id="48" creationId="{144B0F11-4A85-C491-F9FC-4F0EC1667805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49" creationId="{981FE798-ED48-B5CF-3AAF-63313934C146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50" creationId="{26A9A109-A2D0-85F2-0EC8-FD6B46E7C7C3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51" creationId="{050B0EC4-82E0-8892-555F-4CA41A5494D7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52" creationId="{4DB6E4A5-03E8-6F79-D523-6CA8DB605208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53" creationId="{0BD68F25-27F1-BAA8-7494-A9CABE5A64F1}"/>
          </ac:spMkLst>
        </pc:spChg>
        <pc:spChg chg="add mod">
          <ac:chgData name="Conor Walker" userId="9e745111-8e3a-4b36-beec-6898a7e39431" providerId="ADAL" clId="{238889FF-073E-4433-ADDE-55D38CD417CB}" dt="2023-02-06T17:53:00.620" v="1064" actId="113"/>
          <ac:spMkLst>
            <pc:docMk/>
            <pc:sldMk cId="3100596749" sldId="328"/>
            <ac:spMk id="54" creationId="{290AC0E6-AC20-F306-C208-DB874A9CFB68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55" creationId="{8D71A484-BBCD-2836-6BDF-FED38EFEA300}"/>
          </ac:spMkLst>
        </pc:spChg>
        <pc:spChg chg="add mod">
          <ac:chgData name="Conor Walker" userId="9e745111-8e3a-4b36-beec-6898a7e39431" providerId="ADAL" clId="{238889FF-073E-4433-ADDE-55D38CD417CB}" dt="2023-02-06T17:52:32.476" v="1061" actId="1076"/>
          <ac:spMkLst>
            <pc:docMk/>
            <pc:sldMk cId="3100596749" sldId="328"/>
            <ac:spMk id="56" creationId="{39F33A60-A27E-CC6C-6B25-9AF8DD94C829}"/>
          </ac:spMkLst>
        </pc:spChg>
        <pc:grpChg chg="add mod">
          <ac:chgData name="Conor Walker" userId="9e745111-8e3a-4b36-beec-6898a7e39431" providerId="ADAL" clId="{238889FF-073E-4433-ADDE-55D38CD417CB}" dt="2023-02-06T17:52:44.566" v="1062" actId="207"/>
          <ac:grpSpMkLst>
            <pc:docMk/>
            <pc:sldMk cId="3100596749" sldId="328"/>
            <ac:grpSpMk id="2" creationId="{1103CBC1-A78D-3802-ED40-5C4559ED5348}"/>
          </ac:grpSpMkLst>
        </pc:grpChg>
        <pc:grpChg chg="del">
          <ac:chgData name="Conor Walker" userId="9e745111-8e3a-4b36-beec-6898a7e39431" providerId="ADAL" clId="{238889FF-073E-4433-ADDE-55D38CD417CB}" dt="2023-02-06T17:52:25.786" v="1059" actId="478"/>
          <ac:grpSpMkLst>
            <pc:docMk/>
            <pc:sldMk cId="3100596749" sldId="328"/>
            <ac:grpSpMk id="6" creationId="{1A94EEBA-9289-7624-1B23-3270E79ADAFA}"/>
          </ac:grpSpMkLst>
        </pc:grpChg>
        <pc:grpChg chg="del">
          <ac:chgData name="Conor Walker" userId="9e745111-8e3a-4b36-beec-6898a7e39431" providerId="ADAL" clId="{238889FF-073E-4433-ADDE-55D38CD417CB}" dt="2023-02-06T17:52:25.786" v="1059" actId="478"/>
          <ac:grpSpMkLst>
            <pc:docMk/>
            <pc:sldMk cId="3100596749" sldId="328"/>
            <ac:grpSpMk id="10" creationId="{25B8B6D5-0B24-4E69-07BC-79311F69A988}"/>
          </ac:grpSpMkLst>
        </pc:grpChg>
        <pc:grpChg chg="del">
          <ac:chgData name="Conor Walker" userId="9e745111-8e3a-4b36-beec-6898a7e39431" providerId="ADAL" clId="{238889FF-073E-4433-ADDE-55D38CD417CB}" dt="2023-02-06T17:52:25.786" v="1059" actId="478"/>
          <ac:grpSpMkLst>
            <pc:docMk/>
            <pc:sldMk cId="3100596749" sldId="328"/>
            <ac:grpSpMk id="21" creationId="{44F78FA8-6625-AAE0-2B88-9FCCFC54C5E6}"/>
          </ac:grpSpMkLst>
        </pc:grpChg>
        <pc:grpChg chg="del">
          <ac:chgData name="Conor Walker" userId="9e745111-8e3a-4b36-beec-6898a7e39431" providerId="ADAL" clId="{238889FF-073E-4433-ADDE-55D38CD417CB}" dt="2023-02-06T17:52:25.786" v="1059" actId="478"/>
          <ac:grpSpMkLst>
            <pc:docMk/>
            <pc:sldMk cId="3100596749" sldId="328"/>
            <ac:grpSpMk id="24" creationId="{BF943F30-D063-7AA6-C6EF-D4EED05B4C37}"/>
          </ac:grpSpMkLst>
        </pc:grpChg>
        <pc:grpChg chg="del">
          <ac:chgData name="Conor Walker" userId="9e745111-8e3a-4b36-beec-6898a7e39431" providerId="ADAL" clId="{238889FF-073E-4433-ADDE-55D38CD417CB}" dt="2023-02-06T17:52:25.786" v="1059" actId="478"/>
          <ac:grpSpMkLst>
            <pc:docMk/>
            <pc:sldMk cId="3100596749" sldId="328"/>
            <ac:grpSpMk id="36" creationId="{5D5D83D4-C041-CB4C-799F-8B1D6C594756}"/>
          </ac:grpSpMkLst>
        </pc:grpChg>
        <pc:grpChg chg="del">
          <ac:chgData name="Conor Walker" userId="9e745111-8e3a-4b36-beec-6898a7e39431" providerId="ADAL" clId="{238889FF-073E-4433-ADDE-55D38CD417CB}" dt="2023-02-06T17:52:25.786" v="1059" actId="478"/>
          <ac:grpSpMkLst>
            <pc:docMk/>
            <pc:sldMk cId="3100596749" sldId="328"/>
            <ac:grpSpMk id="39" creationId="{0EC11D7D-5AAF-27A6-C371-ED5349D47354}"/>
          </ac:grpSpMkLst>
        </pc:grpChg>
      </pc:sldChg>
      <pc:sldChg chg="modSp add mod modAnim">
        <pc:chgData name="Conor Walker" userId="9e745111-8e3a-4b36-beec-6898a7e39431" providerId="ADAL" clId="{238889FF-073E-4433-ADDE-55D38CD417CB}" dt="2023-02-06T18:53:45.243" v="1122"/>
        <pc:sldMkLst>
          <pc:docMk/>
          <pc:sldMk cId="598083570" sldId="329"/>
        </pc:sldMkLst>
        <pc:spChg chg="mod">
          <ac:chgData name="Conor Walker" userId="9e745111-8e3a-4b36-beec-6898a7e39431" providerId="ADAL" clId="{238889FF-073E-4433-ADDE-55D38CD417CB}" dt="2023-02-06T18:09:50.805" v="1095" actId="1076"/>
          <ac:spMkLst>
            <pc:docMk/>
            <pc:sldMk cId="598083570" sldId="329"/>
            <ac:spMk id="2" creationId="{DD9032D4-EDA0-BF4D-BA5E-63B67ED8DFD7}"/>
          </ac:spMkLst>
        </pc:spChg>
        <pc:spChg chg="mod">
          <ac:chgData name="Conor Walker" userId="9e745111-8e3a-4b36-beec-6898a7e39431" providerId="ADAL" clId="{238889FF-073E-4433-ADDE-55D38CD417CB}" dt="2023-02-06T18:09:55.551" v="1096" actId="1076"/>
          <ac:spMkLst>
            <pc:docMk/>
            <pc:sldMk cId="598083570" sldId="329"/>
            <ac:spMk id="23" creationId="{30E34A26-5B4E-3FF4-DE09-4FF890C37E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C362-3346-CF43-A802-1C1C95CB4E5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17DC-A8B7-A547-9AFD-F0CE39E1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hs Cover no 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6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A3C7F6-1664-1C92-CE9C-E4A70B90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8D7211-3449-4B53-3CEA-DBF55F36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3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B4B349-0FA4-9BEC-B466-AAC472C1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15FCC6-560B-2939-C5B0-7ED7A445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1CFB84-2E38-521A-61CE-4E582A4B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DC27F7-21DF-5688-F7FB-AA0339A4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EDB4AB-3E90-3A7D-D323-FD0D5F5F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77377A-CF83-F4CC-EB54-8B66FF52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3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E2BFC9-FE9F-7BD0-3A69-6DFF36B2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5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904EB0-E6D2-8882-0042-CA03FAC0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BD8797-92EF-38EE-4A4C-3E15A67F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B944-CAA5-A941-A2D8-074919F6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3370-1F5D-F865-284F-BAA02CC45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80C3-8437-B965-7FBA-8D07E26F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5365-DE17-ADDE-5E7E-31053958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7EA0-5265-D14A-6C13-87F6E568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33FD-3B2C-183A-1277-3963C819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26CD-68EB-8A65-22E7-11A3FC60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27D8D-F9C4-5A67-BD74-32B3B30A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69C2-402A-A7D9-3F0B-874D68B6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3C1F0-68FB-0900-1962-CD59AE4A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8588-3A23-B817-C9E1-16D6218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6BA7-26A1-AEEB-A105-3BDD3A98A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4241B-8550-68D1-5525-0215E066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80BD7-65F9-7ABC-9C12-148AF82F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0F222-384A-CFF2-358B-D7F353AD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E54E2-1E48-1778-FCA3-3E553E20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Text Op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8DA6-7ABE-4477-9FFC-1E0DBDA9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09" y="3262704"/>
            <a:ext cx="5057899" cy="2799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1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FDAF-A324-3C15-0AF9-751054C5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463A-E1E2-2544-EC1B-B12F9ECA4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D6EEE-7198-1EC8-A703-52349682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C46D2-606A-3B0C-7B0E-E7181C3D1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85E9-6E17-D100-500F-49DD3DD8D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AE7EE-7C76-84D8-A4FC-29887E18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31AA1-386C-40F4-BA18-F04B54A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B032A-E4DA-8212-81F1-B8CB798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3812-9753-FBB1-B659-58B4B069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A917B-4D56-7C87-1692-630786E4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2D0F3-68E4-33F0-4664-661454D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25A7C-1D3A-C2DE-E42C-7D2669A6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8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25929-4A20-CA92-C0C7-CD360D1D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7000B-96D5-3067-3040-49BBAA42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A083-FA11-0A02-83C6-7CCB418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56CA-3A4A-FDD3-3A6E-DA57D2F4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7C28-554A-D0EE-44B7-0AAB9A75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9D216-04CF-A5D4-138D-5E7575493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8F4F2-D313-5F3B-6444-ADA06062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A9213-F6DE-1EAC-9ED8-8853C32C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09C6-AB8C-C873-34BB-B6D8C53F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201C-DC30-A347-5327-531A6356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94204-F980-27F1-F893-EA9768210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7D588-5639-11FB-4F38-02B91D3E6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DECD-EC99-056A-9C02-6D49CC9F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085C0-6B84-14D1-6712-68C0E836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C22C2-017A-82F6-01BD-0C1AFDB3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0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C1A9-A86A-F840-6783-0D68C850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C23D-AAC7-671F-6A0D-5B38DB5A1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59822-A8F1-E360-C7CB-5A87EC32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7882-5F97-7AD3-BC74-2826DFBD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3900-0DC4-CE1F-F30C-A6B6CE12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14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C20EE-4403-C55B-A5AE-B77472D40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4B7C4-FF0C-25EE-AF8E-00C6BA824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4844E-A536-74BA-7DDC-712DC670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232C-62B2-3BC2-6EC1-4618D7C8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3F99-8F19-5139-1E4A-793DE9B0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99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5323-AF0A-E2B6-8FB9-11821A0F6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8218E-103F-4C1C-4450-761DA9546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5352-0481-ED32-8015-FF1B6A5C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D07A2-FF3C-7F48-0A22-75539318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FD60-A2B2-A68F-5AF9-E7B5D4A8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9515-4BBC-C620-FBA1-8BDC3B63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C757-F721-B79B-AE3B-FBB9EC22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B4589-A6C3-4144-012A-C0E16D67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2B7D-4BA2-A1F2-94B7-7E20B4C6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F45B-89AB-E0F7-6A47-63C5677A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84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E73B-99EF-0CB8-B191-5AB1EE57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2409B-EE07-EC67-3FC1-8B038CD5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A71D-7646-C243-98CF-4A9C9D12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C27F-7E86-DE0A-DBC6-19195932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DB7D7-6C78-2A7A-3523-429A7A77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cover Text op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C44B-467A-9F7B-B7BF-6FA7D678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09" y="3262704"/>
            <a:ext cx="5057899" cy="2799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78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41C-D011-41A0-EF2E-4E53BE44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AAA2-72EC-F2EF-0D8D-BFF7FF529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2983-C06D-B133-FCD1-5D9170C5D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BFF42-6073-2EC5-6D13-0610BDA7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44957-F355-A02F-3A91-17533C49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D1523-F37B-C6AC-B560-9A6D6E58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115B-07EF-EC04-6797-52545FEE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80FFD-0000-97D3-B5A8-7B0AB7A8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95A14-477A-5316-DF2F-8A3596C0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8649C-6F7F-E055-1445-2299E004F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B36B0-14D8-F970-1B2C-A4018D8C3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78740-952D-F87C-A7DA-3A50FA73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6CD49-BF18-B80B-4F3B-73535986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504EC-DB12-D797-211B-E9193B98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4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8B71-4BFB-B7DD-F09F-1BF27003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16FA8-A48E-8630-9681-76854BE8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F7CF7-55EA-2D97-7FA3-70F9A79E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BCD5C-227F-440F-87AA-B16FDB33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4E422-7D50-C7DE-601E-B30F206F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F3A40-99BB-03AC-ECAB-D9995964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A035-96E1-4737-3C41-1A6C3C39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9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CCC4-2130-F177-C340-5A938EBE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5542-D21F-D76D-6C6A-86945F87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F08B4-217D-4FE6-BCE2-970DD7D4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64156-FA1A-9C35-C0EF-FF125FA6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8F8F6-05D6-060F-FBFC-21A3831F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58A56-CF53-1490-9B80-8BDF9C8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0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D846-5643-F9C2-0DDF-AF2D71C2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549D4-7E8C-D802-6047-3370ADE0D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A9239-9AA1-D616-FF3A-2CDCB6C8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730D-D784-A25E-B816-142A9D35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AF0A3-D484-D6A5-A2B2-36C13639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BB473-FA51-D40C-2912-EE4EF24F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6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344D-201A-8B1C-E44D-7B1239F7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35DC9-916C-5C2B-C688-C7452ACBB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44FC1-E385-8256-9815-D369E47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C560F-1F7A-3C8D-8A86-211F2EE8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E84D-6523-2CF1-9835-353EED6C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9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6C334-F545-F9D5-67F8-75FE55943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F11CF-272E-DADC-E4A7-BA202F00D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900B-C586-90FA-3F90-C2BA225B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84B0A-4A65-06F7-D75B-A9910698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5547-7B6D-E9F2-E8BA-5C6E551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2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0B15-4DF5-A69D-B7A3-44B74C3B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FB02A-1D1E-3C20-7C36-91C07FE25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3B47-17F2-093D-0F6D-2F4C6C85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1929-0E62-915C-2298-1D42E3D6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D57D-49C2-9971-668B-198AE143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15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A9AE-485F-B93E-08FC-67AF966A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E86D-4D7B-A99F-78B4-D8EFC7E4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0BC9-A344-2E02-2C8B-4667B903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B9B14-9566-4138-A8C6-6FF7D4B4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15ABD-6333-A5BB-1876-2FFAE766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white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11BCAD-16F5-6CD0-2441-1FBDE7B9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180CF1-A9EA-EDB8-4F81-0783F1B2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86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2ACB-0CAE-D3D6-234A-D1F77B2F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8E39-1A38-6AB7-5542-A7D8F713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D9384-DC6C-36FD-D718-2DED445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0A29-26B7-2980-3A90-7C4EE3DD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FFBF-9C1F-72BA-41D3-3E3CA7AB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9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C32C-7397-C906-43B8-05CBFB2D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276F-3C26-6F5D-7ACC-EA203026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E4D3-7813-44E5-2007-786B62AD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6F92C-3EDD-B2DE-DE2D-AAA84F46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369EC-B4B9-D03A-160A-F6FA13DA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1C466-3D13-BC47-EB26-9794EC3E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51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9A7F-4E84-F65D-4DE0-668424CD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CFD06-B429-609C-E0E7-26129DB2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8BC18-F3D7-00CC-3118-A25C6B7FA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08790-CB7C-4C84-7194-8FBC082F0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0F643-8A02-BC6F-0F50-C3E698E88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A6DCF-9A21-7EF8-7B4D-3C4C25C8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44AA8-F298-08DC-A342-06F93953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45B76-F2FB-E16B-9BCC-12A39F7E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4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A6ED-8045-6172-ADFA-11388A69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0681-4ED9-38B9-156C-17B7F8AE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EB1A3-52EF-C262-8223-763A8B7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EB7FE-A89A-5B0C-7060-03B312F4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2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36BA1-AF47-7C3C-2B32-65AB8B6D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83764-D3BF-BB99-A4F0-86D1F56C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A9C1-5544-CB26-686A-EA96119E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4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5906-EFD8-3401-B5BC-AFF05492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880A-079A-5B27-04BC-0483B9BE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DDB08-5D15-CB8D-556D-AB7A9F698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19C7E-BDBD-3055-0FCC-30698E0F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6B05E-1E38-98DA-7624-B7280462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E49B-CA2A-6454-F520-ADF6F456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4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71FC-85A5-7ACD-D217-25FB846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0AA95-75CC-8D4D-3DC9-76FA12DBF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FCCE-DF54-712C-9A22-C94E150A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7DACF-D343-FF69-5FA1-4A5EC65E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9C078-A43A-7C0D-93BB-BABBA4EE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25312-8E20-1822-CCB3-F200930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7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0100-E1CB-E9E3-2A2F-51F7B8CC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10F7F-4D75-F838-92F1-93DEDF6CB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64E3-A0A4-CFDF-E5E7-0E4F3776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3022-2008-2345-116C-7A2436E8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942F-E41F-5D43-7816-32EB1A0D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1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E4A76-479F-B4D9-F41C-9B1B51516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825D0-EB24-9F74-33B2-B8E806E42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ACBAA-2077-0AD0-F675-23A76EDA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E89AD-F121-D00F-4131-2A1A8848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FF7C5-84B6-02B7-FFA6-6088DA39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6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EFBD-278E-4BC0-7CDD-57506BD00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B6F12-90F3-5BFE-7B27-4A5B2C55F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16CE2-C70C-8409-538E-3F73FB63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3137-71A4-AFFD-BCC5-C2B198D0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7270-3301-2DFD-E943-7B3F8A2F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oft graphic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D40A-D7B4-845F-EC37-4896EA8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0CA7-B0E4-FAFA-0288-921B2AA1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8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3ACF-D990-DA55-6C27-24C462AD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0E8A-1980-6C4B-5593-776D0521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4B7A-7C37-FFD1-1D4E-98DF24A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02540-A2E5-F174-DBD2-4F3A7A04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6366E-5E90-32DD-7AFB-5DF32347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2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DB13-1BA4-C7E2-AF6C-2FBBC7D8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7C95-F2C4-F283-130D-73EBF67B7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0676-C1D9-95C2-A15C-11DAC8D3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A4BF-CD53-1162-7429-F1C7FC2E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6247-FDC1-F4AC-A502-E3219783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DF23-7E4F-20C3-C03E-B70FE59F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CFF8-1F51-D7DE-947C-B1C90345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C4648-0EAE-8193-905D-10A64214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EB458-3EAD-3DD4-F21B-C436246C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C368A-B44E-5E98-C0BB-22E7D0AC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2231-7DC6-EE19-6BED-6BE638F9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6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DCFB-7981-0A14-A5D1-3F2C6C4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02CB-9B53-2ABF-D23A-5960A82B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4D624-CDC1-4064-7CAE-31278F81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C9CD8-22D3-4340-53F6-0E0982D1F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7DBA8-DA31-161A-9E4C-F58BE1BA4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B6010-D364-E34A-A14B-3B01CBA2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D5338-1B3D-D5AC-2174-6338D9FD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34FBD-2D70-5EEC-A6F1-BE14CA91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15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70C6-0AF5-7C7A-4893-05723592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58E1A-583F-AFA3-E28F-E3EEEE65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073F9-B427-FAFC-05BA-00BEC173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8D545-B7E3-C7B8-8F78-7A0A57C3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2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9BEDE-9165-1ED1-ACA3-9807CB92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CF4E-55E9-D5B4-D42E-2E738FAE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C5B50-D191-4FCD-A2E6-A4BF7BCB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525C-0C12-E1E4-DCA3-B9137DD5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70467-F80F-E23A-739F-4BBD4AA6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0078-9957-AB8C-CFD5-D7DDA3554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8523-DCB4-C29B-96D1-7EC93D4C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13796-5705-FF60-889A-6CBCD352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D834F-33CE-F1FB-AA66-B6D49C8B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32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284A-7FE2-3A03-642C-EAA21219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15BE1-ACE0-0909-0C7C-7733C788C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8C983-923D-91A3-ED02-4AB75F8B4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B43B8-7921-2449-8D43-600ADD3D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19DCC-9CFA-1684-0D55-1C98FBEC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D2AA0-1839-20E1-6B51-FAF1FDA6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2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46BE-B8CF-7EF5-E664-6CC80526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466E8-155B-51DB-500A-2B01FAD8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3F56C-ECFF-1C28-E3A6-0CEDD3F1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D3D8-E6E8-3F67-7E9C-4397B954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1534F-EA90-7530-D305-2AD48734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1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6C200-60BC-9780-09EC-11CB8389E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20ABB-61C9-1C8A-53DF-DBEB1AB96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5527-091B-D887-6E37-055C6334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2D5-6E4E-78A5-5703-B6D07851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4165C-34F6-156F-C558-BCA88A6A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1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65D7-618D-B078-172A-5E9421AA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8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81E4-EA90-9A0B-E444-F293B73D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34F9-2BEF-1F7C-3FF3-59BB3D2B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87FBE-AA08-5718-DCD9-F3EB47B0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F8E61-5EEC-990C-D59C-33A99F6B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0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A8E699-37D8-3138-C71F-E09B8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13E84-EE78-9F90-1765-75D2A8F7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FFCF6-E3BF-E7FE-365F-CC5FEDB7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6A93-BFFC-698E-FC78-75DDD8C92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5D7CC-6621-D8BC-1100-1E39F9744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AA70-5858-963C-E987-FB56B0788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0" r:id="rId2"/>
    <p:sldLayoutId id="2147483684" r:id="rId3"/>
    <p:sldLayoutId id="2147483685" r:id="rId4"/>
    <p:sldLayoutId id="2147483686" r:id="rId5"/>
    <p:sldLayoutId id="2147483674" r:id="rId6"/>
    <p:sldLayoutId id="2147483701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49" r:id="rId13"/>
    <p:sldLayoutId id="2147483680" r:id="rId14"/>
    <p:sldLayoutId id="2147483687" r:id="rId15"/>
    <p:sldLayoutId id="2147483688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B4A-4752-01EF-1954-11495549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585C0-B294-7E4B-5E55-B4139956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0DE2-85C6-B3C3-E57B-6A62CBC6B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9A95-31AE-2D4F-A2E8-BC99E83CC8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330E-88DC-CB46-0AE2-6167E85DF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577F-0358-20EB-4B49-C6CD36D7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078D-BEBE-5B49-9777-15F662CB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9859B-6FF9-9CFC-2A4E-206383EC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B3EA5-0E5D-8B90-48E8-5D9464AFE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36AD8-D570-4A3B-CBDE-187CDE81C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A80F-8ECE-5441-8B16-1BADE727362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1E9A6-FDF4-28E2-2C53-F3C84B454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0CD0B-07C6-CD9D-91A2-8D8B8FF3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E4B0-A53E-6D41-9951-112BDC22D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10373-1857-4BEA-69E4-91C83EC1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5787A-51F3-B79F-3C66-CD442D6C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D1CBC-434D-301B-BCFA-207F25DB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A10E-7526-8E39-B130-768E20B0B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E12E3-D09B-5AED-3EEB-CCDD237B9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80.png"/><Relationship Id="rId18" Type="http://schemas.openxmlformats.org/officeDocument/2006/relationships/image" Target="../media/image420.png"/><Relationship Id="rId26" Type="http://schemas.openxmlformats.org/officeDocument/2006/relationships/image" Target="../media/image50.png"/><Relationship Id="rId3" Type="http://schemas.openxmlformats.org/officeDocument/2006/relationships/image" Target="../media/image4.jpeg"/><Relationship Id="rId21" Type="http://schemas.openxmlformats.org/officeDocument/2006/relationships/image" Target="../media/image45.png"/><Relationship Id="rId7" Type="http://schemas.openxmlformats.org/officeDocument/2006/relationships/image" Target="../media/image350.png"/><Relationship Id="rId12" Type="http://schemas.openxmlformats.org/officeDocument/2006/relationships/image" Target="../media/image370.png"/><Relationship Id="rId17" Type="http://schemas.openxmlformats.org/officeDocument/2006/relationships/image" Target="../media/image410.png"/><Relationship Id="rId25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0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61.png"/><Relationship Id="rId11" Type="http://schemas.openxmlformats.org/officeDocument/2006/relationships/image" Target="../media/image360.png"/><Relationship Id="rId24" Type="http://schemas.openxmlformats.org/officeDocument/2006/relationships/image" Target="../media/image48.png"/><Relationship Id="rId5" Type="http://schemas.openxmlformats.org/officeDocument/2006/relationships/image" Target="../media/image250.png"/><Relationship Id="rId15" Type="http://schemas.openxmlformats.org/officeDocument/2006/relationships/image" Target="../media/image390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79.png"/><Relationship Id="rId19" Type="http://schemas.openxmlformats.org/officeDocument/2006/relationships/image" Target="../media/image430.png"/><Relationship Id="rId31" Type="http://schemas.openxmlformats.org/officeDocument/2006/relationships/image" Target="../media/image480.png"/><Relationship Id="rId4" Type="http://schemas.openxmlformats.org/officeDocument/2006/relationships/image" Target="../media/image35.png"/><Relationship Id="rId9" Type="http://schemas.openxmlformats.org/officeDocument/2006/relationships/image" Target="../media/image270.png"/><Relationship Id="rId14" Type="http://schemas.openxmlformats.org/officeDocument/2006/relationships/image" Target="../media/image310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4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jpe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8" Type="http://schemas.openxmlformats.org/officeDocument/2006/relationships/image" Target="../media/image73.png"/><Relationship Id="rId3" Type="http://schemas.openxmlformats.org/officeDocument/2006/relationships/image" Target="../media/image4.jpeg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6.png"/><Relationship Id="rId1" Type="http://schemas.openxmlformats.org/officeDocument/2006/relationships/themeOverride" Target="../theme/themeOverride18.xml"/><Relationship Id="rId11" Type="http://schemas.openxmlformats.org/officeDocument/2006/relationships/image" Target="../media/image54.png"/><Relationship Id="rId5" Type="http://schemas.openxmlformats.org/officeDocument/2006/relationships/image" Target="../media/image750.png"/><Relationship Id="rId15" Type="http://schemas.openxmlformats.org/officeDocument/2006/relationships/image" Target="../media/image830.pn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14" Type="http://schemas.openxmlformats.org/officeDocument/2006/relationships/image" Target="../media/image8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4.jpeg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8.png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76.png"/><Relationship Id="rId11" Type="http://schemas.openxmlformats.org/officeDocument/2006/relationships/image" Target="../media/image83.png"/><Relationship Id="rId5" Type="http://schemas.openxmlformats.org/officeDocument/2006/relationships/image" Target="../media/image75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.jpeg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92.png"/><Relationship Id="rId11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90.png"/><Relationship Id="rId20" Type="http://schemas.openxmlformats.org/officeDocument/2006/relationships/image" Target="../media/image33.pn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30.png"/><Relationship Id="rId19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20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6C69-90EB-0832-7455-C2D7725C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09" y="3262704"/>
            <a:ext cx="9419842" cy="2799649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Chapter 20 Summary </a:t>
            </a:r>
            <a:br>
              <a:rPr lang="en-US" dirty="0"/>
            </a:br>
            <a:r>
              <a:rPr lang="en-US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Co-ordinate Geometry: The Circle</a:t>
            </a:r>
          </a:p>
        </p:txBody>
      </p:sp>
    </p:spTree>
    <p:extLst>
      <p:ext uri="{BB962C8B-B14F-4D97-AF65-F5344CB8AC3E}">
        <p14:creationId xmlns:p14="http://schemas.microsoft.com/office/powerpoint/2010/main" val="45218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Review Worked Examples </a:t>
            </a:r>
            <a:r>
              <a:rPr lang="en-IE" sz="4000" b="1" dirty="0"/>
              <a:t>20.5 to 20.7</a:t>
            </a:r>
            <a:r>
              <a:rPr lang="en-IE" sz="4000" dirty="0"/>
              <a:t>.</a:t>
            </a:r>
          </a:p>
        </p:txBody>
      </p:sp>
      <p:sp>
        <p:nvSpPr>
          <p:cNvPr id="7" name="Google Shape;109;p4">
            <a:extLst>
              <a:ext uri="{FF2B5EF4-FFF2-40B4-BE49-F238E27FC236}">
                <a16:creationId xmlns:a16="http://schemas.microsoft.com/office/drawing/2014/main" id="{7AA4647B-7DBE-00EA-3C8C-7CB269A7DA8C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20.2 Lines and Circles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0B3F9-54BB-FBDA-DA71-4E99E3EB23BD}"/>
              </a:ext>
            </a:extLst>
          </p:cNvPr>
          <p:cNvSpPr txBox="1"/>
          <p:nvPr/>
        </p:nvSpPr>
        <p:spPr>
          <a:xfrm>
            <a:off x="2966279" y="3829020"/>
            <a:ext cx="6690511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animated Worked Example 20.5 is on the following slide.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271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1450CB-86CA-A3C9-20E6-8C1DBF7F86BB}"/>
              </a:ext>
            </a:extLst>
          </p:cNvPr>
          <p:cNvGrpSpPr/>
          <p:nvPr/>
        </p:nvGrpSpPr>
        <p:grpSpPr>
          <a:xfrm>
            <a:off x="4871721" y="1912593"/>
            <a:ext cx="3763261" cy="3724131"/>
            <a:chOff x="4916691" y="2317327"/>
            <a:chExt cx="3763261" cy="37241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EE1238-8829-02C3-4169-066B335AE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6691" y="2470547"/>
              <a:ext cx="3528791" cy="35709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D19454-9ADD-7F5C-1845-49BDE74BF6C3}"/>
                    </a:ext>
                  </a:extLst>
                </p:cNvPr>
                <p:cNvSpPr txBox="1"/>
                <p:nvPr/>
              </p:nvSpPr>
              <p:spPr>
                <a:xfrm>
                  <a:off x="8353581" y="4095438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E" sz="1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3581" y="4095438"/>
                  <a:ext cx="326371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6F84BD-E896-6003-DA5B-069AA1E796DF}"/>
                    </a:ext>
                  </a:extLst>
                </p:cNvPr>
                <p:cNvSpPr txBox="1"/>
                <p:nvPr/>
              </p:nvSpPr>
              <p:spPr>
                <a:xfrm>
                  <a:off x="6606700" y="2317327"/>
                  <a:ext cx="3288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E" sz="14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700" y="2317327"/>
                  <a:ext cx="328808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A26B86-126B-10E3-198C-889B40B90AC1}"/>
                  </a:ext>
                </a:extLst>
              </p:cNvPr>
              <p:cNvSpPr/>
              <p:nvPr/>
            </p:nvSpPr>
            <p:spPr>
              <a:xfrm>
                <a:off x="782118" y="634961"/>
                <a:ext cx="7836376" cy="359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Find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points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intersection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700" b="1" i="0" dirty="0" smtClean="0">
                        <a:solidFill>
                          <a:schemeClr val="tx2"/>
                        </a:solidFill>
                      </a:rPr>
                      <m:t>line</m:t>
                    </m:r>
                    <m:r>
                      <a:rPr lang="en-IE" sz="17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and the circle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.</a:t>
                </a:r>
                <a:r>
                  <a:rPr lang="en-IE" sz="17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A26B86-126B-10E3-198C-889B40B90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8" y="634961"/>
                <a:ext cx="7836376" cy="359842"/>
              </a:xfrm>
              <a:prstGeom prst="rect">
                <a:avLst/>
              </a:prstGeom>
              <a:blipFill>
                <a:blip r:embed="rId7"/>
                <a:stretch>
                  <a:fillRect t="-3390" b="-2203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E72CD-BFDB-7188-6562-C8C578CB878C}"/>
              </a:ext>
            </a:extLst>
          </p:cNvPr>
          <p:cNvCxnSpPr/>
          <p:nvPr/>
        </p:nvCxnSpPr>
        <p:spPr>
          <a:xfrm>
            <a:off x="1271444" y="2136504"/>
            <a:ext cx="12974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37195-9511-2F4B-1825-732F4BE07D20}"/>
              </a:ext>
            </a:extLst>
          </p:cNvPr>
          <p:cNvGrpSpPr/>
          <p:nvPr/>
        </p:nvGrpSpPr>
        <p:grpSpPr>
          <a:xfrm>
            <a:off x="876312" y="1382238"/>
            <a:ext cx="1760440" cy="362966"/>
            <a:chOff x="878" y="1228140"/>
            <a:chExt cx="1760440" cy="362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0B3C871-D341-0042-1B28-0519912B8A5B}"/>
                    </a:ext>
                  </a:extLst>
                </p:cNvPr>
                <p:cNvSpPr/>
                <p:nvPr/>
              </p:nvSpPr>
              <p:spPr>
                <a:xfrm>
                  <a:off x="280849" y="1237163"/>
                  <a:ext cx="1480469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E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E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E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E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E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oMath>
                    </m:oMathPara>
                  </a14:m>
                  <a:endParaRPr lang="en-IE" sz="17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49" y="1237163"/>
                  <a:ext cx="1480469" cy="35394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D3096D-8BAC-60A9-32F7-808225FA7ACC}"/>
                </a:ext>
              </a:extLst>
            </p:cNvPr>
            <p:cNvGrpSpPr/>
            <p:nvPr/>
          </p:nvGrpSpPr>
          <p:grpSpPr>
            <a:xfrm>
              <a:off x="878" y="1228140"/>
              <a:ext cx="340332" cy="353943"/>
              <a:chOff x="4499098" y="1727619"/>
              <a:chExt cx="340332" cy="35394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B8B1D9-527C-3867-0873-483CEFE51AE1}"/>
                  </a:ext>
                </a:extLst>
              </p:cNvPr>
              <p:cNvSpPr txBox="1"/>
              <p:nvPr/>
            </p:nvSpPr>
            <p:spPr>
              <a:xfrm>
                <a:off x="4521167" y="1727619"/>
                <a:ext cx="234298" cy="35394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r>
                  <a:rPr lang="en-IE" sz="17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491BA1-F21D-F7CC-E8EE-15FD50123809}"/>
                  </a:ext>
                </a:extLst>
              </p:cNvPr>
              <p:cNvSpPr/>
              <p:nvPr/>
            </p:nvSpPr>
            <p:spPr>
              <a:xfrm>
                <a:off x="4499098" y="1758734"/>
                <a:ext cx="340332" cy="3138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70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4A3691-5525-837B-AD77-51AE1015D68F}"/>
              </a:ext>
            </a:extLst>
          </p:cNvPr>
          <p:cNvGrpSpPr/>
          <p:nvPr/>
        </p:nvGrpSpPr>
        <p:grpSpPr>
          <a:xfrm>
            <a:off x="874881" y="1761028"/>
            <a:ext cx="1762070" cy="366406"/>
            <a:chOff x="-22441" y="1594032"/>
            <a:chExt cx="1762070" cy="366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5CC3146-570C-F93D-2D2A-A4BA0142BBEE}"/>
                    </a:ext>
                  </a:extLst>
                </p:cNvPr>
                <p:cNvSpPr/>
                <p:nvPr/>
              </p:nvSpPr>
              <p:spPr>
                <a:xfrm>
                  <a:off x="352006" y="1606495"/>
                  <a:ext cx="1387623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E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IE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E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IE" sz="17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06" y="1606495"/>
                  <a:ext cx="149912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4325E6-8221-8EB7-E8DE-A91BE37FD938}"/>
                </a:ext>
              </a:extLst>
            </p:cNvPr>
            <p:cNvGrpSpPr/>
            <p:nvPr/>
          </p:nvGrpSpPr>
          <p:grpSpPr>
            <a:xfrm>
              <a:off x="-22441" y="1594032"/>
              <a:ext cx="340332" cy="353943"/>
              <a:chOff x="4499098" y="1727619"/>
              <a:chExt cx="340332" cy="35394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A1089C-3232-D9E2-310B-6EF79EEF72EE}"/>
                  </a:ext>
                </a:extLst>
              </p:cNvPr>
              <p:cNvSpPr txBox="1"/>
              <p:nvPr/>
            </p:nvSpPr>
            <p:spPr>
              <a:xfrm>
                <a:off x="4521167" y="1727619"/>
                <a:ext cx="234298" cy="35394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r>
                  <a:rPr lang="en-IE" sz="17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059F547-E3B4-0D4C-1605-CD98D8F49341}"/>
                  </a:ext>
                </a:extLst>
              </p:cNvPr>
              <p:cNvSpPr/>
              <p:nvPr/>
            </p:nvSpPr>
            <p:spPr>
              <a:xfrm>
                <a:off x="4499098" y="1758734"/>
                <a:ext cx="340332" cy="3138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7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B7C60-D096-0619-D005-4C8C544A4088}"/>
              </a:ext>
            </a:extLst>
          </p:cNvPr>
          <p:cNvGrpSpPr/>
          <p:nvPr/>
        </p:nvGrpSpPr>
        <p:grpSpPr>
          <a:xfrm>
            <a:off x="2598285" y="2180935"/>
            <a:ext cx="2044799" cy="353943"/>
            <a:chOff x="1738923" y="2020237"/>
            <a:chExt cx="2073286" cy="353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C1BDCB1-1C87-5A2D-74A7-472149CF1897}"/>
                    </a:ext>
                  </a:extLst>
                </p:cNvPr>
                <p:cNvSpPr/>
                <p:nvPr/>
              </p:nvSpPr>
              <p:spPr>
                <a:xfrm>
                  <a:off x="1738923" y="2020237"/>
                  <a:ext cx="2073286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E" sz="1700" dirty="0"/>
                    <a:t>Isolating </a:t>
                  </a:r>
                  <a14:m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IE" sz="1700" dirty="0"/>
                    <a:t> from</a:t>
                  </a: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923" y="2020237"/>
                  <a:ext cx="207328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381" t="-8197" b="-2459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CDB4E6-ECAE-CAAC-4E98-D283B15E6FD2}"/>
                </a:ext>
              </a:extLst>
            </p:cNvPr>
            <p:cNvGrpSpPr/>
            <p:nvPr/>
          </p:nvGrpSpPr>
          <p:grpSpPr>
            <a:xfrm>
              <a:off x="3294832" y="2020237"/>
              <a:ext cx="340332" cy="353943"/>
              <a:chOff x="5120781" y="1727619"/>
              <a:chExt cx="340332" cy="35394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A6BFB7-9737-7E33-13B3-D41457A1771A}"/>
                  </a:ext>
                </a:extLst>
              </p:cNvPr>
              <p:cNvSpPr txBox="1"/>
              <p:nvPr/>
            </p:nvSpPr>
            <p:spPr>
              <a:xfrm>
                <a:off x="5142882" y="1727619"/>
                <a:ext cx="234298" cy="35394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r>
                  <a:rPr lang="en-IE" sz="17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DD59DD1-C884-32A9-40FB-E54662625B03}"/>
                  </a:ext>
                </a:extLst>
              </p:cNvPr>
              <p:cNvSpPr/>
              <p:nvPr/>
            </p:nvSpPr>
            <p:spPr>
              <a:xfrm>
                <a:off x="5120781" y="1755361"/>
                <a:ext cx="340332" cy="3138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7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67BAADB-9984-46A6-671A-906A55303397}"/>
                  </a:ext>
                </a:extLst>
              </p:cNvPr>
              <p:cNvSpPr/>
              <p:nvPr/>
            </p:nvSpPr>
            <p:spPr>
              <a:xfrm>
                <a:off x="1212676" y="2180935"/>
                <a:ext cx="138762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=10−3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67BAADB-9984-46A6-671A-906A55303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76" y="2180935"/>
                <a:ext cx="1387624" cy="353943"/>
              </a:xfrm>
              <a:prstGeom prst="rect">
                <a:avLst/>
              </a:prstGeom>
              <a:blipFill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C7519A-CD3C-10A2-91A9-08C81AF5B9A8}"/>
                  </a:ext>
                </a:extLst>
              </p:cNvPr>
              <p:cNvSpPr/>
              <p:nvPr/>
            </p:nvSpPr>
            <p:spPr>
              <a:xfrm>
                <a:off x="1180890" y="2908868"/>
                <a:ext cx="231422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(10−3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C7519A-CD3C-10A2-91A9-08C81AF5B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90" y="2908868"/>
                <a:ext cx="2314223" cy="353943"/>
              </a:xfrm>
              <a:prstGeom prst="rect">
                <a:avLst/>
              </a:prstGeom>
              <a:blipFill>
                <a:blip r:embed="rId1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035EBF-7244-85B6-85A1-ED5C52C98538}"/>
                  </a:ext>
                </a:extLst>
              </p:cNvPr>
              <p:cNvSpPr/>
              <p:nvPr/>
            </p:nvSpPr>
            <p:spPr>
              <a:xfrm>
                <a:off x="1145329" y="3559524"/>
                <a:ext cx="2239844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+50=0</m:t>
                      </m:r>
                    </m:oMath>
                  </m:oMathPara>
                </a14:m>
                <a:endParaRPr lang="en-IE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035EBF-7244-85B6-85A1-ED5C52C98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29" y="3559524"/>
                <a:ext cx="2239844" cy="321766"/>
              </a:xfrm>
              <a:prstGeom prst="rect">
                <a:avLst/>
              </a:prstGeom>
              <a:blipFill>
                <a:blip r:embed="rId13"/>
                <a:stretch>
                  <a:fillRect b="-1886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8DF924A-A062-0205-178D-45C133C795CF}"/>
              </a:ext>
            </a:extLst>
          </p:cNvPr>
          <p:cNvGrpSpPr/>
          <p:nvPr/>
        </p:nvGrpSpPr>
        <p:grpSpPr>
          <a:xfrm>
            <a:off x="1085010" y="2564362"/>
            <a:ext cx="3955563" cy="321766"/>
            <a:chOff x="1650263" y="1814487"/>
            <a:chExt cx="3083531" cy="353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ECCA873-590D-3496-AE72-E114FC59976D}"/>
                    </a:ext>
                  </a:extLst>
                </p:cNvPr>
                <p:cNvSpPr/>
                <p:nvPr/>
              </p:nvSpPr>
              <p:spPr>
                <a:xfrm>
                  <a:off x="1650263" y="1814487"/>
                  <a:ext cx="3083531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E" sz="1700" dirty="0"/>
                    <a:t>Substitute </a:t>
                  </a:r>
                  <a14:m>
                    <m:oMath xmlns:m="http://schemas.openxmlformats.org/officeDocument/2006/math"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10−3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IE" sz="1700" dirty="0"/>
                    <a:t>into equation    </a:t>
                  </a: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263" y="1814487"/>
                  <a:ext cx="308353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233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64DE7D-FB3F-072E-A7DA-8C8A7C32BBC9}"/>
                </a:ext>
              </a:extLst>
            </p:cNvPr>
            <p:cNvGrpSpPr/>
            <p:nvPr/>
          </p:nvGrpSpPr>
          <p:grpSpPr>
            <a:xfrm>
              <a:off x="4035913" y="1814487"/>
              <a:ext cx="244882" cy="353943"/>
              <a:chOff x="5861862" y="1521869"/>
              <a:chExt cx="244882" cy="35394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B12EAB-3C93-A4C9-D16D-FBE87DB0437E}"/>
                  </a:ext>
                </a:extLst>
              </p:cNvPr>
              <p:cNvSpPr txBox="1"/>
              <p:nvPr/>
            </p:nvSpPr>
            <p:spPr>
              <a:xfrm>
                <a:off x="5867467" y="1521869"/>
                <a:ext cx="234298" cy="35394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r>
                  <a:rPr lang="en-IE" sz="17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A431C67-4668-D9B9-928B-FB3DC756833E}"/>
                  </a:ext>
                </a:extLst>
              </p:cNvPr>
              <p:cNvSpPr/>
              <p:nvPr/>
            </p:nvSpPr>
            <p:spPr>
              <a:xfrm>
                <a:off x="5861862" y="1576131"/>
                <a:ext cx="244882" cy="29587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7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30260D-D235-B681-E00A-E558D63DBF7D}"/>
                  </a:ext>
                </a:extLst>
              </p:cNvPr>
              <p:cNvSpPr/>
              <p:nvPr/>
            </p:nvSpPr>
            <p:spPr>
              <a:xfrm>
                <a:off x="1626230" y="3864011"/>
                <a:ext cx="1758943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1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30260D-D235-B681-E00A-E558D63DB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30" y="3864011"/>
                <a:ext cx="1758943" cy="321766"/>
              </a:xfrm>
              <a:prstGeom prst="rect">
                <a:avLst/>
              </a:prstGeom>
              <a:blipFill>
                <a:blip r:embed="rId1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2078E42-4DC2-87FA-5D4A-74ED6F755845}"/>
                  </a:ext>
                </a:extLst>
              </p:cNvPr>
              <p:cNvSpPr/>
              <p:nvPr/>
            </p:nvSpPr>
            <p:spPr>
              <a:xfrm>
                <a:off x="1371673" y="4170693"/>
                <a:ext cx="2013500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2078E42-4DC2-87FA-5D4A-74ED6F755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73" y="4170693"/>
                <a:ext cx="2013500" cy="321766"/>
              </a:xfrm>
              <a:prstGeom prst="rect">
                <a:avLst/>
              </a:prstGeom>
              <a:blipFill>
                <a:blip r:embed="rId1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B242399-0DE5-AA99-C7F8-6C5A3EEDFC6B}"/>
                  </a:ext>
                </a:extLst>
              </p:cNvPr>
              <p:cNvSpPr/>
              <p:nvPr/>
            </p:nvSpPr>
            <p:spPr>
              <a:xfrm>
                <a:off x="1478885" y="4776494"/>
                <a:ext cx="764697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E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B242399-0DE5-AA99-C7F8-6C5A3EEDF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85" y="4776494"/>
                <a:ext cx="764697" cy="321766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B85467-2636-B4A8-6E10-8837E9159CFA}"/>
                  </a:ext>
                </a:extLst>
              </p:cNvPr>
              <p:cNvSpPr/>
              <p:nvPr/>
            </p:nvSpPr>
            <p:spPr>
              <a:xfrm>
                <a:off x="4500262" y="991967"/>
                <a:ext cx="213949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/>
                  <a:t>When </a:t>
                </a:r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B85467-2636-B4A8-6E10-8837E9159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62" y="991967"/>
                <a:ext cx="2139496" cy="353943"/>
              </a:xfrm>
              <a:prstGeom prst="rect">
                <a:avLst/>
              </a:prstGeom>
              <a:blipFill>
                <a:blip r:embed="rId18"/>
                <a:stretch>
                  <a:fillRect l="-1709"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6236B7-8E70-E98E-C0E9-AD94BB1F601D}"/>
                  </a:ext>
                </a:extLst>
              </p:cNvPr>
              <p:cNvSpPr/>
              <p:nvPr/>
            </p:nvSpPr>
            <p:spPr>
              <a:xfrm>
                <a:off x="5200052" y="1329282"/>
                <a:ext cx="2904898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dirty="0"/>
                  <a:t>Couples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−5,5</m:t>
                        </m:r>
                      </m:e>
                    </m:d>
                  </m:oMath>
                </a14:m>
                <a:r>
                  <a:rPr lang="en-IE" sz="17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E" sz="1700" dirty="0"/>
                  <a:t>.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6236B7-8E70-E98E-C0E9-AD94BB1F6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52" y="1329282"/>
                <a:ext cx="2904898" cy="353943"/>
              </a:xfrm>
              <a:prstGeom prst="rect">
                <a:avLst/>
              </a:prstGeom>
              <a:blipFill>
                <a:blip r:embed="rId19"/>
                <a:stretch>
                  <a:fillRect l="-839" t="-5172" r="-839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0AE271-EC86-866D-0636-DB821F20FF75}"/>
                  </a:ext>
                </a:extLst>
              </p:cNvPr>
              <p:cNvSpPr/>
              <p:nvPr/>
            </p:nvSpPr>
            <p:spPr>
              <a:xfrm>
                <a:off x="6753216" y="991967"/>
                <a:ext cx="197599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/>
                  <a:t>When </a:t>
                </a:r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0AE271-EC86-866D-0636-DB821F20F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16" y="991967"/>
                <a:ext cx="1975990" cy="353943"/>
              </a:xfrm>
              <a:prstGeom prst="rect">
                <a:avLst/>
              </a:prstGeom>
              <a:blipFill>
                <a:blip r:embed="rId20"/>
                <a:stretch>
                  <a:fillRect l="-2160"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BFD8908-E1E4-E4BD-8C16-ADAAE90364A2}"/>
              </a:ext>
            </a:extLst>
          </p:cNvPr>
          <p:cNvSpPr/>
          <p:nvPr/>
        </p:nvSpPr>
        <p:spPr>
          <a:xfrm>
            <a:off x="792386" y="937103"/>
            <a:ext cx="208435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>
                <a:solidFill>
                  <a:srgbClr val="FF0000"/>
                </a:solidFill>
              </a:rPr>
              <a:t>Solving using algebra.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56F48-9C2B-71A5-96A1-975D8E6F357E}"/>
                  </a:ext>
                </a:extLst>
              </p:cNvPr>
              <p:cNvSpPr/>
              <p:nvPr/>
            </p:nvSpPr>
            <p:spPr>
              <a:xfrm>
                <a:off x="4421345" y="5593555"/>
                <a:ext cx="4462312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dirty="0">
                    <a:solidFill>
                      <a:srgbClr val="FF0000"/>
                    </a:solidFill>
                  </a:rPr>
                  <a:t>The line and circle intersect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−5,5</m:t>
                        </m:r>
                      </m:e>
                    </m:d>
                  </m:oMath>
                </a14:m>
                <a:r>
                  <a:rPr lang="en-IE" sz="17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E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(7,1)</m:t>
                    </m:r>
                  </m:oMath>
                </a14:m>
                <a:r>
                  <a:rPr lang="en-IE" sz="17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56F48-9C2B-71A5-96A1-975D8E6F3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45" y="5593555"/>
                <a:ext cx="4462312" cy="353943"/>
              </a:xfrm>
              <a:prstGeom prst="rect">
                <a:avLst/>
              </a:prstGeom>
              <a:blipFill>
                <a:blip r:embed="rId21"/>
                <a:stretch>
                  <a:fillRect l="-410" t="-6897" r="-410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B838677B-F65E-DE42-5055-E6D751EDE556}"/>
              </a:ext>
            </a:extLst>
          </p:cNvPr>
          <p:cNvSpPr/>
          <p:nvPr/>
        </p:nvSpPr>
        <p:spPr>
          <a:xfrm>
            <a:off x="1691354" y="2170948"/>
            <a:ext cx="866482" cy="3793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7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D47218-BAFD-C6AC-0C53-353F1CC8E99E}"/>
              </a:ext>
            </a:extLst>
          </p:cNvPr>
          <p:cNvSpPr/>
          <p:nvPr/>
        </p:nvSpPr>
        <p:spPr>
          <a:xfrm>
            <a:off x="1093287" y="3253495"/>
            <a:ext cx="3154646" cy="321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Simplifying and rearranging gives: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27C2A0-39C8-B8C4-8C93-5C0BC6C76CB7}"/>
              </a:ext>
            </a:extLst>
          </p:cNvPr>
          <p:cNvSpPr/>
          <p:nvPr/>
        </p:nvSpPr>
        <p:spPr>
          <a:xfrm>
            <a:off x="3491156" y="3864011"/>
            <a:ext cx="992579" cy="321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dirty="0"/>
              <a:t>10 is HCF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A331488-531D-BC1D-3A69-129FC1124498}"/>
                  </a:ext>
                </a:extLst>
              </p:cNvPr>
              <p:cNvSpPr/>
              <p:nvPr/>
            </p:nvSpPr>
            <p:spPr>
              <a:xfrm>
                <a:off x="1099816" y="4478100"/>
                <a:ext cx="1145377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A331488-531D-BC1D-3A69-129FC1124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16" y="4478100"/>
                <a:ext cx="1145377" cy="321766"/>
              </a:xfrm>
              <a:prstGeom prst="rect">
                <a:avLst/>
              </a:prstGeom>
              <a:blipFill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EFBAD5E-1290-5618-8327-234EFB595308}"/>
                  </a:ext>
                </a:extLst>
              </p:cNvPr>
              <p:cNvSpPr/>
              <p:nvPr/>
            </p:nvSpPr>
            <p:spPr>
              <a:xfrm>
                <a:off x="2239796" y="4478100"/>
                <a:ext cx="1145377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EFBAD5E-1290-5618-8327-234EFB595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96" y="4478100"/>
                <a:ext cx="1145377" cy="321766"/>
              </a:xfrm>
              <a:prstGeom prst="rect">
                <a:avLst/>
              </a:prstGeom>
              <a:blipFill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A47C54F-19ED-9D45-6522-835A72FB8EF1}"/>
              </a:ext>
            </a:extLst>
          </p:cNvPr>
          <p:cNvSpPr txBox="1"/>
          <p:nvPr/>
        </p:nvSpPr>
        <p:spPr>
          <a:xfrm>
            <a:off x="2227234" y="4776494"/>
            <a:ext cx="416795" cy="32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24668DE-5A87-8E10-AA29-A3581704DA65}"/>
                  </a:ext>
                </a:extLst>
              </p:cNvPr>
              <p:cNvSpPr/>
              <p:nvPr/>
            </p:nvSpPr>
            <p:spPr>
              <a:xfrm>
                <a:off x="2619541" y="4776494"/>
                <a:ext cx="764697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E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24668DE-5A87-8E10-AA29-A3581704D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541" y="4776494"/>
                <a:ext cx="764697" cy="321766"/>
              </a:xfrm>
              <a:prstGeom prst="rect">
                <a:avLst/>
              </a:prstGeom>
              <a:blipFill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40A55AE-E501-DD06-B4AA-7C5757EB3458}"/>
                  </a:ext>
                </a:extLst>
              </p:cNvPr>
              <p:cNvSpPr/>
              <p:nvPr/>
            </p:nvSpPr>
            <p:spPr>
              <a:xfrm>
                <a:off x="1496539" y="5091652"/>
                <a:ext cx="1648913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IE" sz="1700" dirty="0"/>
                  <a:t>As 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=10−3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40A55AE-E501-DD06-B4AA-7C5757EB3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39" y="5091652"/>
                <a:ext cx="1648913" cy="321766"/>
              </a:xfrm>
              <a:prstGeom prst="rect">
                <a:avLst/>
              </a:prstGeom>
              <a:blipFill>
                <a:blip r:embed="rId25"/>
                <a:stretch>
                  <a:fillRect l="-1845" t="-5660" b="-339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638EFEC-4D02-A2BF-5FA5-A52F32EAF211}"/>
                  </a:ext>
                </a:extLst>
              </p:cNvPr>
              <p:cNvSpPr/>
              <p:nvPr/>
            </p:nvSpPr>
            <p:spPr>
              <a:xfrm>
                <a:off x="1103423" y="5424628"/>
                <a:ext cx="1561838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=10−3(5)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638EFEC-4D02-A2BF-5FA5-A52F32EAF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23" y="5424628"/>
                <a:ext cx="1561838" cy="321766"/>
              </a:xfrm>
              <a:prstGeom prst="rect">
                <a:avLst/>
              </a:prstGeom>
              <a:blipFill>
                <a:blip r:embed="rId2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5BFD05-0A2C-9BCC-5D6B-73E0F6455C2F}"/>
                  </a:ext>
                </a:extLst>
              </p:cNvPr>
              <p:cNvSpPr/>
              <p:nvPr/>
            </p:nvSpPr>
            <p:spPr>
              <a:xfrm>
                <a:off x="2637837" y="5424628"/>
                <a:ext cx="1561838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=10−3(1)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5BFD05-0A2C-9BCC-5D6B-73E0F6455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37" y="5424628"/>
                <a:ext cx="1561838" cy="321766"/>
              </a:xfrm>
              <a:prstGeom prst="rect">
                <a:avLst/>
              </a:prstGeom>
              <a:blipFill>
                <a:blip r:embed="rId27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433EE3A-E616-2667-2621-BFBF0C68C1FC}"/>
                  </a:ext>
                </a:extLst>
              </p:cNvPr>
              <p:cNvSpPr/>
              <p:nvPr/>
            </p:nvSpPr>
            <p:spPr>
              <a:xfrm>
                <a:off x="1398895" y="5742865"/>
                <a:ext cx="924676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IE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433EE3A-E616-2667-2621-BFBF0C68C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95" y="5742865"/>
                <a:ext cx="924676" cy="321766"/>
              </a:xfrm>
              <a:prstGeom prst="rect">
                <a:avLst/>
              </a:prstGeom>
              <a:blipFill>
                <a:blip r:embed="rId2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4C074FEE-8296-5928-344F-7C29F1F468B7}"/>
              </a:ext>
            </a:extLst>
          </p:cNvPr>
          <p:cNvSpPr txBox="1"/>
          <p:nvPr/>
        </p:nvSpPr>
        <p:spPr>
          <a:xfrm>
            <a:off x="2227234" y="5742865"/>
            <a:ext cx="416795" cy="32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B2E383B-6A0F-98B0-6964-F3DBAA7B171B}"/>
                  </a:ext>
                </a:extLst>
              </p:cNvPr>
              <p:cNvSpPr/>
              <p:nvPr/>
            </p:nvSpPr>
            <p:spPr>
              <a:xfrm>
                <a:off x="2621305" y="5742865"/>
                <a:ext cx="761169" cy="32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IE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B2E383B-6A0F-98B0-6964-F3DBAA7B1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05" y="5742865"/>
                <a:ext cx="761169" cy="32176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DE1C6DA1-19C6-B456-10A0-B609DAB5EBB5}"/>
              </a:ext>
            </a:extLst>
          </p:cNvPr>
          <p:cNvSpPr/>
          <p:nvPr/>
        </p:nvSpPr>
        <p:spPr>
          <a:xfrm>
            <a:off x="4951184" y="2235333"/>
            <a:ext cx="3351086" cy="330185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8C0CBC1-3389-4158-F1E0-8FE5F064641A}"/>
              </a:ext>
            </a:extLst>
          </p:cNvPr>
          <p:cNvCxnSpPr/>
          <p:nvPr/>
        </p:nvCxnSpPr>
        <p:spPr>
          <a:xfrm>
            <a:off x="5022988" y="2542987"/>
            <a:ext cx="3644968" cy="123465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9EE2A1-556E-5786-5F83-C7EB96CE8B74}"/>
              </a:ext>
            </a:extLst>
          </p:cNvPr>
          <p:cNvGrpSpPr/>
          <p:nvPr/>
        </p:nvGrpSpPr>
        <p:grpSpPr>
          <a:xfrm>
            <a:off x="8229010" y="3463624"/>
            <a:ext cx="652919" cy="307777"/>
            <a:chOff x="6305875" y="3409811"/>
            <a:chExt cx="652919" cy="30777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7F8E43F-B30D-F2B3-1BD8-A7F8ACA1A0E5}"/>
                </a:ext>
              </a:extLst>
            </p:cNvPr>
            <p:cNvSpPr/>
            <p:nvPr/>
          </p:nvSpPr>
          <p:spPr>
            <a:xfrm>
              <a:off x="6305875" y="3548311"/>
              <a:ext cx="87042" cy="85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3ED149F-018B-5315-4605-3FADC2E5A970}"/>
                    </a:ext>
                  </a:extLst>
                </p:cNvPr>
                <p:cNvSpPr/>
                <p:nvPr/>
              </p:nvSpPr>
              <p:spPr>
                <a:xfrm>
                  <a:off x="6349396" y="3409811"/>
                  <a:ext cx="60939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IE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IE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E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IE" sz="1400" dirty="0"/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396" y="3409811"/>
                  <a:ext cx="60939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F5CF384-CEF9-68F1-4E8A-415CD08266AE}"/>
              </a:ext>
            </a:extLst>
          </p:cNvPr>
          <p:cNvGrpSpPr/>
          <p:nvPr/>
        </p:nvGrpSpPr>
        <p:grpSpPr>
          <a:xfrm>
            <a:off x="5404680" y="2516302"/>
            <a:ext cx="787571" cy="307777"/>
            <a:chOff x="6305875" y="3409811"/>
            <a:chExt cx="787571" cy="30777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88AB35B-F6BC-FDB0-36F6-F09C5763EFCE}"/>
                </a:ext>
              </a:extLst>
            </p:cNvPr>
            <p:cNvSpPr/>
            <p:nvPr/>
          </p:nvSpPr>
          <p:spPr>
            <a:xfrm>
              <a:off x="6305875" y="3548311"/>
              <a:ext cx="87042" cy="85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7FE010D-E83F-ABD9-206A-8903F18F1F16}"/>
                    </a:ext>
                  </a:extLst>
                </p:cNvPr>
                <p:cNvSpPr/>
                <p:nvPr/>
              </p:nvSpPr>
              <p:spPr>
                <a:xfrm>
                  <a:off x="6349396" y="3409811"/>
                  <a:ext cx="74405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IE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1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IE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E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oMath>
                    </m:oMathPara>
                  </a14:m>
                  <a:endParaRPr lang="en-IE" sz="1400" dirty="0"/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396" y="3409811"/>
                  <a:ext cx="744050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8AF6460-CCDE-5541-0F89-491AB21C0F25}"/>
              </a:ext>
            </a:extLst>
          </p:cNvPr>
          <p:cNvSpPr/>
          <p:nvPr/>
        </p:nvSpPr>
        <p:spPr>
          <a:xfrm>
            <a:off x="4663944" y="1692600"/>
            <a:ext cx="397711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700" dirty="0">
                <a:solidFill>
                  <a:srgbClr val="FF0000"/>
                </a:solidFill>
              </a:rPr>
              <a:t>The equations represent a line and a circle.</a:t>
            </a:r>
            <a:endParaRPr lang="en-IE" sz="1700" dirty="0"/>
          </a:p>
        </p:txBody>
      </p:sp>
      <p:sp>
        <p:nvSpPr>
          <p:cNvPr id="65" name="Freeform 20">
            <a:extLst>
              <a:ext uri="{FF2B5EF4-FFF2-40B4-BE49-F238E27FC236}">
                <a16:creationId xmlns:a16="http://schemas.microsoft.com/office/drawing/2014/main" id="{03C0F3B1-E42D-F6A8-A31A-CFCA5DF34C2C}"/>
              </a:ext>
            </a:extLst>
          </p:cNvPr>
          <p:cNvSpPr/>
          <p:nvPr/>
        </p:nvSpPr>
        <p:spPr>
          <a:xfrm>
            <a:off x="1509436" y="1300480"/>
            <a:ext cx="1250016" cy="942260"/>
          </a:xfrm>
          <a:custGeom>
            <a:avLst/>
            <a:gdLst>
              <a:gd name="connsiteX0" fmla="*/ 0 w 1078992"/>
              <a:gd name="connsiteY0" fmla="*/ 0 h 841248"/>
              <a:gd name="connsiteX1" fmla="*/ 1078992 w 1078992"/>
              <a:gd name="connsiteY1" fmla="*/ 841248 h 841248"/>
              <a:gd name="connsiteX2" fmla="*/ 1078992 w 1078992"/>
              <a:gd name="connsiteY2" fmla="*/ 841248 h 841248"/>
              <a:gd name="connsiteX0" fmla="*/ 0 w 1335024"/>
              <a:gd name="connsiteY0" fmla="*/ 45077 h 886325"/>
              <a:gd name="connsiteX1" fmla="*/ 1335024 w 1335024"/>
              <a:gd name="connsiteY1" fmla="*/ 35933 h 886325"/>
              <a:gd name="connsiteX2" fmla="*/ 1078992 w 1335024"/>
              <a:gd name="connsiteY2" fmla="*/ 886325 h 886325"/>
              <a:gd name="connsiteX3" fmla="*/ 1078992 w 1335024"/>
              <a:gd name="connsiteY3" fmla="*/ 886325 h 886325"/>
              <a:gd name="connsiteX0" fmla="*/ 0 w 1335024"/>
              <a:gd name="connsiteY0" fmla="*/ 147597 h 988845"/>
              <a:gd name="connsiteX1" fmla="*/ 1335024 w 1335024"/>
              <a:gd name="connsiteY1" fmla="*/ 138453 h 988845"/>
              <a:gd name="connsiteX2" fmla="*/ 1078992 w 1335024"/>
              <a:gd name="connsiteY2" fmla="*/ 988845 h 988845"/>
              <a:gd name="connsiteX3" fmla="*/ 1078992 w 1335024"/>
              <a:gd name="connsiteY3" fmla="*/ 988845 h 988845"/>
              <a:gd name="connsiteX0" fmla="*/ 0 w 1335024"/>
              <a:gd name="connsiteY0" fmla="*/ 147597 h 988845"/>
              <a:gd name="connsiteX1" fmla="*/ 1335024 w 1335024"/>
              <a:gd name="connsiteY1" fmla="*/ 138453 h 988845"/>
              <a:gd name="connsiteX2" fmla="*/ 1078992 w 1335024"/>
              <a:gd name="connsiteY2" fmla="*/ 988845 h 988845"/>
              <a:gd name="connsiteX3" fmla="*/ 1078992 w 1335024"/>
              <a:gd name="connsiteY3" fmla="*/ 988845 h 988845"/>
              <a:gd name="connsiteX0" fmla="*/ 0 w 1483281"/>
              <a:gd name="connsiteY0" fmla="*/ 147597 h 988845"/>
              <a:gd name="connsiteX1" fmla="*/ 1335024 w 1483281"/>
              <a:gd name="connsiteY1" fmla="*/ 138453 h 988845"/>
              <a:gd name="connsiteX2" fmla="*/ 1078992 w 1483281"/>
              <a:gd name="connsiteY2" fmla="*/ 988845 h 988845"/>
              <a:gd name="connsiteX3" fmla="*/ 1078992 w 1483281"/>
              <a:gd name="connsiteY3" fmla="*/ 988845 h 988845"/>
              <a:gd name="connsiteX0" fmla="*/ 0 w 1528077"/>
              <a:gd name="connsiteY0" fmla="*/ 147597 h 988845"/>
              <a:gd name="connsiteX1" fmla="*/ 1335024 w 1528077"/>
              <a:gd name="connsiteY1" fmla="*/ 138453 h 988845"/>
              <a:gd name="connsiteX2" fmla="*/ 1078992 w 1528077"/>
              <a:gd name="connsiteY2" fmla="*/ 988845 h 988845"/>
              <a:gd name="connsiteX3" fmla="*/ 1078992 w 1528077"/>
              <a:gd name="connsiteY3" fmla="*/ 988845 h 988845"/>
              <a:gd name="connsiteX0" fmla="*/ 0 w 1398697"/>
              <a:gd name="connsiteY0" fmla="*/ 109826 h 951074"/>
              <a:gd name="connsiteX1" fmla="*/ 1243584 w 1398697"/>
              <a:gd name="connsiteY1" fmla="*/ 219554 h 951074"/>
              <a:gd name="connsiteX2" fmla="*/ 1078992 w 1398697"/>
              <a:gd name="connsiteY2" fmla="*/ 951074 h 951074"/>
              <a:gd name="connsiteX3" fmla="*/ 1078992 w 1398697"/>
              <a:gd name="connsiteY3" fmla="*/ 951074 h 951074"/>
              <a:gd name="connsiteX0" fmla="*/ 0 w 1398697"/>
              <a:gd name="connsiteY0" fmla="*/ 129238 h 970486"/>
              <a:gd name="connsiteX1" fmla="*/ 1243584 w 1398697"/>
              <a:gd name="connsiteY1" fmla="*/ 238966 h 970486"/>
              <a:gd name="connsiteX2" fmla="*/ 1078992 w 1398697"/>
              <a:gd name="connsiteY2" fmla="*/ 970486 h 970486"/>
              <a:gd name="connsiteX3" fmla="*/ 1078992 w 1398697"/>
              <a:gd name="connsiteY3" fmla="*/ 970486 h 970486"/>
              <a:gd name="connsiteX0" fmla="*/ 0 w 1398697"/>
              <a:gd name="connsiteY0" fmla="*/ 85185 h 926433"/>
              <a:gd name="connsiteX1" fmla="*/ 1243584 w 1398697"/>
              <a:gd name="connsiteY1" fmla="*/ 194913 h 926433"/>
              <a:gd name="connsiteX2" fmla="*/ 1078992 w 1398697"/>
              <a:gd name="connsiteY2" fmla="*/ 926433 h 926433"/>
              <a:gd name="connsiteX3" fmla="*/ 1078992 w 1398697"/>
              <a:gd name="connsiteY3" fmla="*/ 926433 h 926433"/>
              <a:gd name="connsiteX0" fmla="*/ 0 w 1425473"/>
              <a:gd name="connsiteY0" fmla="*/ 85185 h 926433"/>
              <a:gd name="connsiteX1" fmla="*/ 1243584 w 1425473"/>
              <a:gd name="connsiteY1" fmla="*/ 194913 h 926433"/>
              <a:gd name="connsiteX2" fmla="*/ 1078992 w 1425473"/>
              <a:gd name="connsiteY2" fmla="*/ 926433 h 926433"/>
              <a:gd name="connsiteX3" fmla="*/ 1078992 w 1425473"/>
              <a:gd name="connsiteY3" fmla="*/ 926433 h 926433"/>
              <a:gd name="connsiteX0" fmla="*/ 0 w 1360611"/>
              <a:gd name="connsiteY0" fmla="*/ 85185 h 926433"/>
              <a:gd name="connsiteX1" fmla="*/ 1243584 w 1360611"/>
              <a:gd name="connsiteY1" fmla="*/ 194913 h 926433"/>
              <a:gd name="connsiteX2" fmla="*/ 1078992 w 1360611"/>
              <a:gd name="connsiteY2" fmla="*/ 926433 h 926433"/>
              <a:gd name="connsiteX3" fmla="*/ 1078992 w 1360611"/>
              <a:gd name="connsiteY3" fmla="*/ 926433 h 926433"/>
              <a:gd name="connsiteX0" fmla="*/ 0 w 1320332"/>
              <a:gd name="connsiteY0" fmla="*/ 73929 h 915177"/>
              <a:gd name="connsiteX1" fmla="*/ 1225296 w 1320332"/>
              <a:gd name="connsiteY1" fmla="*/ 220233 h 915177"/>
              <a:gd name="connsiteX2" fmla="*/ 1078992 w 1320332"/>
              <a:gd name="connsiteY2" fmla="*/ 915177 h 915177"/>
              <a:gd name="connsiteX3" fmla="*/ 1078992 w 1320332"/>
              <a:gd name="connsiteY3" fmla="*/ 915177 h 915177"/>
              <a:gd name="connsiteX0" fmla="*/ 0 w 1351628"/>
              <a:gd name="connsiteY0" fmla="*/ 73929 h 915177"/>
              <a:gd name="connsiteX1" fmla="*/ 1225296 w 1351628"/>
              <a:gd name="connsiteY1" fmla="*/ 220233 h 915177"/>
              <a:gd name="connsiteX2" fmla="*/ 1078992 w 1351628"/>
              <a:gd name="connsiteY2" fmla="*/ 915177 h 915177"/>
              <a:gd name="connsiteX3" fmla="*/ 1078992 w 1351628"/>
              <a:gd name="connsiteY3" fmla="*/ 915177 h 915177"/>
              <a:gd name="connsiteX0" fmla="*/ 0 w 1395138"/>
              <a:gd name="connsiteY0" fmla="*/ 73929 h 915177"/>
              <a:gd name="connsiteX1" fmla="*/ 1225296 w 1395138"/>
              <a:gd name="connsiteY1" fmla="*/ 220233 h 915177"/>
              <a:gd name="connsiteX2" fmla="*/ 1078992 w 1395138"/>
              <a:gd name="connsiteY2" fmla="*/ 915177 h 915177"/>
              <a:gd name="connsiteX3" fmla="*/ 1078992 w 1395138"/>
              <a:gd name="connsiteY3" fmla="*/ 915177 h 915177"/>
              <a:gd name="connsiteX0" fmla="*/ 0 w 1127414"/>
              <a:gd name="connsiteY0" fmla="*/ 124783 h 966031"/>
              <a:gd name="connsiteX1" fmla="*/ 932688 w 1127414"/>
              <a:gd name="connsiteY1" fmla="*/ 143071 h 966031"/>
              <a:gd name="connsiteX2" fmla="*/ 1078992 w 1127414"/>
              <a:gd name="connsiteY2" fmla="*/ 966031 h 966031"/>
              <a:gd name="connsiteX3" fmla="*/ 1078992 w 1127414"/>
              <a:gd name="connsiteY3" fmla="*/ 966031 h 966031"/>
              <a:gd name="connsiteX0" fmla="*/ 0 w 1264655"/>
              <a:gd name="connsiteY0" fmla="*/ 124783 h 966031"/>
              <a:gd name="connsiteX1" fmla="*/ 932688 w 1264655"/>
              <a:gd name="connsiteY1" fmla="*/ 143071 h 966031"/>
              <a:gd name="connsiteX2" fmla="*/ 1078992 w 1264655"/>
              <a:gd name="connsiteY2" fmla="*/ 966031 h 966031"/>
              <a:gd name="connsiteX3" fmla="*/ 1078992 w 1264655"/>
              <a:gd name="connsiteY3" fmla="*/ 966031 h 966031"/>
              <a:gd name="connsiteX0" fmla="*/ 0 w 1264655"/>
              <a:gd name="connsiteY0" fmla="*/ 101012 h 942260"/>
              <a:gd name="connsiteX1" fmla="*/ 932688 w 1264655"/>
              <a:gd name="connsiteY1" fmla="*/ 119300 h 942260"/>
              <a:gd name="connsiteX2" fmla="*/ 1078992 w 1264655"/>
              <a:gd name="connsiteY2" fmla="*/ 942260 h 942260"/>
              <a:gd name="connsiteX3" fmla="*/ 1078992 w 1264655"/>
              <a:gd name="connsiteY3" fmla="*/ 942260 h 942260"/>
              <a:gd name="connsiteX0" fmla="*/ 0 w 1337616"/>
              <a:gd name="connsiteY0" fmla="*/ 101012 h 942260"/>
              <a:gd name="connsiteX1" fmla="*/ 932688 w 1337616"/>
              <a:gd name="connsiteY1" fmla="*/ 119300 h 942260"/>
              <a:gd name="connsiteX2" fmla="*/ 1078992 w 1337616"/>
              <a:gd name="connsiteY2" fmla="*/ 942260 h 942260"/>
              <a:gd name="connsiteX3" fmla="*/ 1078992 w 1337616"/>
              <a:gd name="connsiteY3" fmla="*/ 942260 h 942260"/>
              <a:gd name="connsiteX0" fmla="*/ 0 w 1250016"/>
              <a:gd name="connsiteY0" fmla="*/ 101012 h 942260"/>
              <a:gd name="connsiteX1" fmla="*/ 932688 w 1250016"/>
              <a:gd name="connsiteY1" fmla="*/ 119300 h 942260"/>
              <a:gd name="connsiteX2" fmla="*/ 1078992 w 1250016"/>
              <a:gd name="connsiteY2" fmla="*/ 942260 h 942260"/>
              <a:gd name="connsiteX3" fmla="*/ 1078992 w 1250016"/>
              <a:gd name="connsiteY3" fmla="*/ 942260 h 9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016" h="942260">
                <a:moveTo>
                  <a:pt x="0" y="101012"/>
                </a:moveTo>
                <a:cubicBezTo>
                  <a:pt x="179832" y="-45292"/>
                  <a:pt x="597408" y="-27004"/>
                  <a:pt x="932688" y="119300"/>
                </a:cubicBezTo>
                <a:cubicBezTo>
                  <a:pt x="1368552" y="384476"/>
                  <a:pt x="1292352" y="750236"/>
                  <a:pt x="1078992" y="942260"/>
                </a:cubicBezTo>
                <a:lnTo>
                  <a:pt x="1078992" y="942260"/>
                </a:lnTo>
              </a:path>
            </a:pathLst>
          </a:cu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Google Shape;109;p4">
            <a:extLst>
              <a:ext uri="{FF2B5EF4-FFF2-40B4-BE49-F238E27FC236}">
                <a16:creationId xmlns:a16="http://schemas.microsoft.com/office/drawing/2014/main" id="{21290600-7509-BDA9-4357-1908B6B2ECCE}"/>
              </a:ext>
            </a:extLst>
          </p:cNvPr>
          <p:cNvSpPr txBox="1"/>
          <p:nvPr/>
        </p:nvSpPr>
        <p:spPr>
          <a:xfrm>
            <a:off x="562426" y="110233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20.2 Lines and Circles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4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64" grpId="0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DFD485-3078-711B-92E9-E9AC93F91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708" y="1842394"/>
            <a:ext cx="4394813" cy="3782246"/>
          </a:xfrm>
          <a:prstGeom prst="rect">
            <a:avLst/>
          </a:prstGeom>
        </p:spPr>
      </p:pic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316456"/>
            <a:ext cx="5161251" cy="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2800" b="0" i="1" u="none" strike="noStrike" baseline="0" dirty="0"/>
              <a:t>s </a:t>
            </a:r>
            <a:r>
              <a:rPr lang="en-GB" sz="2800" b="0" i="0" u="none" strike="noStrike" baseline="0" dirty="0"/>
              <a:t>is the circle with centre </a:t>
            </a:r>
            <a:r>
              <a:rPr lang="en-GB" sz="2800" b="0" i="1" u="none" strike="noStrike" baseline="0" dirty="0"/>
              <a:t>Q</a:t>
            </a:r>
            <a:r>
              <a:rPr lang="en-GB" sz="2800" b="0" i="0" u="none" strike="noStrike" baseline="0" dirty="0"/>
              <a:t>(</a:t>
            </a:r>
            <a:r>
              <a:rPr lang="en-GB" sz="2800" b="0" i="1" u="none" strike="noStrike" baseline="0" dirty="0"/>
              <a:t>h, k</a:t>
            </a:r>
            <a:r>
              <a:rPr lang="en-GB" sz="2800" b="0" i="0" u="none" strike="noStrike" baseline="0" dirty="0"/>
              <a:t>).</a:t>
            </a: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225167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20.3 Circles with Centre (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k) 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and radius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22678-494A-F498-B021-4132CBEB7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36" y="2844215"/>
            <a:ext cx="6648450" cy="619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4478F0-5584-411B-E59F-B55E3DCEEF2B}"/>
              </a:ext>
            </a:extLst>
          </p:cNvPr>
          <p:cNvSpPr txBox="1"/>
          <p:nvPr/>
        </p:nvSpPr>
        <p:spPr>
          <a:xfrm>
            <a:off x="410091" y="3524534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0" i="0" u="none" strike="noStrike" baseline="0" dirty="0">
                <a:latin typeface="+mj-lt"/>
              </a:rPr>
              <a:t>But |</a:t>
            </a:r>
            <a:r>
              <a:rPr lang="en-IE" sz="2800" b="0" i="1" u="none" strike="noStrike" baseline="0" dirty="0">
                <a:latin typeface="+mj-lt"/>
              </a:rPr>
              <a:t>QP</a:t>
            </a:r>
            <a:r>
              <a:rPr lang="en-IE" sz="2800" b="0" i="0" u="none" strike="noStrike" baseline="0" dirty="0">
                <a:latin typeface="+mj-lt"/>
              </a:rPr>
              <a:t>| = radius = </a:t>
            </a:r>
            <a:r>
              <a:rPr lang="en-IE" sz="2800" b="0" i="1" u="none" strike="noStrike" baseline="0" dirty="0">
                <a:latin typeface="+mj-lt"/>
              </a:rPr>
              <a:t>r</a:t>
            </a:r>
            <a:endParaRPr lang="en-IE" sz="28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9CACB5-F573-4DB1-3A2D-311140872D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0" r="45719" b="52440"/>
          <a:stretch/>
        </p:blipFill>
        <p:spPr>
          <a:xfrm>
            <a:off x="613867" y="4238500"/>
            <a:ext cx="3453694" cy="523220"/>
          </a:xfrm>
          <a:prstGeom prst="rect">
            <a:avLst/>
          </a:prstGeom>
        </p:spPr>
      </p:pic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8D328420-6FF8-5DE6-BDBB-AF840E4E8A73}"/>
              </a:ext>
            </a:extLst>
          </p:cNvPr>
          <p:cNvSpPr txBox="1"/>
          <p:nvPr/>
        </p:nvSpPr>
        <p:spPr>
          <a:xfrm>
            <a:off x="410091" y="840987"/>
            <a:ext cx="11478225" cy="47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26874"/>
              </a:buClr>
              <a:buSzPts val="2800"/>
              <a:tabLst/>
              <a:defRPr/>
            </a:pPr>
            <a:r>
              <a:rPr lang="en-US" sz="2800" b="0" i="0" u="none" strike="noStrike" baseline="0" dirty="0">
                <a:solidFill>
                  <a:srgbClr val="000000"/>
                </a:solidFill>
              </a:rPr>
              <a:t>You can derive the equation of a circle centred at a point other than (0, 0).</a:t>
            </a:r>
          </a:p>
        </p:txBody>
      </p:sp>
      <p:sp>
        <p:nvSpPr>
          <p:cNvPr id="3" name="Google Shape;108;p4">
            <a:extLst>
              <a:ext uri="{FF2B5EF4-FFF2-40B4-BE49-F238E27FC236}">
                <a16:creationId xmlns:a16="http://schemas.microsoft.com/office/drawing/2014/main" id="{FD47E2F7-8947-943B-858B-BBDE38CE1A71}"/>
              </a:ext>
            </a:extLst>
          </p:cNvPr>
          <p:cNvSpPr txBox="1"/>
          <p:nvPr/>
        </p:nvSpPr>
        <p:spPr>
          <a:xfrm>
            <a:off x="410092" y="1773618"/>
            <a:ext cx="5346024" cy="5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2800" b="0" i="0" u="none" strike="noStrike" baseline="0" dirty="0"/>
              <a:t>Let </a:t>
            </a:r>
            <a:r>
              <a:rPr lang="en-GB" sz="2800" b="0" i="1" u="none" strike="noStrike" baseline="0" dirty="0"/>
              <a:t>P</a:t>
            </a:r>
            <a:r>
              <a:rPr lang="en-GB" sz="2800" b="0" i="0" u="none" strike="noStrike" baseline="0" dirty="0"/>
              <a:t>(</a:t>
            </a:r>
            <a:r>
              <a:rPr lang="en-GB" sz="2800" b="0" i="1" u="none" strike="noStrike" baseline="0" dirty="0"/>
              <a:t>x, y</a:t>
            </a:r>
            <a:r>
              <a:rPr lang="en-GB" sz="2800" b="0" i="0" u="none" strike="noStrike" baseline="0" dirty="0"/>
              <a:t>) be any point on </a:t>
            </a:r>
            <a:r>
              <a:rPr lang="en-GB" sz="2800" b="0" i="1" u="none" strike="noStrike" baseline="0" dirty="0"/>
              <a:t>s</a:t>
            </a:r>
            <a:r>
              <a:rPr lang="en-GB" sz="2800" b="0" i="0" u="none" strike="noStrike" baseline="0" dirty="0"/>
              <a:t>.</a:t>
            </a:r>
          </a:p>
        </p:txBody>
      </p:sp>
      <p:sp>
        <p:nvSpPr>
          <p:cNvPr id="6" name="Google Shape;108;p4">
            <a:extLst>
              <a:ext uri="{FF2B5EF4-FFF2-40B4-BE49-F238E27FC236}">
                <a16:creationId xmlns:a16="http://schemas.microsoft.com/office/drawing/2014/main" id="{7D7DBBB4-E94F-B171-5D7C-A03A7AAB6A7D}"/>
              </a:ext>
            </a:extLst>
          </p:cNvPr>
          <p:cNvSpPr txBox="1"/>
          <p:nvPr/>
        </p:nvSpPr>
        <p:spPr>
          <a:xfrm>
            <a:off x="410091" y="2249721"/>
            <a:ext cx="5346024" cy="51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2800" b="0" i="0" u="none" strike="noStrike" baseline="0" dirty="0"/>
              <a:t>Let </a:t>
            </a:r>
            <a:r>
              <a:rPr lang="en-GB" sz="2800" b="0" i="1" u="none" strike="noStrike" baseline="0" dirty="0"/>
              <a:t>r </a:t>
            </a:r>
            <a:r>
              <a:rPr lang="en-GB" sz="2800" b="0" i="0" u="none" strike="noStrike" baseline="0" dirty="0"/>
              <a:t>be the radius of </a:t>
            </a:r>
            <a:r>
              <a:rPr lang="en-GB" sz="2800" b="0" i="1" u="none" strike="noStrike" baseline="0" dirty="0"/>
              <a:t>s</a:t>
            </a:r>
            <a:r>
              <a:rPr lang="en-GB" sz="2800" b="0" i="0" u="none" strike="noStrike" baseline="0" dirty="0"/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589C6-2C68-8638-8533-E2F9760157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050"/>
          <a:stretch/>
        </p:blipFill>
        <p:spPr>
          <a:xfrm>
            <a:off x="1166454" y="4898641"/>
            <a:ext cx="636270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225167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20.3 Circles with Centre (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k) 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and radius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F1132-76AD-3513-99CF-F612419BF96C}"/>
              </a:ext>
            </a:extLst>
          </p:cNvPr>
          <p:cNvSpPr txBox="1"/>
          <p:nvPr/>
        </p:nvSpPr>
        <p:spPr>
          <a:xfrm>
            <a:off x="1636785" y="490137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Roboto-Regular"/>
              </a:rPr>
              <a:t>This equation is on page 19 of </a:t>
            </a:r>
            <a:r>
              <a:rPr lang="en-US" sz="1800" b="0" i="1" u="none" strike="noStrike" baseline="0" dirty="0">
                <a:latin typeface="TimesTen-Italic"/>
              </a:rPr>
              <a:t>Formulae and Tables.</a:t>
            </a: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993B2-0AD2-3B77-EEB6-37ABADA1F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073" y="2306629"/>
            <a:ext cx="8622121" cy="14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Worked Examples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20.8 to 20.10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7555CD00-6E6D-AE7D-D528-0125C6438B14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20.3 Circles with Centre (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k) 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and radius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89069-0192-852D-C412-2500F1BB2475}"/>
              </a:ext>
            </a:extLst>
          </p:cNvPr>
          <p:cNvSpPr txBox="1"/>
          <p:nvPr/>
        </p:nvSpPr>
        <p:spPr>
          <a:xfrm>
            <a:off x="1962824" y="3855333"/>
            <a:ext cx="826135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Animated Worked Example 20.8, 20.9 and 20.10 (a) and (b) are on the following slides.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913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9B2969-618F-D8BA-7EFE-46677B81DFF7}"/>
              </a:ext>
            </a:extLst>
          </p:cNvPr>
          <p:cNvSpPr/>
          <p:nvPr/>
        </p:nvSpPr>
        <p:spPr>
          <a:xfrm>
            <a:off x="633685" y="1270033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accent6"/>
                </a:solidFill>
              </a:rPr>
              <a:t>Find the equation of the circle with centre (1,–4) and radius 5.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710726-E107-0DCC-79B9-B35AC39302ED}"/>
                  </a:ext>
                </a:extLst>
              </p:cNvPr>
              <p:cNvSpPr txBox="1"/>
              <p:nvPr/>
            </p:nvSpPr>
            <p:spPr>
              <a:xfrm>
                <a:off x="3156900" y="1764961"/>
                <a:ext cx="256038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710726-E107-0DCC-79B9-B35AC3930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00" y="1764961"/>
                <a:ext cx="2560380" cy="353943"/>
              </a:xfrm>
              <a:prstGeom prst="rect">
                <a:avLst/>
              </a:prstGeom>
              <a:blipFill>
                <a:blip r:embed="rId4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C5C77A-BF52-40A6-D9DA-D0055B682366}"/>
                  </a:ext>
                </a:extLst>
              </p:cNvPr>
              <p:cNvSpPr/>
              <p:nvPr/>
            </p:nvSpPr>
            <p:spPr>
              <a:xfrm>
                <a:off x="3098518" y="2259889"/>
                <a:ext cx="267714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E" sz="1700" i="1" smtClean="0">
                        <a:latin typeface="Cambria Math"/>
                      </a:rPr>
                      <m:t>h</m:t>
                    </m:r>
                    <m:r>
                      <a:rPr lang="en-GB" sz="1700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pt-BR" sz="1700" dirty="0"/>
                  <a:t>,     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/>
                      </a:rPr>
                      <m:t>𝑘</m:t>
                    </m:r>
                    <m:r>
                      <a:rPr lang="en-GB" sz="1700" b="0" i="1" smtClean="0">
                        <a:latin typeface="Cambria Math"/>
                      </a:rPr>
                      <m:t>=−4</m:t>
                    </m:r>
                  </m:oMath>
                </a14:m>
                <a:r>
                  <a:rPr lang="pt-BR" sz="1700" dirty="0"/>
                  <a:t>,       </a:t>
                </a:r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700" b="0" i="1" smtClean="0">
                        <a:latin typeface="Cambria Math"/>
                      </a:rPr>
                      <m:t>=5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C5C77A-BF52-40A6-D9DA-D0055B682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18" y="2259889"/>
                <a:ext cx="2677143" cy="353943"/>
              </a:xfrm>
              <a:prstGeom prst="rect">
                <a:avLst/>
              </a:prstGeom>
              <a:blipFill>
                <a:blip r:embed="rId5"/>
                <a:stretch>
                  <a:fillRect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1D123-482D-6932-C61F-DE3B6118E1A5}"/>
                  </a:ext>
                </a:extLst>
              </p:cNvPr>
              <p:cNvSpPr txBox="1"/>
              <p:nvPr/>
            </p:nvSpPr>
            <p:spPr>
              <a:xfrm>
                <a:off x="2897982" y="2754817"/>
                <a:ext cx="3078214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−1)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−(−4))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1D123-482D-6932-C61F-DE3B6118E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82" y="2754817"/>
                <a:ext cx="3078214" cy="353943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62D769-CDB8-FCFD-4127-E66101C35054}"/>
                  </a:ext>
                </a:extLst>
              </p:cNvPr>
              <p:cNvSpPr txBox="1"/>
              <p:nvPr/>
            </p:nvSpPr>
            <p:spPr>
              <a:xfrm>
                <a:off x="3149365" y="3249744"/>
                <a:ext cx="2575449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−1)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+4)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62D769-CDB8-FCFD-4127-E66101C3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65" y="3249744"/>
                <a:ext cx="2575449" cy="353943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09;p4">
            <a:extLst>
              <a:ext uri="{FF2B5EF4-FFF2-40B4-BE49-F238E27FC236}">
                <a16:creationId xmlns:a16="http://schemas.microsoft.com/office/drawing/2014/main" id="{1F547C7E-6712-5B02-9E7A-11392640E687}"/>
              </a:ext>
            </a:extLst>
          </p:cNvPr>
          <p:cNvSpPr txBox="1"/>
          <p:nvPr/>
        </p:nvSpPr>
        <p:spPr>
          <a:xfrm>
            <a:off x="463296" y="225167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20.3 Circles with Centre (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k) 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and radius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15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79A335-1AFA-B094-6844-DE7BCBB421DA}"/>
                  </a:ext>
                </a:extLst>
              </p:cNvPr>
              <p:cNvSpPr/>
              <p:nvPr/>
            </p:nvSpPr>
            <p:spPr>
              <a:xfrm>
                <a:off x="463295" y="1227977"/>
                <a:ext cx="8620743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b="1" dirty="0">
                    <a:solidFill>
                      <a:schemeClr val="accent6"/>
                    </a:solidFill>
                  </a:rPr>
                  <a:t>Find the centre and radius length of the circle </a:t>
                </a:r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/>
                      </a:rPr>
                      <m:t>𝒙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/>
                      </a:rPr>
                      <m:t>+(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/>
                      </a:rPr>
                      <m:t>𝒚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en-IE" sz="2000" b="1" dirty="0">
                    <a:solidFill>
                      <a:schemeClr val="accent6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79A335-1AFA-B094-6844-DE7BCBB42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5" y="1227977"/>
                <a:ext cx="8620743" cy="407099"/>
              </a:xfrm>
              <a:prstGeom prst="rect">
                <a:avLst/>
              </a:prstGeom>
              <a:blipFill>
                <a:blip r:embed="rId4"/>
                <a:stretch>
                  <a:fillRect l="-707" t="-4478" b="-2686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6F7963-0710-ECC7-2B6D-3984374BA575}"/>
                  </a:ext>
                </a:extLst>
              </p:cNvPr>
              <p:cNvSpPr/>
              <p:nvPr/>
            </p:nvSpPr>
            <p:spPr>
              <a:xfrm>
                <a:off x="1598964" y="2703912"/>
                <a:ext cx="394114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700" dirty="0"/>
                  <a:t>Comparing:   </a:t>
                </a:r>
                <a14:m>
                  <m:oMath xmlns:m="http://schemas.openxmlformats.org/officeDocument/2006/math">
                    <m:r>
                      <a:rPr lang="en-GB" sz="1700" b="0" i="0" smtClean="0">
                        <a:latin typeface="Cambria Math"/>
                      </a:rPr>
                      <m:t>−</m:t>
                    </m:r>
                    <m:r>
                      <a:rPr lang="en-IE" sz="1700" i="1">
                        <a:latin typeface="Cambria Math"/>
                      </a:rPr>
                      <m:t>h</m:t>
                    </m:r>
                    <m:r>
                      <a:rPr lang="en-GB" sz="17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pt-BR" sz="1700" dirty="0"/>
                  <a:t>, </a:t>
                </a:r>
                <a14:m>
                  <m:oMath xmlns:m="http://schemas.openxmlformats.org/officeDocument/2006/math">
                    <m:r>
                      <a:rPr lang="en-GB" sz="1700" b="0" i="0" smtClean="0">
                        <a:latin typeface="Cambria Math"/>
                      </a:rPr>
                      <m:t> −</m:t>
                    </m:r>
                    <m:r>
                      <a:rPr lang="en-IE" sz="1700" i="1">
                        <a:latin typeface="Cambria Math"/>
                      </a:rPr>
                      <m:t>𝑘</m:t>
                    </m:r>
                    <m:r>
                      <a:rPr lang="en-GB" sz="1700" b="0" i="1" smtClean="0">
                        <a:latin typeface="Cambria Math"/>
                      </a:rPr>
                      <m:t>=−8</m:t>
                    </m:r>
                  </m:oMath>
                </a14:m>
                <a:r>
                  <a:rPr lang="pt-BR" sz="17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/>
                          </a:rPr>
                          <m:t> </m:t>
                        </m:r>
                        <m:r>
                          <a:rPr lang="en-IE" sz="17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IE" sz="1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/>
                      </a:rPr>
                      <m:t> =49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6F7963-0710-ECC7-2B6D-3984374BA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64" y="2703912"/>
                <a:ext cx="3941144" cy="353943"/>
              </a:xfrm>
              <a:prstGeom prst="rect">
                <a:avLst/>
              </a:prstGeom>
              <a:blipFill>
                <a:blip r:embed="rId5"/>
                <a:stretch>
                  <a:fillRect l="-927"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F8963E-48BE-2671-EDA3-D88A3BECB035}"/>
                  </a:ext>
                </a:extLst>
              </p:cNvPr>
              <p:cNvSpPr/>
              <p:nvPr/>
            </p:nvSpPr>
            <p:spPr>
              <a:xfrm>
                <a:off x="2972372" y="2213900"/>
                <a:ext cx="258865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/>
                      </a:rPr>
                      <m:t>(</m:t>
                    </m:r>
                    <m:r>
                      <a:rPr lang="en-IE" sz="1700" b="0" i="1">
                        <a:latin typeface="Cambria Math"/>
                      </a:rPr>
                      <m:t>𝑥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1700" b="0" i="1">
                        <a:latin typeface="Cambria Math"/>
                      </a:rPr>
                      <m:t>+(</m:t>
                    </m:r>
                    <m:r>
                      <a:rPr lang="en-IE" sz="1700" b="0" i="1">
                        <a:latin typeface="Cambria Math"/>
                      </a:rPr>
                      <m:t>𝑦</m:t>
                    </m:r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1700" b="0" i="0" smtClean="0">
                        <a:latin typeface="Cambria Math"/>
                      </a:rPr>
                      <m:t>=</m:t>
                    </m:r>
                    <m:r>
                      <a:rPr lang="en-IE" sz="1700" b="0" i="0" smtClean="0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r>
                  <a:rPr lang="en-IE" sz="17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F8963E-48BE-2671-EDA3-D88A3BECB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72" y="2213900"/>
                <a:ext cx="2588657" cy="353943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FD8517-54B3-499F-2569-9810E5B67F6B}"/>
                  </a:ext>
                </a:extLst>
              </p:cNvPr>
              <p:cNvSpPr txBox="1"/>
              <p:nvPr/>
            </p:nvSpPr>
            <p:spPr>
              <a:xfrm>
                <a:off x="2986510" y="1723888"/>
                <a:ext cx="256038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FD8517-54B3-499F-2569-9810E5B6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510" y="1723888"/>
                <a:ext cx="2560380" cy="353943"/>
              </a:xfrm>
              <a:prstGeom prst="rect">
                <a:avLst/>
              </a:prstGeom>
              <a:blipFill>
                <a:blip r:embed="rId7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951F347-B810-CF60-8D88-0142A1E76AD4}"/>
              </a:ext>
            </a:extLst>
          </p:cNvPr>
          <p:cNvSpPr/>
          <p:nvPr/>
        </p:nvSpPr>
        <p:spPr>
          <a:xfrm>
            <a:off x="1251492" y="3193922"/>
            <a:ext cx="60304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dirty="0"/>
              <a:t>∴ The centre of the circle is (–2,8) and the radius length is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37EA0F-E23B-DFFD-8D2B-F08F4BED23BB}"/>
                  </a:ext>
                </a:extLst>
              </p:cNvPr>
              <p:cNvSpPr/>
              <p:nvPr/>
            </p:nvSpPr>
            <p:spPr>
              <a:xfrm>
                <a:off x="5645109" y="2703912"/>
                <a:ext cx="246195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7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IE" sz="17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1700" i="1">
                        <a:latin typeface="Cambria Math"/>
                      </a:rPr>
                      <m:t>h</m:t>
                    </m:r>
                    <m:r>
                      <a:rPr lang="en-GB" sz="1700" b="0" i="1" smtClean="0">
                        <a:latin typeface="Cambria Math"/>
                      </a:rPr>
                      <m:t>=−2</m:t>
                    </m:r>
                  </m:oMath>
                </a14:m>
                <a:r>
                  <a:rPr lang="pt-BR" sz="1700" dirty="0"/>
                  <a:t>,  </a:t>
                </a:r>
                <a14:m>
                  <m:oMath xmlns:m="http://schemas.openxmlformats.org/officeDocument/2006/math">
                    <m:r>
                      <a:rPr lang="en-IE" sz="1700" i="1">
                        <a:latin typeface="Cambria Math"/>
                      </a:rPr>
                      <m:t>𝑘</m:t>
                    </m:r>
                    <m:r>
                      <a:rPr lang="en-GB" sz="17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pt-BR" sz="1700" dirty="0"/>
                  <a:t>, </a:t>
                </a:r>
                <a14:m>
                  <m:oMath xmlns:m="http://schemas.openxmlformats.org/officeDocument/2006/math">
                    <m:r>
                      <a:rPr lang="en-IE" sz="1700">
                        <a:latin typeface="Cambria Math"/>
                      </a:rPr>
                      <m:t> </m:t>
                    </m:r>
                    <m:r>
                      <a:rPr lang="en-IE" sz="1700" i="1" smtClean="0">
                        <a:latin typeface="Cambria Math"/>
                      </a:rPr>
                      <m:t>𝑟</m:t>
                    </m:r>
                    <m:r>
                      <a:rPr lang="en-GB" sz="1700" b="0" i="1" smtClean="0">
                        <a:latin typeface="Cambria Math"/>
                      </a:rPr>
                      <m:t>=7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37EA0F-E23B-DFFD-8D2B-F08F4BED2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09" y="2703912"/>
                <a:ext cx="2461956" cy="353943"/>
              </a:xfrm>
              <a:prstGeom prst="rect">
                <a:avLst/>
              </a:prstGeom>
              <a:blipFill>
                <a:blip r:embed="rId8"/>
                <a:stretch>
                  <a:fillRect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09;p4">
            <a:extLst>
              <a:ext uri="{FF2B5EF4-FFF2-40B4-BE49-F238E27FC236}">
                <a16:creationId xmlns:a16="http://schemas.microsoft.com/office/drawing/2014/main" id="{8C0F1F61-D8B7-1D5E-E86F-39461DD8816E}"/>
              </a:ext>
            </a:extLst>
          </p:cNvPr>
          <p:cNvSpPr txBox="1"/>
          <p:nvPr/>
        </p:nvSpPr>
        <p:spPr>
          <a:xfrm>
            <a:off x="463296" y="225167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20.3 Circles with Centre (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k) 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and radius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7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CF1F09-D8E6-EDDF-2730-935501093738}"/>
              </a:ext>
            </a:extLst>
          </p:cNvPr>
          <p:cNvSpPr/>
          <p:nvPr/>
        </p:nvSpPr>
        <p:spPr>
          <a:xfrm>
            <a:off x="822358" y="843268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0" dirty="0">
                <a:solidFill>
                  <a:schemeClr val="tx2"/>
                </a:solidFill>
              </a:rPr>
              <a:t>The points A(−1, −6) and B(5, −2) are the endpoints of a diameter of the circle </a:t>
            </a:r>
            <a:r>
              <a:rPr lang="en-US" sz="2000" b="1" i="1" spc="-40" dirty="0">
                <a:solidFill>
                  <a:schemeClr val="tx2"/>
                </a:solidFill>
              </a:rPr>
              <a:t>w</a:t>
            </a:r>
            <a:r>
              <a:rPr lang="en-US" sz="2000" b="1" spc="-40" dirty="0">
                <a:solidFill>
                  <a:schemeClr val="tx2"/>
                </a:solidFill>
              </a:rPr>
              <a:t>.</a:t>
            </a:r>
            <a:endParaRPr lang="en-IE" sz="2000" b="1" spc="-4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A12EF-5855-C37A-5FE4-1F28A78A62C8}"/>
                  </a:ext>
                </a:extLst>
              </p:cNvPr>
              <p:cNvSpPr txBox="1"/>
              <p:nvPr/>
            </p:nvSpPr>
            <p:spPr>
              <a:xfrm>
                <a:off x="828737" y="1637550"/>
                <a:ext cx="4457823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700" b="0" dirty="0"/>
                  <a:t>Midpoint of diameter (</a:t>
                </a:r>
                <a:r>
                  <a:rPr lang="en-IE" sz="1700" b="0" dirty="0" err="1"/>
                  <a:t>c</a:t>
                </a:r>
                <a:r>
                  <a:rPr lang="en-IE" sz="1700" b="0" dirty="0"/>
                  <a:t>e</a:t>
                </a:r>
                <a:r>
                  <a:rPr lang="en-IE" sz="1700" b="0" dirty="0" err="1"/>
                  <a:t>ntre</a:t>
                </a:r>
                <a:r>
                  <a:rPr lang="en-IE" sz="1700" b="0" dirty="0"/>
                  <a:t>)</a:t>
                </a:r>
                <a14:m>
                  <m:oMath xmlns:m="http://schemas.openxmlformats.org/officeDocument/2006/math">
                    <m:r>
                      <a:rPr lang="en-GB" sz="1700" b="0" i="0" smtClean="0">
                        <a:latin typeface="Cambria Math"/>
                      </a:rPr>
                      <m:t> </m:t>
                    </m:r>
                    <m:r>
                      <a:rPr lang="en-IE" sz="17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IE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E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E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17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E" sz="17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E" sz="17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17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E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17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E" sz="17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IE" sz="17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IE" sz="17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IE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E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17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E" sz="17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E" sz="17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E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7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E" sz="17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IE" sz="17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A12EF-5855-C37A-5FE4-1F28A78A6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37" y="1637550"/>
                <a:ext cx="4457823" cy="483850"/>
              </a:xfrm>
              <a:prstGeom prst="rect">
                <a:avLst/>
              </a:prstGeom>
              <a:blipFill>
                <a:blip r:embed="rId4"/>
                <a:stretch>
                  <a:fillRect l="-958" b="-506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0838F-5443-4D65-0C39-DC091B64409D}"/>
                  </a:ext>
                </a:extLst>
              </p:cNvPr>
              <p:cNvSpPr txBox="1"/>
              <p:nvPr/>
            </p:nvSpPr>
            <p:spPr>
              <a:xfrm>
                <a:off x="5077260" y="1539414"/>
                <a:ext cx="3105722" cy="680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IE" sz="17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IE" sz="17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IE" sz="1700" i="1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1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IE" sz="1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IE" sz="17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E" sz="1700" i="1">
                              <a:latin typeface="Cambria Math"/>
                            </a:rPr>
                            <m:t>,−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0838F-5443-4D65-0C39-DC091B644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60" y="1539414"/>
                <a:ext cx="3105722" cy="680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F4C6BA3-4D52-63C9-A87B-0CFFFA1232A8}"/>
              </a:ext>
            </a:extLst>
          </p:cNvPr>
          <p:cNvSpPr/>
          <p:nvPr/>
        </p:nvSpPr>
        <p:spPr>
          <a:xfrm>
            <a:off x="822357" y="2451475"/>
            <a:ext cx="818356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spc="-40" dirty="0"/>
              <a:t>The radius of the circle is the distance from an endpoint of a diameter to the centre of the circle.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E2C9D-53C3-5DF9-C806-B9784EF54B39}"/>
              </a:ext>
            </a:extLst>
          </p:cNvPr>
          <p:cNvSpPr txBox="1"/>
          <p:nvPr/>
        </p:nvSpPr>
        <p:spPr>
          <a:xfrm>
            <a:off x="1232763" y="3826049"/>
            <a:ext cx="23128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00" i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943A1A-9480-9BE2-30B1-EDEC85D71216}"/>
                  </a:ext>
                </a:extLst>
              </p:cNvPr>
              <p:cNvSpPr/>
              <p:nvPr/>
            </p:nvSpPr>
            <p:spPr>
              <a:xfrm>
                <a:off x="1471619" y="3747319"/>
                <a:ext cx="3095652" cy="48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17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E" sz="17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IE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17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E" sz="17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1700" i="1">
                                  <a:latin typeface="Cambria Math"/>
                                </a:rPr>
                                <m:t>+(−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4−(−2)</m:t>
                              </m:r>
                              <m:sSup>
                                <m:sSupPr>
                                  <m:ctrlPr>
                                    <a:rPr lang="en-IE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17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E" sz="17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943A1A-9480-9BE2-30B1-EDEC85D71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19" y="3747319"/>
                <a:ext cx="3095652" cy="483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D152AE0-7A13-707B-F497-B8D049C474D5}"/>
              </a:ext>
            </a:extLst>
          </p:cNvPr>
          <p:cNvSpPr/>
          <p:nvPr/>
        </p:nvSpPr>
        <p:spPr>
          <a:xfrm>
            <a:off x="822358" y="1325456"/>
            <a:ext cx="4739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spc="-40" dirty="0">
                <a:solidFill>
                  <a:schemeClr val="tx2"/>
                </a:solidFill>
              </a:rPr>
              <a:t>(a) </a:t>
            </a:r>
            <a:r>
              <a:rPr lang="en-IE" sz="1600" b="1" dirty="0">
                <a:solidFill>
                  <a:schemeClr val="accent6"/>
                </a:solidFill>
              </a:rPr>
              <a:t>Find the co-ordinates of the centre w.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E37843-139C-6AB5-B64E-0B63E5D98815}"/>
              </a:ext>
            </a:extLst>
          </p:cNvPr>
          <p:cNvSpPr/>
          <p:nvPr/>
        </p:nvSpPr>
        <p:spPr>
          <a:xfrm>
            <a:off x="822358" y="2131808"/>
            <a:ext cx="228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spc="-40" dirty="0">
                <a:solidFill>
                  <a:schemeClr val="tx2"/>
                </a:solidFill>
              </a:rPr>
              <a:t>(b) Find the radius of </a:t>
            </a:r>
            <a:r>
              <a:rPr lang="en-IE" sz="1600" b="1" i="1" spc="-40" dirty="0">
                <a:solidFill>
                  <a:schemeClr val="tx2"/>
                </a:solidFill>
              </a:rPr>
              <a:t>w.</a:t>
            </a:r>
            <a:endParaRPr lang="en-IE" sz="1600" b="1" spc="-4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70A4EB-4CA1-5EF4-7D30-1D3130F89449}"/>
                  </a:ext>
                </a:extLst>
              </p:cNvPr>
              <p:cNvSpPr txBox="1"/>
              <p:nvPr/>
            </p:nvSpPr>
            <p:spPr>
              <a:xfrm>
                <a:off x="797455" y="2930797"/>
                <a:ext cx="231289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700" dirty="0"/>
                  <a:t>Distance </a:t>
                </a:r>
                <a14:m>
                  <m:oMath xmlns:m="http://schemas.openxmlformats.org/officeDocument/2006/math">
                    <m:r>
                      <a:rPr lang="en-IE" sz="1700" b="0" i="1" smtClean="0">
                        <a:latin typeface="Cambria Math"/>
                      </a:rPr>
                      <m:t>=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70A4EB-4CA1-5EF4-7D30-1D3130F8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5" y="2930797"/>
                <a:ext cx="2312896" cy="353943"/>
              </a:xfrm>
              <a:prstGeom prst="rect">
                <a:avLst/>
              </a:prstGeom>
              <a:blipFill>
                <a:blip r:embed="rId7"/>
                <a:stretch>
                  <a:fillRect l="-1847"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FE2C78-0B0F-3D63-C123-652BAED5D96C}"/>
                  </a:ext>
                </a:extLst>
              </p:cNvPr>
              <p:cNvSpPr txBox="1"/>
              <p:nvPr/>
            </p:nvSpPr>
            <p:spPr>
              <a:xfrm>
                <a:off x="2011122" y="2931096"/>
                <a:ext cx="2556149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E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E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E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E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E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E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E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FE2C78-0B0F-3D63-C123-652BAED5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22" y="2931096"/>
                <a:ext cx="2556149" cy="335413"/>
              </a:xfrm>
              <a:prstGeom prst="rect">
                <a:avLst/>
              </a:prstGeom>
              <a:blipFill>
                <a:blip r:embed="rId8"/>
                <a:stretch>
                  <a:fillRect r="-477" b="-218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9D0093E-F9A7-48F4-ABB3-43B987C60E9F}"/>
              </a:ext>
            </a:extLst>
          </p:cNvPr>
          <p:cNvSpPr/>
          <p:nvPr/>
        </p:nvSpPr>
        <p:spPr>
          <a:xfrm>
            <a:off x="1190551" y="3400075"/>
            <a:ext cx="319671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spc="-40" dirty="0"/>
              <a:t>Using the points </a:t>
            </a:r>
            <a:r>
              <a:rPr lang="en-US" sz="1700" spc="-40" dirty="0"/>
              <a:t>(5, −2) and (2, −4):</a:t>
            </a:r>
            <a:endParaRPr lang="en-IE" sz="1700" spc="-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795631-FD11-0CA9-3DC1-073A9E88F673}"/>
                  </a:ext>
                </a:extLst>
              </p:cNvPr>
              <p:cNvSpPr/>
              <p:nvPr/>
            </p:nvSpPr>
            <p:spPr>
              <a:xfrm>
                <a:off x="1291616" y="4179992"/>
                <a:ext cx="3095652" cy="48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17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E" sz="17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IE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17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E" sz="17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1700" i="1">
                                  <a:latin typeface="Cambria Math"/>
                                </a:rPr>
                                <m:t>+(−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4+2</m:t>
                              </m:r>
                              <m:sSup>
                                <m:sSupPr>
                                  <m:ctrlPr>
                                    <a:rPr lang="en-IE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17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E" sz="17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795631-FD11-0CA9-3DC1-073A9E88F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16" y="4179992"/>
                <a:ext cx="3095652" cy="483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2DCBDAB-6C51-3AC2-8594-5BD8870E3E4D}"/>
                  </a:ext>
                </a:extLst>
              </p:cNvPr>
              <p:cNvSpPr/>
              <p:nvPr/>
            </p:nvSpPr>
            <p:spPr>
              <a:xfrm>
                <a:off x="957457" y="4663842"/>
                <a:ext cx="3095652" cy="48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1700" i="1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IE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17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E" sz="17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1700" i="1">
                                  <a:latin typeface="Cambria Math"/>
                                </a:rPr>
                                <m:t>+(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IE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17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E" sz="17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2DCBDAB-6C51-3AC2-8594-5BD8870E3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57" y="4663842"/>
                <a:ext cx="3095652" cy="4838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6AC8BB-BECD-4C8B-8DC1-8B1D52008F1A}"/>
                  </a:ext>
                </a:extLst>
              </p:cNvPr>
              <p:cNvSpPr/>
              <p:nvPr/>
            </p:nvSpPr>
            <p:spPr>
              <a:xfrm>
                <a:off x="463296" y="5138525"/>
                <a:ext cx="3095652" cy="41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IE" sz="17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IE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6AC8BB-BECD-4C8B-8DC1-8B1D52008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" y="5138525"/>
                <a:ext cx="3095652" cy="4126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CC13E1E-9995-9C35-133A-DD69F0A92199}"/>
              </a:ext>
            </a:extLst>
          </p:cNvPr>
          <p:cNvSpPr txBox="1"/>
          <p:nvPr/>
        </p:nvSpPr>
        <p:spPr>
          <a:xfrm>
            <a:off x="957457" y="5572974"/>
            <a:ext cx="307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dirty="0"/>
              <a:t>∴</a:t>
            </a:r>
            <a:endParaRPr lang="en-I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7FFDCB-8C09-A5A2-F5E5-0C6851D8A6AB}"/>
              </a:ext>
            </a:extLst>
          </p:cNvPr>
          <p:cNvSpPr txBox="1"/>
          <p:nvPr/>
        </p:nvSpPr>
        <p:spPr>
          <a:xfrm>
            <a:off x="1178144" y="5592612"/>
            <a:ext cx="23128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00" i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4EFC398-B282-69CB-2F9A-D84F7BA3CCD9}"/>
                  </a:ext>
                </a:extLst>
              </p:cNvPr>
              <p:cNvSpPr/>
              <p:nvPr/>
            </p:nvSpPr>
            <p:spPr>
              <a:xfrm>
                <a:off x="1312258" y="5568280"/>
                <a:ext cx="885825" cy="384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4EFC398-B282-69CB-2F9A-D84F7BA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58" y="5568280"/>
                <a:ext cx="885825" cy="384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109;p4">
            <a:extLst>
              <a:ext uri="{FF2B5EF4-FFF2-40B4-BE49-F238E27FC236}">
                <a16:creationId xmlns:a16="http://schemas.microsoft.com/office/drawing/2014/main" id="{B493AC43-D411-9793-FF5E-305EA546AE3D}"/>
              </a:ext>
            </a:extLst>
          </p:cNvPr>
          <p:cNvSpPr txBox="1"/>
          <p:nvPr/>
        </p:nvSpPr>
        <p:spPr>
          <a:xfrm>
            <a:off x="463296" y="225167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20.3 Circles with Centre (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k) </a:t>
            </a:r>
            <a:r>
              <a:rPr lang="en-US" sz="4000" b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and radius </a:t>
            </a:r>
            <a:r>
              <a:rPr lang="en-US" sz="4000" b="1" i="1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25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sp>
        <p:nvSpPr>
          <p:cNvPr id="3" name="Google Shape;108;p4">
            <a:extLst>
              <a:ext uri="{FF2B5EF4-FFF2-40B4-BE49-F238E27FC236}">
                <a16:creationId xmlns:a16="http://schemas.microsoft.com/office/drawing/2014/main" id="{C26333DD-F379-59A0-6F00-C7414E9B9961}"/>
              </a:ext>
            </a:extLst>
          </p:cNvPr>
          <p:cNvSpPr txBox="1"/>
          <p:nvPr/>
        </p:nvSpPr>
        <p:spPr>
          <a:xfrm>
            <a:off x="463297" y="1173727"/>
            <a:ext cx="661206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points where a circle intersects the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x-axis are called the </a:t>
            </a:r>
            <a:r>
              <a:rPr lang="en-US" sz="2800" b="1" dirty="0">
                <a:solidFill>
                  <a:srgbClr val="B93354"/>
                </a:solidFill>
                <a:latin typeface="+mj-lt"/>
                <a:cs typeface="Calibri"/>
                <a:sym typeface="Calibri"/>
              </a:rPr>
              <a:t>x-intercepts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of the circle.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95794-D2BD-9C8D-23FD-F039D111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357" y="2008014"/>
            <a:ext cx="4819971" cy="35982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9032D4-EDA0-BF4D-BA5E-63B67ED8DFD7}"/>
              </a:ext>
            </a:extLst>
          </p:cNvPr>
          <p:cNvSpPr/>
          <p:nvPr/>
        </p:nvSpPr>
        <p:spPr>
          <a:xfrm>
            <a:off x="8945696" y="3807152"/>
            <a:ext cx="164892" cy="149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E34A26-5B4E-3FF4-DE09-4FF890C37E53}"/>
              </a:ext>
            </a:extLst>
          </p:cNvPr>
          <p:cNvSpPr/>
          <p:nvPr/>
        </p:nvSpPr>
        <p:spPr>
          <a:xfrm>
            <a:off x="10978896" y="3807152"/>
            <a:ext cx="164892" cy="149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25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sp>
        <p:nvSpPr>
          <p:cNvPr id="3" name="Google Shape;108;p4">
            <a:extLst>
              <a:ext uri="{FF2B5EF4-FFF2-40B4-BE49-F238E27FC236}">
                <a16:creationId xmlns:a16="http://schemas.microsoft.com/office/drawing/2014/main" id="{C26333DD-F379-59A0-6F00-C7414E9B9961}"/>
              </a:ext>
            </a:extLst>
          </p:cNvPr>
          <p:cNvSpPr txBox="1"/>
          <p:nvPr/>
        </p:nvSpPr>
        <p:spPr>
          <a:xfrm>
            <a:off x="463297" y="1173727"/>
            <a:ext cx="661206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points where a circle intersects the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x-axis are called the </a:t>
            </a:r>
            <a:r>
              <a:rPr lang="en-US" sz="2800" b="1" dirty="0">
                <a:solidFill>
                  <a:srgbClr val="B93354"/>
                </a:solidFill>
                <a:latin typeface="+mj-lt"/>
                <a:cs typeface="Calibri"/>
                <a:sym typeface="Calibri"/>
              </a:rPr>
              <a:t>x-intercepts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of the circle.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 points where</a:t>
            </a:r>
            <a:r>
              <a:rPr lang="en-US" sz="2800" dirty="0">
                <a:solidFill>
                  <a:srgbClr val="22687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circle intersects the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y-axis are called the </a:t>
            </a:r>
            <a:r>
              <a:rPr lang="en-US" sz="2800" b="1" dirty="0">
                <a:solidFill>
                  <a:srgbClr val="B93354"/>
                </a:solidFill>
                <a:latin typeface="+mj-lt"/>
                <a:cs typeface="Calibri"/>
                <a:sym typeface="Calibri"/>
              </a:rPr>
              <a:t>y-intercepts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of the circle.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95794-D2BD-9C8D-23FD-F039D111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357" y="2008014"/>
            <a:ext cx="4819971" cy="35982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9032D4-EDA0-BF4D-BA5E-63B67ED8DFD7}"/>
              </a:ext>
            </a:extLst>
          </p:cNvPr>
          <p:cNvSpPr/>
          <p:nvPr/>
        </p:nvSpPr>
        <p:spPr>
          <a:xfrm>
            <a:off x="9238004" y="2631495"/>
            <a:ext cx="164892" cy="149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E34A26-5B4E-3FF4-DE09-4FF890C37E53}"/>
              </a:ext>
            </a:extLst>
          </p:cNvPr>
          <p:cNvSpPr/>
          <p:nvPr/>
        </p:nvSpPr>
        <p:spPr>
          <a:xfrm>
            <a:off x="9238004" y="4225163"/>
            <a:ext cx="164892" cy="149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59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9C65-31C7-BB7C-8973-D61ED4DA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20: Key words</a:t>
            </a:r>
            <a:endParaRPr lang="en-US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F7C9-10E7-E780-FA37-44DEE083DB54}"/>
              </a:ext>
            </a:extLst>
          </p:cNvPr>
          <p:cNvSpPr txBox="1"/>
          <p:nvPr/>
        </p:nvSpPr>
        <p:spPr>
          <a:xfrm>
            <a:off x="1621686" y="2721114"/>
            <a:ext cx="1543987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Circle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14A55-1FF3-BBF8-5025-03BC6EAD6F26}"/>
              </a:ext>
            </a:extLst>
          </p:cNvPr>
          <p:cNvSpPr txBox="1"/>
          <p:nvPr/>
        </p:nvSpPr>
        <p:spPr>
          <a:xfrm>
            <a:off x="4569751" y="2721114"/>
            <a:ext cx="2320978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Radius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CD081-C547-9BAF-CF1B-ECB397BB72D6}"/>
              </a:ext>
            </a:extLst>
          </p:cNvPr>
          <p:cNvSpPr txBox="1"/>
          <p:nvPr/>
        </p:nvSpPr>
        <p:spPr>
          <a:xfrm>
            <a:off x="8154899" y="2691133"/>
            <a:ext cx="2320978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48745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sp>
        <p:nvSpPr>
          <p:cNvPr id="10" name="Google Shape;108;p4">
            <a:extLst>
              <a:ext uri="{FF2B5EF4-FFF2-40B4-BE49-F238E27FC236}">
                <a16:creationId xmlns:a16="http://schemas.microsoft.com/office/drawing/2014/main" id="{921F36FC-B4EC-467C-0E18-09BB1D1B1DFB}"/>
              </a:ext>
            </a:extLst>
          </p:cNvPr>
          <p:cNvSpPr txBox="1"/>
          <p:nvPr/>
        </p:nvSpPr>
        <p:spPr>
          <a:xfrm>
            <a:off x="562429" y="1326026"/>
            <a:ext cx="9242473" cy="12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The co-ordinates of points on the </a:t>
            </a:r>
            <a:r>
              <a:rPr lang="en-GB" sz="2800" i="1" dirty="0">
                <a:solidFill>
                  <a:srgbClr val="226874"/>
                </a:solidFill>
                <a:latin typeface="Calibri"/>
                <a:cs typeface="Calibri"/>
              </a:rPr>
              <a:t>x</a:t>
            </a: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-axis are always of the form (</a:t>
            </a:r>
            <a:r>
              <a:rPr lang="en-GB" sz="2800" i="1" dirty="0">
                <a:solidFill>
                  <a:srgbClr val="226874"/>
                </a:solidFill>
                <a:latin typeface="Calibri"/>
                <a:cs typeface="Calibri"/>
              </a:rPr>
              <a:t>a</a:t>
            </a: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, 0) and the co-ordinates of points on the </a:t>
            </a:r>
            <a:r>
              <a:rPr lang="en-GB" sz="2800" i="1" dirty="0">
                <a:solidFill>
                  <a:srgbClr val="226874"/>
                </a:solidFill>
                <a:latin typeface="Calibri"/>
                <a:cs typeface="Calibri"/>
              </a:rPr>
              <a:t>y</a:t>
            </a: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-axis are always of the </a:t>
            </a:r>
            <a:r>
              <a:rPr lang="en-IE" sz="2800" dirty="0">
                <a:solidFill>
                  <a:srgbClr val="226874"/>
                </a:solidFill>
                <a:latin typeface="Calibri"/>
                <a:cs typeface="Calibri"/>
              </a:rPr>
              <a:t>form (0, </a:t>
            </a:r>
            <a:r>
              <a:rPr lang="en-IE" sz="2800" i="1" dirty="0">
                <a:solidFill>
                  <a:srgbClr val="226874"/>
                </a:solidFill>
                <a:latin typeface="Calibri"/>
                <a:cs typeface="Calibri"/>
              </a:rPr>
              <a:t>b</a:t>
            </a:r>
            <a:r>
              <a:rPr lang="en-IE" sz="2800" dirty="0">
                <a:solidFill>
                  <a:srgbClr val="226874"/>
                </a:solidFill>
                <a:latin typeface="Calibri"/>
                <a:cs typeface="Calibri"/>
              </a:rPr>
              <a:t>). Hence:</a:t>
            </a:r>
          </a:p>
        </p:txBody>
      </p:sp>
      <p:sp>
        <p:nvSpPr>
          <p:cNvPr id="9" name="Google Shape;108;p4">
            <a:extLst>
              <a:ext uri="{FF2B5EF4-FFF2-40B4-BE49-F238E27FC236}">
                <a16:creationId xmlns:a16="http://schemas.microsoft.com/office/drawing/2014/main" id="{C28F19F6-B359-594F-361C-5C2CB7983EEC}"/>
              </a:ext>
            </a:extLst>
          </p:cNvPr>
          <p:cNvSpPr txBox="1"/>
          <p:nvPr/>
        </p:nvSpPr>
        <p:spPr>
          <a:xfrm>
            <a:off x="562429" y="2855179"/>
            <a:ext cx="8382395" cy="87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Let </a:t>
            </a:r>
            <a:r>
              <a:rPr lang="en-GB" sz="2800" i="1" dirty="0">
                <a:solidFill>
                  <a:srgbClr val="226874"/>
                </a:solidFill>
                <a:latin typeface="Calibri"/>
                <a:cs typeface="Calibri"/>
              </a:rPr>
              <a:t>y</a:t>
            </a: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 = 0 in the equation of a circle and solve for </a:t>
            </a:r>
            <a:r>
              <a:rPr lang="en-GB" sz="2800" i="1" dirty="0">
                <a:solidFill>
                  <a:srgbClr val="226874"/>
                </a:solidFill>
                <a:latin typeface="Calibri"/>
                <a:cs typeface="Calibri"/>
              </a:rPr>
              <a:t>x</a:t>
            </a: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 to find the </a:t>
            </a:r>
            <a:r>
              <a:rPr lang="en-IE" sz="2800" dirty="0">
                <a:solidFill>
                  <a:srgbClr val="226874"/>
                </a:solidFill>
                <a:latin typeface="Calibri"/>
                <a:cs typeface="Calibri"/>
              </a:rPr>
              <a:t>co-ordinates of the </a:t>
            </a:r>
            <a:r>
              <a:rPr lang="en-IE" sz="2800" i="1" dirty="0">
                <a:solidFill>
                  <a:srgbClr val="226874"/>
                </a:solidFill>
                <a:latin typeface="Calibri"/>
                <a:cs typeface="Calibri"/>
              </a:rPr>
              <a:t>x</a:t>
            </a:r>
            <a:r>
              <a:rPr lang="en-IE" sz="2800" dirty="0">
                <a:solidFill>
                  <a:srgbClr val="226874"/>
                </a:solidFill>
                <a:latin typeface="Calibri"/>
                <a:cs typeface="Calibri"/>
              </a:rPr>
              <a:t>-intercepts.</a:t>
            </a:r>
          </a:p>
        </p:txBody>
      </p:sp>
      <p:sp>
        <p:nvSpPr>
          <p:cNvPr id="11" name="Google Shape;108;p4">
            <a:extLst>
              <a:ext uri="{FF2B5EF4-FFF2-40B4-BE49-F238E27FC236}">
                <a16:creationId xmlns:a16="http://schemas.microsoft.com/office/drawing/2014/main" id="{189799FB-38DF-111C-C388-76BA01840096}"/>
              </a:ext>
            </a:extLst>
          </p:cNvPr>
          <p:cNvSpPr txBox="1"/>
          <p:nvPr/>
        </p:nvSpPr>
        <p:spPr>
          <a:xfrm>
            <a:off x="562429" y="3964858"/>
            <a:ext cx="8319021" cy="71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Let </a:t>
            </a:r>
            <a:r>
              <a:rPr lang="en-GB" sz="2800" i="1" dirty="0">
                <a:solidFill>
                  <a:srgbClr val="226874"/>
                </a:solidFill>
                <a:latin typeface="Calibri"/>
                <a:cs typeface="Calibri"/>
              </a:rPr>
              <a:t>x</a:t>
            </a: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 = 0 in the equation of a circle and solve for </a:t>
            </a:r>
            <a:r>
              <a:rPr lang="en-GB" sz="2800" i="1" dirty="0">
                <a:solidFill>
                  <a:srgbClr val="226874"/>
                </a:solidFill>
                <a:latin typeface="Calibri"/>
                <a:cs typeface="Calibri"/>
              </a:rPr>
              <a:t>y</a:t>
            </a:r>
            <a:r>
              <a:rPr lang="en-GB" sz="2800" dirty="0">
                <a:solidFill>
                  <a:srgbClr val="226874"/>
                </a:solidFill>
                <a:latin typeface="Calibri"/>
                <a:cs typeface="Calibri"/>
              </a:rPr>
              <a:t> to find the </a:t>
            </a:r>
            <a:r>
              <a:rPr lang="en-IE" sz="2800" dirty="0">
                <a:solidFill>
                  <a:srgbClr val="226874"/>
                </a:solidFill>
                <a:latin typeface="Calibri"/>
                <a:cs typeface="Calibri"/>
              </a:rPr>
              <a:t>co-ordinates of the </a:t>
            </a:r>
            <a:r>
              <a:rPr lang="en-IE" sz="2800" i="1" dirty="0">
                <a:solidFill>
                  <a:srgbClr val="226874"/>
                </a:solidFill>
                <a:latin typeface="Calibri"/>
                <a:cs typeface="Calibri"/>
              </a:rPr>
              <a:t>y</a:t>
            </a:r>
            <a:r>
              <a:rPr lang="en-IE" sz="2800" dirty="0">
                <a:solidFill>
                  <a:srgbClr val="226874"/>
                </a:solidFill>
                <a:latin typeface="Calibri"/>
                <a:cs typeface="Calibri"/>
              </a:rPr>
              <a:t>-intercepts.</a:t>
            </a:r>
            <a:endParaRPr lang="en-US" sz="2800" dirty="0">
              <a:solidFill>
                <a:srgbClr val="226874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08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sp>
        <p:nvSpPr>
          <p:cNvPr id="3" name="Google Shape;108;p4">
            <a:extLst>
              <a:ext uri="{FF2B5EF4-FFF2-40B4-BE49-F238E27FC236}">
                <a16:creationId xmlns:a16="http://schemas.microsoft.com/office/drawing/2014/main" id="{C26333DD-F379-59A0-6F00-C7414E9B9961}"/>
              </a:ext>
            </a:extLst>
          </p:cNvPr>
          <p:cNvSpPr txBox="1"/>
          <p:nvPr/>
        </p:nvSpPr>
        <p:spPr>
          <a:xfrm>
            <a:off x="463297" y="1173727"/>
            <a:ext cx="10299642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Helvetica Neue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55AF3-BADC-3AD0-4A7D-40ACAF8E3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19"/>
          <a:stretch/>
        </p:blipFill>
        <p:spPr>
          <a:xfrm>
            <a:off x="1244728" y="1618939"/>
            <a:ext cx="9282661" cy="10643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6164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sp>
        <p:nvSpPr>
          <p:cNvPr id="3" name="Google Shape;108;p4">
            <a:extLst>
              <a:ext uri="{FF2B5EF4-FFF2-40B4-BE49-F238E27FC236}">
                <a16:creationId xmlns:a16="http://schemas.microsoft.com/office/drawing/2014/main" id="{C26333DD-F379-59A0-6F00-C7414E9B9961}"/>
              </a:ext>
            </a:extLst>
          </p:cNvPr>
          <p:cNvSpPr txBox="1"/>
          <p:nvPr/>
        </p:nvSpPr>
        <p:spPr>
          <a:xfrm>
            <a:off x="463297" y="1173727"/>
            <a:ext cx="10299642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Helvetica Neue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55AF3-BADC-3AD0-4A7D-40ACAF8E3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913"/>
          <a:stretch/>
        </p:blipFill>
        <p:spPr>
          <a:xfrm>
            <a:off x="1244728" y="1618939"/>
            <a:ext cx="9282661" cy="14840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8246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sp>
        <p:nvSpPr>
          <p:cNvPr id="3" name="Google Shape;108;p4">
            <a:extLst>
              <a:ext uri="{FF2B5EF4-FFF2-40B4-BE49-F238E27FC236}">
                <a16:creationId xmlns:a16="http://schemas.microsoft.com/office/drawing/2014/main" id="{C26333DD-F379-59A0-6F00-C7414E9B9961}"/>
              </a:ext>
            </a:extLst>
          </p:cNvPr>
          <p:cNvSpPr txBox="1"/>
          <p:nvPr/>
        </p:nvSpPr>
        <p:spPr>
          <a:xfrm>
            <a:off x="463297" y="1173727"/>
            <a:ext cx="10299642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Helvetica Neue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55AF3-BADC-3AD0-4A7D-40ACAF8E3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728" y="1618939"/>
            <a:ext cx="9282661" cy="208761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75409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Worked Examples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20.11 and 20.12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Google Shape;109;p4">
            <a:extLst>
              <a:ext uri="{FF2B5EF4-FFF2-40B4-BE49-F238E27FC236}">
                <a16:creationId xmlns:a16="http://schemas.microsoft.com/office/drawing/2014/main" id="{DD558478-759A-166B-F9DC-AA092986D93D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7B666-4102-64D2-78F9-14D037BB747F}"/>
              </a:ext>
            </a:extLst>
          </p:cNvPr>
          <p:cNvSpPr txBox="1"/>
          <p:nvPr/>
        </p:nvSpPr>
        <p:spPr>
          <a:xfrm>
            <a:off x="2506202" y="3779994"/>
            <a:ext cx="7174597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Animated Worked Examples 20.11 and 2.12 (b) are on the following slides.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416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B8B6D5-0B24-4E69-07BC-79311F69A988}"/>
              </a:ext>
            </a:extLst>
          </p:cNvPr>
          <p:cNvGrpSpPr/>
          <p:nvPr/>
        </p:nvGrpSpPr>
        <p:grpSpPr>
          <a:xfrm>
            <a:off x="6096000" y="2157905"/>
            <a:ext cx="3776193" cy="3408449"/>
            <a:chOff x="552405" y="3316583"/>
            <a:chExt cx="3133435" cy="30422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D044C7-3FAF-1281-10F7-1809458A2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405" y="3414817"/>
              <a:ext cx="2909252" cy="29439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C01598-7E6E-668A-0FE7-FCED2049357B}"/>
                    </a:ext>
                  </a:extLst>
                </p:cNvPr>
                <p:cNvSpPr txBox="1"/>
                <p:nvPr/>
              </p:nvSpPr>
              <p:spPr>
                <a:xfrm>
                  <a:off x="3379474" y="4753697"/>
                  <a:ext cx="3063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E" sz="12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9474" y="4753697"/>
                  <a:ext cx="306366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1F7535E-5643-F36B-CAD7-92A14A808578}"/>
                    </a:ext>
                  </a:extLst>
                </p:cNvPr>
                <p:cNvSpPr txBox="1"/>
                <p:nvPr/>
              </p:nvSpPr>
              <p:spPr>
                <a:xfrm>
                  <a:off x="1925072" y="3316583"/>
                  <a:ext cx="3091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E" sz="1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072" y="3316583"/>
                  <a:ext cx="309124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23E76F-B806-9D08-84C5-A7917A5E7813}"/>
                  </a:ext>
                </a:extLst>
              </p:cNvPr>
              <p:cNvSpPr/>
              <p:nvPr/>
            </p:nvSpPr>
            <p:spPr>
              <a:xfrm>
                <a:off x="463296" y="901505"/>
                <a:ext cx="8186057" cy="1042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700" b="1" dirty="0">
                    <a:solidFill>
                      <a:schemeClr val="tx2"/>
                    </a:solidFill>
                  </a:rPr>
                  <a:t>Find the co-ordinates of the points at which: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E" sz="1700" b="1" dirty="0">
                    <a:solidFill>
                      <a:schemeClr val="tx2"/>
                    </a:solidFill>
                  </a:rPr>
                  <a:t> (</a:t>
                </a:r>
                <a:r>
                  <a:rPr lang="en-IE" sz="17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IE" sz="1700" b="1" dirty="0">
                    <a:solidFill>
                      <a:schemeClr val="tx2"/>
                    </a:solidFill>
                  </a:rPr>
                  <a:t>) The circle </a:t>
                </a:r>
                <a14:m>
                  <m:oMath xmlns:m="http://schemas.openxmlformats.org/officeDocument/2006/math">
                    <m:r>
                      <a:rPr lang="en-IE" sz="17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700" b="1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en-GB" sz="1700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7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 intersects the </a:t>
                </a:r>
                <a14:m>
                  <m:oMath xmlns:m="http://schemas.openxmlformats.org/officeDocument/2006/math"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-axis </a:t>
                </a:r>
              </a:p>
              <a:p>
                <a:r>
                  <a:rPr lang="en-IE" sz="1700" b="1" dirty="0">
                    <a:solidFill>
                      <a:schemeClr val="tx2"/>
                    </a:solidFill>
                  </a:rPr>
                  <a:t>(ii) The circle </a:t>
                </a:r>
                <a14:m>
                  <m:oMath xmlns:m="http://schemas.openxmlformats.org/officeDocument/2006/math">
                    <m:r>
                      <a:rPr lang="en-GB" sz="17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700" b="1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1700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IE" sz="17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IE" sz="17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 intersects the </a:t>
                </a:r>
                <a14:m>
                  <m:oMath xmlns:m="http://schemas.openxmlformats.org/officeDocument/2006/math"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-axis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23E76F-B806-9D08-84C5-A7917A5E7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" y="901505"/>
                <a:ext cx="8186057" cy="1042850"/>
              </a:xfrm>
              <a:prstGeom prst="rect">
                <a:avLst/>
              </a:prstGeom>
              <a:blipFill>
                <a:blip r:embed="rId9"/>
                <a:stretch>
                  <a:fillRect l="-447" t="-2339" b="-70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0CB9CA-1DA6-2A49-EC6C-46CECC3BBBA4}"/>
                  </a:ext>
                </a:extLst>
              </p:cNvPr>
              <p:cNvSpPr/>
              <p:nvPr/>
            </p:nvSpPr>
            <p:spPr>
              <a:xfrm>
                <a:off x="513262" y="2180497"/>
                <a:ext cx="4334102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700" dirty="0"/>
                  <a:t> (</a:t>
                </a:r>
                <a:r>
                  <a:rPr lang="en-IE" sz="1700" dirty="0" err="1"/>
                  <a:t>i</a:t>
                </a:r>
                <a:r>
                  <a:rPr lang="en-IE" sz="1700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1700" b="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17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IE" sz="17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IE" sz="1700" dirty="0">
                    <a:solidFill>
                      <a:schemeClr val="tx1"/>
                    </a:solidFill>
                  </a:rPr>
                  <a:t> intersects the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>
                    <a:solidFill>
                      <a:schemeClr val="tx1"/>
                    </a:solidFill>
                  </a:rPr>
                  <a:t>-axis </a:t>
                </a:r>
                <a:endParaRPr lang="en-IE" sz="1700" dirty="0">
                  <a:solidFill>
                    <a:srgbClr val="54A54D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0CB9CA-1DA6-2A49-EC6C-46CECC3BB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2" y="2180497"/>
                <a:ext cx="4334102" cy="353943"/>
              </a:xfrm>
              <a:prstGeom prst="rect">
                <a:avLst/>
              </a:prstGeom>
              <a:blipFill>
                <a:blip r:embed="rId10"/>
                <a:stretch>
                  <a:fillRect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61F0DB-FB5A-0D3F-7742-E7F8F0309456}"/>
                  </a:ext>
                </a:extLst>
              </p:cNvPr>
              <p:cNvSpPr/>
              <p:nvPr/>
            </p:nvSpPr>
            <p:spPr>
              <a:xfrm>
                <a:off x="785083" y="2553734"/>
                <a:ext cx="356430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/>
                  <a:t>Let </a:t>
                </a:r>
                <a14:m>
                  <m:oMath xmlns:m="http://schemas.openxmlformats.org/officeDocument/2006/math">
                    <m:r>
                      <a:rPr lang="en-IE" sz="17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E" sz="1700" dirty="0"/>
                  <a:t> </a:t>
                </a:r>
                <a:r>
                  <a:rPr lang="en-IE" sz="1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IE" sz="17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IE" sz="1700" dirty="0"/>
                  <a:t> in the equation of the circle.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61F0DB-FB5A-0D3F-7742-E7F8F0309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3" y="2553734"/>
                <a:ext cx="3564309" cy="353943"/>
              </a:xfrm>
              <a:prstGeom prst="rect">
                <a:avLst/>
              </a:prstGeom>
              <a:blipFill>
                <a:blip r:embed="rId11"/>
                <a:stretch>
                  <a:fillRect l="-1199" t="-8621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33FF5F-249B-C190-F331-EED58770B1F5}"/>
                  </a:ext>
                </a:extLst>
              </p:cNvPr>
              <p:cNvSpPr/>
              <p:nvPr/>
            </p:nvSpPr>
            <p:spPr>
              <a:xfrm>
                <a:off x="1495494" y="4073969"/>
                <a:ext cx="9246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17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±5</m:t>
                      </m:r>
                    </m:oMath>
                  </m:oMathPara>
                </a14:m>
                <a:endParaRPr lang="en-IE" sz="17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33FF5F-249B-C190-F331-EED58770B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94" y="4073969"/>
                <a:ext cx="924677" cy="3539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D3452E3-A37E-38C7-625C-DE76113EB5FF}"/>
              </a:ext>
            </a:extLst>
          </p:cNvPr>
          <p:cNvSpPr/>
          <p:nvPr/>
        </p:nvSpPr>
        <p:spPr>
          <a:xfrm>
            <a:off x="741926" y="4460078"/>
            <a:ext cx="44376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dirty="0"/>
              <a:t>Therefore, the co-ordinates of the x-intercepts are (−5,0) and (5,0).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179E41-F0CD-13F6-4041-6327BB0AE112}"/>
              </a:ext>
            </a:extLst>
          </p:cNvPr>
          <p:cNvSpPr/>
          <p:nvPr/>
        </p:nvSpPr>
        <p:spPr>
          <a:xfrm>
            <a:off x="6761054" y="2882359"/>
            <a:ext cx="2236210" cy="2118251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F78FA8-6625-AAE0-2B88-9FCCFC54C5E6}"/>
              </a:ext>
            </a:extLst>
          </p:cNvPr>
          <p:cNvGrpSpPr/>
          <p:nvPr/>
        </p:nvGrpSpPr>
        <p:grpSpPr>
          <a:xfrm>
            <a:off x="8956786" y="3664726"/>
            <a:ext cx="584109" cy="319819"/>
            <a:chOff x="6305875" y="3314132"/>
            <a:chExt cx="584109" cy="3198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87496D-CDBD-D04D-BA1B-3BD47275A598}"/>
                </a:ext>
              </a:extLst>
            </p:cNvPr>
            <p:cNvSpPr/>
            <p:nvPr/>
          </p:nvSpPr>
          <p:spPr>
            <a:xfrm>
              <a:off x="6305875" y="3548311"/>
              <a:ext cx="87042" cy="85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DF3CC6A-CCAA-BEB1-5AB2-76BDADF2025C}"/>
                    </a:ext>
                  </a:extLst>
                </p:cNvPr>
                <p:cNvSpPr/>
                <p:nvPr/>
              </p:nvSpPr>
              <p:spPr>
                <a:xfrm>
                  <a:off x="6340346" y="3314132"/>
                  <a:ext cx="54963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IE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IE" sz="1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E" sz="12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0346" y="3314132"/>
                  <a:ext cx="549638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943F30-D063-7AA6-C6EF-D4EED05B4C37}"/>
              </a:ext>
            </a:extLst>
          </p:cNvPr>
          <p:cNvGrpSpPr/>
          <p:nvPr/>
        </p:nvGrpSpPr>
        <p:grpSpPr>
          <a:xfrm>
            <a:off x="6096000" y="3617058"/>
            <a:ext cx="708575" cy="362639"/>
            <a:chOff x="5684342" y="3271312"/>
            <a:chExt cx="708575" cy="36263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7D612D-C0C8-57FB-F15E-D9035F06BB33}"/>
                </a:ext>
              </a:extLst>
            </p:cNvPr>
            <p:cNvSpPr/>
            <p:nvPr/>
          </p:nvSpPr>
          <p:spPr>
            <a:xfrm>
              <a:off x="6305875" y="3548311"/>
              <a:ext cx="87042" cy="85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0C4BE39-42EE-6120-16BF-FFEF722FD023}"/>
                    </a:ext>
                  </a:extLst>
                </p:cNvPr>
                <p:cNvSpPr/>
                <p:nvPr/>
              </p:nvSpPr>
              <p:spPr>
                <a:xfrm>
                  <a:off x="5684342" y="3271312"/>
                  <a:ext cx="6650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IE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IE" sz="1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E" sz="12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4342" y="3271312"/>
                  <a:ext cx="665054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D77CCFF-EE64-7350-0379-91E908A8A45D}"/>
                  </a:ext>
                </a:extLst>
              </p:cNvPr>
              <p:cNvSpPr/>
              <p:nvPr/>
            </p:nvSpPr>
            <p:spPr>
              <a:xfrm>
                <a:off x="1422675" y="3703536"/>
                <a:ext cx="98713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17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IE" sz="17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D77CCFF-EE64-7350-0379-91E908A8A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75" y="3703536"/>
                <a:ext cx="987130" cy="3539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3F6EC5-76ED-E16D-7F23-7665ADCBE272}"/>
                  </a:ext>
                </a:extLst>
              </p:cNvPr>
              <p:cNvSpPr/>
              <p:nvPr/>
            </p:nvSpPr>
            <p:spPr>
              <a:xfrm>
                <a:off x="785083" y="2940912"/>
                <a:ext cx="163531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1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17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i="1">
                            <a:latin typeface="Cambria Math" panose="02040503050406030204" pitchFamily="18" charset="0"/>
                          </a:rPr>
                          <m:t>(0)</m:t>
                        </m:r>
                      </m:e>
                      <m:sup>
                        <m:r>
                          <a:rPr lang="en-IE" sz="1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/>
                      </a:rPr>
                      <m:t> </m:t>
                    </m:r>
                    <m:r>
                      <a:rPr lang="en-IE" sz="1700" i="1">
                        <a:latin typeface="Cambria Math"/>
                      </a:rPr>
                      <m:t>=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IE" sz="1700" dirty="0"/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3F6EC5-76ED-E16D-7F23-7665ADCBE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3" y="2940912"/>
                <a:ext cx="1635319" cy="353943"/>
              </a:xfrm>
              <a:prstGeom prst="rect">
                <a:avLst/>
              </a:prstGeom>
              <a:blipFill>
                <a:blip r:embed="rId1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72CF8C-1DFE-B455-5F68-D91608833120}"/>
                  </a:ext>
                </a:extLst>
              </p:cNvPr>
              <p:cNvSpPr/>
              <p:nvPr/>
            </p:nvSpPr>
            <p:spPr>
              <a:xfrm>
                <a:off x="1004502" y="3333917"/>
                <a:ext cx="141590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1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1700" i="1">
                        <a:latin typeface="Cambria Math"/>
                      </a:rPr>
                      <m:t>+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700" b="0" i="1" smtClean="0">
                        <a:latin typeface="Cambria Math"/>
                      </a:rPr>
                      <m:t> </m:t>
                    </m:r>
                    <m:r>
                      <a:rPr lang="en-IE" sz="1700" i="1">
                        <a:latin typeface="Cambria Math"/>
                      </a:rPr>
                      <m:t>=</m:t>
                    </m:r>
                    <m:r>
                      <a:rPr lang="en-IE" sz="17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IE" sz="17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72CF8C-1DFE-B455-5F68-D91608833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02" y="3333917"/>
                <a:ext cx="1415900" cy="3539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 animBg="1"/>
      <p:bldP spid="28" grpId="0"/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94EEBA-9289-7624-1B23-3270E79ADAFA}"/>
              </a:ext>
            </a:extLst>
          </p:cNvPr>
          <p:cNvGrpSpPr/>
          <p:nvPr/>
        </p:nvGrpSpPr>
        <p:grpSpPr>
          <a:xfrm>
            <a:off x="6669716" y="2453517"/>
            <a:ext cx="3038486" cy="3111824"/>
            <a:chOff x="5674892" y="3884458"/>
            <a:chExt cx="2515589" cy="26463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072025-1915-B9C7-D9E9-20F457EF0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4892" y="4019609"/>
              <a:ext cx="2293452" cy="251120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11F151-DBED-96A5-1C20-B5036BA5C015}"/>
                    </a:ext>
                  </a:extLst>
                </p:cNvPr>
                <p:cNvSpPr txBox="1"/>
                <p:nvPr/>
              </p:nvSpPr>
              <p:spPr>
                <a:xfrm>
                  <a:off x="7884115" y="6135688"/>
                  <a:ext cx="3063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E" sz="1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11F151-DBED-96A5-1C20-B5036BA5C0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115" y="6135688"/>
                  <a:ext cx="306366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3BBC11-41EF-29B9-8CCE-24A2248E29AD}"/>
                    </a:ext>
                  </a:extLst>
                </p:cNvPr>
                <p:cNvSpPr txBox="1"/>
                <p:nvPr/>
              </p:nvSpPr>
              <p:spPr>
                <a:xfrm>
                  <a:off x="6842996" y="3884458"/>
                  <a:ext cx="3091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E" sz="12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3BBC11-41EF-29B9-8CCE-24A2248E29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996" y="3884458"/>
                  <a:ext cx="309123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23E76F-B806-9D08-84C5-A7917A5E7813}"/>
                  </a:ext>
                </a:extLst>
              </p:cNvPr>
              <p:cNvSpPr/>
              <p:nvPr/>
            </p:nvSpPr>
            <p:spPr>
              <a:xfrm>
                <a:off x="463296" y="911587"/>
                <a:ext cx="8186057" cy="698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E" sz="1700" b="1" dirty="0">
                    <a:solidFill>
                      <a:schemeClr val="tx2"/>
                    </a:solidFill>
                  </a:rPr>
                  <a:t>Find the co-ordinates of the points at which: </a:t>
                </a:r>
              </a:p>
              <a:p>
                <a:r>
                  <a:rPr lang="en-IE" sz="1700" b="1" dirty="0">
                    <a:solidFill>
                      <a:schemeClr val="tx2"/>
                    </a:solidFill>
                  </a:rPr>
                  <a:t> (ii) The circle </a:t>
                </a:r>
                <a14:m>
                  <m:oMath xmlns:m="http://schemas.openxmlformats.org/officeDocument/2006/math">
                    <m:r>
                      <a:rPr lang="en-GB" sz="17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700" b="1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17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1700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IE" sz="17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IE" sz="17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 intersects the </a:t>
                </a:r>
                <a14:m>
                  <m:oMath xmlns:m="http://schemas.openxmlformats.org/officeDocument/2006/math">
                    <m:r>
                      <a:rPr lang="en-IE" sz="1700" b="1" i="1" smtClean="0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IE" sz="1700" b="1" dirty="0">
                    <a:solidFill>
                      <a:schemeClr val="tx2"/>
                    </a:solidFill>
                  </a:rPr>
                  <a:t>-axis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23E76F-B806-9D08-84C5-A7917A5E7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" y="911587"/>
                <a:ext cx="8186057" cy="698396"/>
              </a:xfrm>
              <a:prstGeom prst="rect">
                <a:avLst/>
              </a:prstGeom>
              <a:blipFill>
                <a:blip r:embed="rId7"/>
                <a:stretch>
                  <a:fillRect l="-447" t="-3509" b="-114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E47330F-FB4E-B30C-6103-2950E64A6020}"/>
                  </a:ext>
                </a:extLst>
              </p:cNvPr>
              <p:cNvSpPr/>
              <p:nvPr/>
            </p:nvSpPr>
            <p:spPr>
              <a:xfrm>
                <a:off x="547767" y="1896856"/>
                <a:ext cx="4742645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/>
                  <a:t>(ii)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IE" sz="1700" b="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17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IE" sz="17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IE" sz="17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IE" sz="1700" dirty="0">
                    <a:solidFill>
                      <a:schemeClr val="tx1"/>
                    </a:solidFill>
                  </a:rPr>
                  <a:t> </a:t>
                </a:r>
                <a:r>
                  <a:rPr lang="en-IE" sz="1700" dirty="0"/>
                  <a:t>intersects the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E" sz="1700" dirty="0"/>
                  <a:t>-axis: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E47330F-FB4E-B30C-6103-2950E64A6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7" y="1896856"/>
                <a:ext cx="4742645" cy="353943"/>
              </a:xfrm>
              <a:prstGeom prst="rect">
                <a:avLst/>
              </a:prstGeom>
              <a:blipFill>
                <a:blip r:embed="rId8"/>
                <a:stretch>
                  <a:fillRect l="-900" t="-5172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052367-127D-1D89-300C-F3FA1C8A8E50}"/>
                  </a:ext>
                </a:extLst>
              </p:cNvPr>
              <p:cNvSpPr/>
              <p:nvPr/>
            </p:nvSpPr>
            <p:spPr>
              <a:xfrm>
                <a:off x="849232" y="2282116"/>
                <a:ext cx="361207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/>
                  <a:t>Let </a:t>
                </a:r>
                <a14:m>
                  <m:oMath xmlns:m="http://schemas.openxmlformats.org/officeDocument/2006/math">
                    <m:r>
                      <a:rPr lang="en-IE" sz="17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E" sz="1700" dirty="0"/>
                  <a:t> </a:t>
                </a:r>
                <a:r>
                  <a:rPr lang="en-IE" sz="1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IE" sz="17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IE" sz="1700" dirty="0"/>
                  <a:t> in the equation of the circle.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052367-127D-1D89-300C-F3FA1C8A8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32" y="2282116"/>
                <a:ext cx="3612079" cy="353943"/>
              </a:xfrm>
              <a:prstGeom prst="rect">
                <a:avLst/>
              </a:prstGeom>
              <a:blipFill>
                <a:blip r:embed="rId9"/>
                <a:stretch>
                  <a:fillRect l="-1012" t="-6897" b="-224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315EE3-4BD4-2B82-1E2B-903BB6A3982D}"/>
                  </a:ext>
                </a:extLst>
              </p:cNvPr>
              <p:cNvSpPr/>
              <p:nvPr/>
            </p:nvSpPr>
            <p:spPr>
              <a:xfrm>
                <a:off x="1261964" y="3038761"/>
                <a:ext cx="2081235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IE" sz="1700" i="1">
                              <a:latin typeface="Cambria Math"/>
                            </a:rPr>
                            <m:t>(</m:t>
                          </m:r>
                          <m:r>
                            <a:rPr lang="en-IE" sz="1700" i="1">
                              <a:latin typeface="Cambria Math"/>
                            </a:rPr>
                            <m:t>𝑦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IE" sz="17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i="1">
                          <a:latin typeface="Cambria Math"/>
                        </a:rPr>
                        <m:t>=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315EE3-4BD4-2B82-1E2B-903BB6A39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64" y="3038761"/>
                <a:ext cx="2081235" cy="353943"/>
              </a:xfrm>
              <a:prstGeom prst="rect">
                <a:avLst/>
              </a:prstGeom>
              <a:blipFill>
                <a:blip r:embed="rId10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304C819-2591-6F4C-0624-52888F99CC58}"/>
                  </a:ext>
                </a:extLst>
              </p:cNvPr>
              <p:cNvSpPr/>
              <p:nvPr/>
            </p:nvSpPr>
            <p:spPr>
              <a:xfrm>
                <a:off x="2034316" y="3809648"/>
                <a:ext cx="130888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/>
                        </a:rPr>
                        <m:t>𝑦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IE" sz="1700" i="1">
                          <a:latin typeface="Cambria Math"/>
                        </a:rPr>
                        <m:t>=</m:t>
                      </m:r>
                      <m:r>
                        <a:rPr lang="en-IE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IE" sz="17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304C819-2591-6F4C-0624-52888F99C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16" y="3809648"/>
                <a:ext cx="1308883" cy="353943"/>
              </a:xfrm>
              <a:prstGeom prst="rect">
                <a:avLst/>
              </a:prstGeom>
              <a:blipFill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B442CD-B36F-25E0-AAF0-84E5FAD844C3}"/>
                  </a:ext>
                </a:extLst>
              </p:cNvPr>
              <p:cNvSpPr/>
              <p:nvPr/>
            </p:nvSpPr>
            <p:spPr>
              <a:xfrm>
                <a:off x="2029154" y="4193640"/>
                <a:ext cx="11453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/>
                        </a:rPr>
                        <m:t>𝑦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IE" sz="1700" i="1">
                          <a:latin typeface="Cambria Math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B442CD-B36F-25E0-AAF0-84E5FAD84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54" y="4193640"/>
                <a:ext cx="1145377" cy="353943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FC5864-97CA-DFB1-91C3-483EC3F331AF}"/>
                  </a:ext>
                </a:extLst>
              </p:cNvPr>
              <p:cNvSpPr/>
              <p:nvPr/>
            </p:nvSpPr>
            <p:spPr>
              <a:xfrm>
                <a:off x="2154016" y="4505269"/>
                <a:ext cx="113460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IE" sz="1700" i="1" smtClean="0">
                          <a:latin typeface="Cambria Math"/>
                        </a:rPr>
                        <m:t>𝑦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FC5864-97CA-DFB1-91C3-483EC3F33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16" y="4505269"/>
                <a:ext cx="1134606" cy="353943"/>
              </a:xfrm>
              <a:prstGeom prst="rect">
                <a:avLst/>
              </a:prstGeom>
              <a:blipFill>
                <a:blip r:embed="rId1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9256F53-73FF-C0A8-9ACB-AE1300FEDD7B}"/>
                  </a:ext>
                </a:extLst>
              </p:cNvPr>
              <p:cNvSpPr/>
              <p:nvPr/>
            </p:nvSpPr>
            <p:spPr>
              <a:xfrm>
                <a:off x="3428222" y="4192477"/>
                <a:ext cx="130888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 smtClean="0">
                          <a:latin typeface="Cambria Math"/>
                        </a:rPr>
                        <m:t>𝑦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IE" sz="1700" i="1">
                          <a:latin typeface="Cambria Math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9256F53-73FF-C0A8-9ACB-AE1300FED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222" y="4192477"/>
                <a:ext cx="1308883" cy="353943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AEB477B-69E0-38B8-0A7B-5407F31B9015}"/>
                  </a:ext>
                </a:extLst>
              </p:cNvPr>
              <p:cNvSpPr/>
              <p:nvPr/>
            </p:nvSpPr>
            <p:spPr>
              <a:xfrm>
                <a:off x="3564843" y="4504438"/>
                <a:ext cx="101438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IE" sz="1700" i="1" smtClean="0">
                          <a:latin typeface="Cambria Math"/>
                        </a:rPr>
                        <m:t>𝑦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AEB477B-69E0-38B8-0A7B-5407F31B9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843" y="4504438"/>
                <a:ext cx="1014380" cy="353943"/>
              </a:xfrm>
              <a:prstGeom prst="rect">
                <a:avLst/>
              </a:prstGeom>
              <a:blipFill>
                <a:blip r:embed="rId1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CE409F4-D0FB-4795-A021-772127F39EF9}"/>
              </a:ext>
            </a:extLst>
          </p:cNvPr>
          <p:cNvSpPr/>
          <p:nvPr/>
        </p:nvSpPr>
        <p:spPr>
          <a:xfrm>
            <a:off x="806118" y="5111451"/>
            <a:ext cx="45816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700" dirty="0"/>
              <a:t>Therefore, the co-ordinates are (0, 14) and (0, 4).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5D83D4-C041-CB4C-799F-8B1D6C594756}"/>
              </a:ext>
            </a:extLst>
          </p:cNvPr>
          <p:cNvGrpSpPr/>
          <p:nvPr/>
        </p:nvGrpSpPr>
        <p:grpSpPr>
          <a:xfrm>
            <a:off x="8131033" y="2765259"/>
            <a:ext cx="654438" cy="319819"/>
            <a:chOff x="6320505" y="3314132"/>
            <a:chExt cx="654438" cy="31981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4A245E0-1420-93F2-F18C-627C64C763B1}"/>
                </a:ext>
              </a:extLst>
            </p:cNvPr>
            <p:cNvSpPr/>
            <p:nvPr/>
          </p:nvSpPr>
          <p:spPr>
            <a:xfrm>
              <a:off x="6320505" y="3548311"/>
              <a:ext cx="87042" cy="85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0CC49E5-9C63-EBD3-F91E-B395ED49BB56}"/>
                    </a:ext>
                  </a:extLst>
                </p:cNvPr>
                <p:cNvSpPr/>
                <p:nvPr/>
              </p:nvSpPr>
              <p:spPr>
                <a:xfrm>
                  <a:off x="6340346" y="3314132"/>
                  <a:ext cx="63459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IE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IE" sz="1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d>
                      </m:oMath>
                    </m:oMathPara>
                  </a14:m>
                  <a:endParaRPr lang="en-IE" sz="1200" dirty="0"/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0CC49E5-9C63-EBD3-F91E-B395ED49BB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0346" y="3314132"/>
                  <a:ext cx="634597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C11D7D-5AAF-27A6-C371-ED5349D47354}"/>
              </a:ext>
            </a:extLst>
          </p:cNvPr>
          <p:cNvGrpSpPr/>
          <p:nvPr/>
        </p:nvGrpSpPr>
        <p:grpSpPr>
          <a:xfrm>
            <a:off x="8120434" y="4544504"/>
            <a:ext cx="596739" cy="276999"/>
            <a:chOff x="6291245" y="3495451"/>
            <a:chExt cx="596739" cy="27699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D586BB4-F8C5-15FC-2563-6A484F92D32C}"/>
                </a:ext>
              </a:extLst>
            </p:cNvPr>
            <p:cNvSpPr/>
            <p:nvPr/>
          </p:nvSpPr>
          <p:spPr>
            <a:xfrm>
              <a:off x="6291245" y="3533681"/>
              <a:ext cx="87042" cy="85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CEB18AC-CDC2-047C-8391-AE54381A8185}"/>
                    </a:ext>
                  </a:extLst>
                </p:cNvPr>
                <p:cNvSpPr/>
                <p:nvPr/>
              </p:nvSpPr>
              <p:spPr>
                <a:xfrm>
                  <a:off x="6338346" y="3495451"/>
                  <a:ext cx="54963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IE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IE" sz="1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E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en-IE" sz="1200" dirty="0"/>
                </a:p>
              </p:txBody>
            </p:sp>
          </mc:Choice>
          <mc:Fallback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CEB18AC-CDC2-047C-8391-AE54381A81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8346" y="3495451"/>
                  <a:ext cx="549638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546DEA-E450-6601-5B62-3943FB679057}"/>
                  </a:ext>
                </a:extLst>
              </p:cNvPr>
              <p:cNvSpPr/>
              <p:nvPr/>
            </p:nvSpPr>
            <p:spPr>
              <a:xfrm>
                <a:off x="776438" y="2666108"/>
                <a:ext cx="252697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E" sz="17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17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IE" sz="1700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</m:e>
                        <m:sup>
                          <m:r>
                            <a:rPr lang="en-IE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i="1">
                          <a:latin typeface="Cambria Math"/>
                        </a:rPr>
                        <m:t>=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546DEA-E450-6601-5B62-3943FB679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38" y="2666108"/>
                <a:ext cx="2526974" cy="353943"/>
              </a:xfrm>
              <a:prstGeom prst="rect">
                <a:avLst/>
              </a:prstGeom>
              <a:blipFill>
                <a:blip r:embed="rId1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D946FC-773A-AB2C-29D6-54E5EB0812B3}"/>
                  </a:ext>
                </a:extLst>
              </p:cNvPr>
              <p:cNvSpPr/>
              <p:nvPr/>
            </p:nvSpPr>
            <p:spPr>
              <a:xfrm>
                <a:off x="1770300" y="3422753"/>
                <a:ext cx="1533112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/>
                            </a:rPr>
                            <m:t>(</m:t>
                          </m:r>
                          <m:r>
                            <a:rPr lang="en-IE" sz="1700" i="1">
                              <a:latin typeface="Cambria Math"/>
                            </a:rPr>
                            <m:t>𝑦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IE" sz="17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i="1">
                          <a:latin typeface="Cambria Math"/>
                        </a:rPr>
                        <m:t>=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D946FC-773A-AB2C-29D6-54E5EB081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300" y="3422753"/>
                <a:ext cx="1533112" cy="353943"/>
              </a:xfrm>
              <a:prstGeom prst="rect">
                <a:avLst/>
              </a:prstGeom>
              <a:blipFill>
                <a:blip r:embed="rId19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06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4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20.4 Intercepts and Points Inside, Outside or On a Circle</a:t>
            </a:r>
            <a:endParaRPr lang="en-US" sz="3400" b="1" i="1" dirty="0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03CBC1-A78D-3802-ED40-5C4559ED5348}"/>
              </a:ext>
            </a:extLst>
          </p:cNvPr>
          <p:cNvGrpSpPr/>
          <p:nvPr/>
        </p:nvGrpSpPr>
        <p:grpSpPr>
          <a:xfrm>
            <a:off x="463296" y="1025115"/>
            <a:ext cx="8017226" cy="729174"/>
            <a:chOff x="1126774" y="1484784"/>
            <a:chExt cx="8017226" cy="729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41E0B6-F9E5-FB44-0A06-3341C4D0EB44}"/>
                </a:ext>
              </a:extLst>
            </p:cNvPr>
            <p:cNvSpPr/>
            <p:nvPr/>
          </p:nvSpPr>
          <p:spPr>
            <a:xfrm>
              <a:off x="1126774" y="1484784"/>
              <a:ext cx="8017226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700" b="1" dirty="0">
                  <a:solidFill>
                    <a:schemeClr val="tx2"/>
                  </a:solidFill>
                </a:rPr>
                <a:t>Investigate if the point (7,–5) is outside, inside or on the following circle: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11AABF1-AB73-7AA2-B240-BEFECE1BE46C}"/>
                    </a:ext>
                  </a:extLst>
                </p:cNvPr>
                <p:cNvSpPr txBox="1"/>
                <p:nvPr/>
              </p:nvSpPr>
              <p:spPr>
                <a:xfrm>
                  <a:off x="3284093" y="1854116"/>
                  <a:ext cx="2627642" cy="359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E" sz="17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E" sz="17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E" sz="17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oMath>
                    </m:oMathPara>
                  </a14:m>
                  <a:endParaRPr lang="en-IE" sz="17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4093" y="1854116"/>
                  <a:ext cx="2627642" cy="35984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8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8CA75D-4AE9-3357-A8F9-71EA166DAA66}"/>
                  </a:ext>
                </a:extLst>
              </p:cNvPr>
              <p:cNvSpPr txBox="1"/>
              <p:nvPr/>
            </p:nvSpPr>
            <p:spPr>
              <a:xfrm>
                <a:off x="944524" y="2536912"/>
                <a:ext cx="2575449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−4)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8CA75D-4AE9-3357-A8F9-71EA166D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24" y="2536912"/>
                <a:ext cx="2575449" cy="353943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EF3612-A1F2-1A76-1562-94A74ABFE3EA}"/>
                  </a:ext>
                </a:extLst>
              </p:cNvPr>
              <p:cNvSpPr txBox="1"/>
              <p:nvPr/>
            </p:nvSpPr>
            <p:spPr>
              <a:xfrm>
                <a:off x="932085" y="3385627"/>
                <a:ext cx="2731837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(7−4)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(−5+1)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EF3612-A1F2-1A76-1562-94A74ABFE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" y="3385627"/>
                <a:ext cx="2731837" cy="353943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618D19-E930-1EB6-7D54-50CD5B59AB53}"/>
                  </a:ext>
                </a:extLst>
              </p:cNvPr>
              <p:cNvSpPr txBox="1"/>
              <p:nvPr/>
            </p:nvSpPr>
            <p:spPr>
              <a:xfrm>
                <a:off x="1675008" y="3780331"/>
                <a:ext cx="1970475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(3)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(−4)</m:t>
                          </m:r>
                        </m:e>
                        <m:sup>
                          <m:r>
                            <a:rPr lang="en-IE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700" i="1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618D19-E930-1EB6-7D54-50CD5B59A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08" y="3780331"/>
                <a:ext cx="1970475" cy="353943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0B36CC-5579-6180-C928-A4824F47CBFB}"/>
                  </a:ext>
                </a:extLst>
              </p:cNvPr>
              <p:cNvSpPr txBox="1"/>
              <p:nvPr/>
            </p:nvSpPr>
            <p:spPr>
              <a:xfrm>
                <a:off x="2264837" y="4147133"/>
                <a:ext cx="138050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700" i="1">
                          <a:latin typeface="Cambria Math" panose="02040503050406030204" pitchFamily="18" charset="0"/>
                        </a:rPr>
                        <m:t>9+16=25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0B36CC-5579-6180-C928-A4824F47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837" y="4147133"/>
                <a:ext cx="1380506" cy="3539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E4B769-01C6-BFE3-6DD0-ADBD74D0FCD3}"/>
                  </a:ext>
                </a:extLst>
              </p:cNvPr>
              <p:cNvSpPr txBox="1"/>
              <p:nvPr/>
            </p:nvSpPr>
            <p:spPr>
              <a:xfrm>
                <a:off x="2638582" y="4522200"/>
                <a:ext cx="151772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25=25</m:t>
                    </m:r>
                  </m:oMath>
                </a14:m>
                <a:r>
                  <a:rPr lang="en-IE" sz="1700" dirty="0"/>
                  <a:t>    </a:t>
                </a:r>
                <a:r>
                  <a:rPr lang="en-GB" sz="1600" dirty="0"/>
                  <a:t>True</a:t>
                </a:r>
                <a:endParaRPr lang="en-IE" sz="17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E4B769-01C6-BFE3-6DD0-ADBD74D0F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82" y="4522200"/>
                <a:ext cx="1517723" cy="353943"/>
              </a:xfrm>
              <a:prstGeom prst="rect">
                <a:avLst/>
              </a:prstGeom>
              <a:blipFill>
                <a:blip r:embed="rId10"/>
                <a:stretch>
                  <a:fillRect t="-1724" r="-402" b="-206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44B0F11-4A85-C491-F9FC-4F0EC1667805}"/>
              </a:ext>
            </a:extLst>
          </p:cNvPr>
          <p:cNvSpPr/>
          <p:nvPr/>
        </p:nvSpPr>
        <p:spPr>
          <a:xfrm>
            <a:off x="1024472" y="2102736"/>
            <a:ext cx="1695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The point (7,–5)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81FE798-ED48-B5CF-3AAF-63313934C146}"/>
                  </a:ext>
                </a:extLst>
              </p:cNvPr>
              <p:cNvSpPr/>
              <p:nvPr/>
            </p:nvSpPr>
            <p:spPr>
              <a:xfrm>
                <a:off x="998158" y="4903447"/>
                <a:ext cx="27652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700" i="1">
                        <a:latin typeface="Cambria Math" panose="02040503050406030204" pitchFamily="18" charset="0"/>
                      </a:rPr>
                      <m:t>∴</m:t>
                    </m:r>
                    <m:r>
                      <m:rPr>
                        <m:nor/>
                      </m:rPr>
                      <a:rPr lang="en-IE" sz="1700" dirty="0">
                        <a:latin typeface="Cambria Math" panose="02040503050406030204" pitchFamily="18" charset="0"/>
                      </a:rPr>
                      <m:t>(7,–5)</m:t>
                    </m:r>
                  </m:oMath>
                </a14:m>
                <a:r>
                  <a:rPr lang="en-IE" sz="1700" dirty="0"/>
                  <a:t> </a:t>
                </a:r>
                <a:r>
                  <a:rPr lang="en-IE" dirty="0"/>
                  <a:t>is </a:t>
                </a:r>
                <a:r>
                  <a:rPr lang="en-IE" b="1" dirty="0"/>
                  <a:t>on</a:t>
                </a:r>
                <a:r>
                  <a:rPr lang="en-IE" dirty="0"/>
                  <a:t> the circle.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81FE798-ED48-B5CF-3AAF-63313934C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58" y="4903447"/>
                <a:ext cx="2765216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6BD0CA-8986-9547-27B1-7F1754450F28}"/>
              </a:ext>
            </a:extLst>
          </p:cNvPr>
          <p:cNvSpPr txBox="1"/>
          <p:nvPr/>
        </p:nvSpPr>
        <p:spPr>
          <a:xfrm>
            <a:off x="971845" y="2968857"/>
            <a:ext cx="7645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/>
              <a:t>Substitute (7,−5) into the left-hand side of </a:t>
            </a:r>
            <a:r>
              <a:rPr lang="en-IE" sz="1800" b="0" i="0" u="none" strike="noStrike" baseline="0" dirty="0"/>
              <a:t>the equation and check if it is true.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0596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6911865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dirty="0">
                <a:solidFill>
                  <a:srgbClr val="B93354"/>
                </a:solidFill>
                <a:latin typeface="Calibri"/>
                <a:cs typeface="Calibri"/>
                <a:sym typeface="Calibri"/>
              </a:rPr>
              <a:t> circle </a:t>
            </a: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is the set of all points in the plane that are equidistant from a fixed point, the </a:t>
            </a:r>
            <a:r>
              <a:rPr lang="en-US" sz="2800" b="0" i="0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distance from the </a:t>
            </a:r>
            <a:r>
              <a:rPr lang="en-US" sz="2800" b="0" i="0" u="none" strike="noStrike" cap="none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to any point on the circle is called the </a:t>
            </a:r>
            <a:r>
              <a:rPr lang="en-US" sz="2800" b="1" i="0" u="none" strike="noStrike" cap="none" dirty="0">
                <a:solidFill>
                  <a:srgbClr val="B93354"/>
                </a:solidFill>
                <a:latin typeface="Calibri"/>
                <a:ea typeface="Calibri"/>
                <a:cs typeface="Calibri"/>
                <a:sym typeface="Calibri"/>
              </a:rPr>
              <a:t>radius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of the circle.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20.1 Circles with Centre (0, 0) and Radius </a:t>
            </a:r>
            <a:r>
              <a:rPr lang="en-US" sz="4000" b="1" i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CCFE3-1F24-001E-1889-64CCA574B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740" y="1409074"/>
            <a:ext cx="2703604" cy="28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8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735A8D-6626-BA76-E801-1B6E07908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927" y="2148053"/>
            <a:ext cx="4076742" cy="3889305"/>
          </a:xfrm>
          <a:prstGeom prst="rect">
            <a:avLst/>
          </a:prstGeom>
        </p:spPr>
      </p:pic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20.1 Circles with Centre (0, 0) and Radius </a:t>
            </a:r>
            <a:r>
              <a:rPr lang="en-US" sz="4000" b="1" i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sp>
        <p:nvSpPr>
          <p:cNvPr id="2" name="Google Shape;108;p4">
            <a:extLst>
              <a:ext uri="{FF2B5EF4-FFF2-40B4-BE49-F238E27FC236}">
                <a16:creationId xmlns:a16="http://schemas.microsoft.com/office/drawing/2014/main" id="{DAB2B029-238C-AD3F-EABE-F8B063B9B95D}"/>
              </a:ext>
            </a:extLst>
          </p:cNvPr>
          <p:cNvSpPr txBox="1"/>
          <p:nvPr/>
        </p:nvSpPr>
        <p:spPr>
          <a:xfrm>
            <a:off x="463296" y="1154318"/>
            <a:ext cx="10515600" cy="61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tx2"/>
              </a:buClr>
              <a:buSzPts val="2800"/>
            </a:pPr>
            <a:r>
              <a:rPr lang="en-GB" sz="2800" dirty="0"/>
              <a:t>Consider the circle with centre </a:t>
            </a:r>
            <a:r>
              <a:rPr lang="en-GB" sz="2800" i="1" dirty="0"/>
              <a:t>O</a:t>
            </a:r>
            <a:r>
              <a:rPr lang="en-GB" sz="2800" dirty="0"/>
              <a:t>(0, 0) and radius </a:t>
            </a:r>
            <a:r>
              <a:rPr lang="en-GB" sz="2800" i="1" dirty="0"/>
              <a:t>r</a:t>
            </a:r>
            <a:r>
              <a:rPr lang="en-GB" sz="2800" dirty="0"/>
              <a:t>.</a:t>
            </a:r>
            <a:r>
              <a:rPr lang="en-US" sz="2800" b="0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>
              <a:buClr>
                <a:schemeClr val="tx2"/>
              </a:buClr>
              <a:buSzPts val="2800"/>
            </a:pPr>
            <a:endParaRPr lang="en-US" sz="2800" b="0" i="0" u="none" strike="noStrike" cap="none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800"/>
              <a:buFont typeface="Arial" panose="020B0604020202020204" pitchFamily="34" charset="0"/>
              <a:buChar char="•"/>
            </a:pPr>
            <a:endParaRPr lang="en-US" sz="2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88B7C-7DA5-5C8C-2C15-28FE1B35217D}"/>
              </a:ext>
            </a:extLst>
          </p:cNvPr>
          <p:cNvSpPr txBox="1"/>
          <p:nvPr/>
        </p:nvSpPr>
        <p:spPr>
          <a:xfrm>
            <a:off x="463296" y="1772419"/>
            <a:ext cx="8726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ts val="2800"/>
            </a:pPr>
            <a:r>
              <a:rPr lang="en-GB" sz="2800" dirty="0"/>
              <a:t>Let </a:t>
            </a:r>
            <a:r>
              <a:rPr lang="en-GB" sz="2800" i="1" dirty="0"/>
              <a:t>P</a:t>
            </a:r>
            <a:r>
              <a:rPr lang="en-GB" sz="2800" dirty="0"/>
              <a:t>(</a:t>
            </a:r>
            <a:r>
              <a:rPr lang="en-GB" sz="2800" i="1" dirty="0"/>
              <a:t>x, y</a:t>
            </a:r>
            <a:r>
              <a:rPr lang="en-GB" sz="2800" dirty="0"/>
              <a:t>)</a:t>
            </a:r>
            <a:r>
              <a:rPr lang="en-GB" sz="2800" b="1" dirty="0"/>
              <a:t> </a:t>
            </a:r>
            <a:r>
              <a:rPr lang="en-GB" sz="2800" dirty="0"/>
              <a:t>be the co-ordinates of any point on the circle.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75012-6661-B7A7-CBFE-51D9D519F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21" y="2438400"/>
            <a:ext cx="7172325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D98C25-3258-A3B3-9403-8887A104A15A}"/>
              </a:ext>
            </a:extLst>
          </p:cNvPr>
          <p:cNvSpPr txBox="1"/>
          <p:nvPr/>
        </p:nvSpPr>
        <p:spPr>
          <a:xfrm>
            <a:off x="463296" y="35694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tx2"/>
              </a:buClr>
              <a:buSzPts val="2800"/>
            </a:pPr>
            <a:r>
              <a:rPr lang="en-IE" sz="2800" dirty="0"/>
              <a:t>But |</a:t>
            </a:r>
            <a:r>
              <a:rPr lang="en-IE" sz="2800" i="1" dirty="0"/>
              <a:t>OP</a:t>
            </a:r>
            <a:r>
              <a:rPr lang="en-IE" sz="2800" dirty="0"/>
              <a:t>| = </a:t>
            </a:r>
            <a:r>
              <a:rPr lang="en-IE" sz="2800" i="1" dirty="0"/>
              <a:t>r</a:t>
            </a:r>
            <a:endParaRPr lang="en-IE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7F4C55-B07D-430D-AE01-097B3DD79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381" y="4131346"/>
            <a:ext cx="1771650" cy="57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897FCF-62FD-0C99-7C5E-310BF5FA03EC}"/>
              </a:ext>
            </a:extLst>
          </p:cNvPr>
          <p:cNvSpPr txBox="1"/>
          <p:nvPr/>
        </p:nvSpPr>
        <p:spPr>
          <a:xfrm>
            <a:off x="463296" y="47414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ts val="2800"/>
            </a:pPr>
            <a:r>
              <a:rPr lang="en-GB" sz="2800" dirty="0"/>
              <a:t>and hence, after squaring both sides,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F2449B-18A0-8102-B342-F97CADE8F4F4}"/>
                  </a:ext>
                </a:extLst>
              </p:cNvPr>
              <p:cNvSpPr txBox="1"/>
              <p:nvPr/>
            </p:nvSpPr>
            <p:spPr>
              <a:xfrm>
                <a:off x="2004900" y="5303348"/>
                <a:ext cx="233619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2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IE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200" i="1">
                        <a:latin typeface="Cambria Math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200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E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F2449B-18A0-8102-B342-F97CADE8F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00" y="5303348"/>
                <a:ext cx="2336191" cy="430887"/>
              </a:xfrm>
              <a:prstGeom prst="rect">
                <a:avLst/>
              </a:prstGeom>
              <a:blipFill>
                <a:blip r:embed="rId7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813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20.1 Circles with Centre (0, 0) and Radius </a:t>
            </a:r>
            <a:r>
              <a:rPr lang="en-US" sz="4000" b="1" i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BF814-9438-A5DA-C128-7C1D25655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668" y="2147304"/>
            <a:ext cx="8321883" cy="21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E8A02-D3E1-C052-E9F4-630DEE581EB5}"/>
              </a:ext>
            </a:extLst>
          </p:cNvPr>
          <p:cNvSpPr txBox="1"/>
          <p:nvPr/>
        </p:nvSpPr>
        <p:spPr>
          <a:xfrm>
            <a:off x="959370" y="2398426"/>
            <a:ext cx="10268263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Review Worked Examples </a:t>
            </a:r>
            <a:r>
              <a:rPr lang="en-IE" sz="4000" b="1" dirty="0"/>
              <a:t>20.1 to 20.4</a:t>
            </a:r>
            <a:r>
              <a:rPr lang="en-IE" sz="4000" dirty="0"/>
              <a:t>.</a:t>
            </a:r>
          </a:p>
        </p:txBody>
      </p:sp>
      <p:sp>
        <p:nvSpPr>
          <p:cNvPr id="7" name="Google Shape;109;p4">
            <a:extLst>
              <a:ext uri="{FF2B5EF4-FFF2-40B4-BE49-F238E27FC236}">
                <a16:creationId xmlns:a16="http://schemas.microsoft.com/office/drawing/2014/main" id="{7AA4647B-7DBE-00EA-3C8C-7CB269A7DA8C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20.1 Circles with Centre (0, 0) and Radius </a:t>
            </a:r>
            <a:r>
              <a:rPr lang="en-US" sz="4000" b="1" i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8022D-DCA2-F25E-591F-800825CE2FD6}"/>
              </a:ext>
            </a:extLst>
          </p:cNvPr>
          <p:cNvSpPr txBox="1"/>
          <p:nvPr/>
        </p:nvSpPr>
        <p:spPr>
          <a:xfrm>
            <a:off x="3005749" y="3822442"/>
            <a:ext cx="6690511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Animated Worked Examples 20.1 to 20.3 are on the following slide.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507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4">
            <a:extLst>
              <a:ext uri="{FF2B5EF4-FFF2-40B4-BE49-F238E27FC236}">
                <a16:creationId xmlns:a16="http://schemas.microsoft.com/office/drawing/2014/main" id="{D7060A5C-FFC3-017A-B29E-2729DAE0511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20.1 Circles with Centre (0, 0) and Radius </a:t>
            </a:r>
            <a:r>
              <a:rPr lang="en-US" sz="4000" b="1" i="1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CC456AE-51CA-FCE3-16EB-33C30BBEE3D2}"/>
                  </a:ext>
                </a:extLst>
              </p:cNvPr>
              <p:cNvSpPr/>
              <p:nvPr/>
            </p:nvSpPr>
            <p:spPr>
              <a:xfrm>
                <a:off x="6311483" y="2309387"/>
                <a:ext cx="1784078" cy="409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IE" sz="17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sz="1700" b="0" i="1" smtClean="0">
                            <a:latin typeface="Cambria Math"/>
                          </a:rPr>
                          <m:t>(</m:t>
                        </m:r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IE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IE" sz="1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E" sz="1700" i="1">
                            <a:latin typeface="Cambria Math"/>
                          </a:rPr>
                          <m:t>+</m:t>
                        </m:r>
                        <m:r>
                          <a:rPr lang="en-IE" sz="1700" b="0" i="1" smtClean="0">
                            <a:latin typeface="Cambria Math"/>
                          </a:rPr>
                          <m:t>(</m:t>
                        </m:r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IE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170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IE" sz="1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CC456AE-51CA-FCE3-16EB-33C30BBE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483" y="2309387"/>
                <a:ext cx="1784078" cy="409151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19FE46-156B-53D9-1439-75955BC608BB}"/>
                  </a:ext>
                </a:extLst>
              </p:cNvPr>
              <p:cNvSpPr/>
              <p:nvPr/>
            </p:nvSpPr>
            <p:spPr>
              <a:xfrm>
                <a:off x="7915213" y="2342640"/>
                <a:ext cx="1162178" cy="376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IE" sz="17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17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IE" sz="1700" i="1">
                            <a:latin typeface="Cambria Math"/>
                          </a:rPr>
                          <m:t>+</m:t>
                        </m:r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19FE46-156B-53D9-1439-75955BC60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213" y="2342640"/>
                <a:ext cx="1162178" cy="3763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B1573FE-7562-6D14-5881-760A8E96E690}"/>
              </a:ext>
            </a:extLst>
          </p:cNvPr>
          <p:cNvGrpSpPr/>
          <p:nvPr/>
        </p:nvGrpSpPr>
        <p:grpSpPr>
          <a:xfrm>
            <a:off x="834016" y="1116040"/>
            <a:ext cx="8881747" cy="723275"/>
            <a:chOff x="75139" y="1250839"/>
            <a:chExt cx="8881747" cy="723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0ED0FC-CFAA-F4A4-0E55-1C5E58FE2D9F}"/>
                </a:ext>
              </a:extLst>
            </p:cNvPr>
            <p:cNvSpPr/>
            <p:nvPr/>
          </p:nvSpPr>
          <p:spPr>
            <a:xfrm>
              <a:off x="91569" y="1250839"/>
              <a:ext cx="392684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700" b="1" dirty="0">
                  <a:solidFill>
                    <a:schemeClr val="accent6"/>
                  </a:solidFill>
                </a:rPr>
                <a:t>Find the equation of the following circles: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99BCE7C-B023-9124-F140-14583CBFB2DB}"/>
                    </a:ext>
                  </a:extLst>
                </p:cNvPr>
                <p:cNvSpPr/>
                <p:nvPr/>
              </p:nvSpPr>
              <p:spPr>
                <a:xfrm>
                  <a:off x="75139" y="1620171"/>
                  <a:ext cx="3557128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E" sz="1700" b="1" dirty="0">
                      <a:solidFill>
                        <a:schemeClr val="accent6"/>
                      </a:solidFill>
                    </a:rPr>
                    <a:t>(</a:t>
                  </a:r>
                  <a:r>
                    <a:rPr lang="en-IE" sz="1700" b="1" dirty="0" err="1">
                      <a:solidFill>
                        <a:schemeClr val="accent6"/>
                      </a:solidFill>
                    </a:rPr>
                    <a:t>i</a:t>
                  </a:r>
                  <a:r>
                    <a:rPr lang="en-IE" sz="1700" b="1" dirty="0">
                      <a:solidFill>
                        <a:schemeClr val="accent6"/>
                      </a:solidFill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E" sz="17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7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IE" sz="17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IE" sz="1700" b="1" dirty="0">
                      <a:solidFill>
                        <a:schemeClr val="accent6"/>
                      </a:solidFill>
                    </a:rPr>
                    <a:t>: centre (0,0) and radius length 7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99BCE7C-B023-9124-F140-14583CBFB2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9" y="1620171"/>
                  <a:ext cx="3557128" cy="353943"/>
                </a:xfrm>
                <a:prstGeom prst="rect">
                  <a:avLst/>
                </a:prstGeom>
                <a:blipFill>
                  <a:blip r:embed="rId6"/>
                  <a:stretch>
                    <a:fillRect l="-1201" t="-6897" r="-172" b="-2241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B34484A-C0EC-A4AD-0DD6-C232D66AE774}"/>
                    </a:ext>
                  </a:extLst>
                </p:cNvPr>
                <p:cNvSpPr/>
                <p:nvPr/>
              </p:nvSpPr>
              <p:spPr>
                <a:xfrm>
                  <a:off x="4515798" y="1609746"/>
                  <a:ext cx="4441088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E" sz="1700" b="1" dirty="0">
                      <a:solidFill>
                        <a:schemeClr val="accent6"/>
                      </a:solidFill>
                    </a:rPr>
                    <a:t>(ii)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E" sz="17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7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IE" sz="17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IE" sz="1700" b="1" dirty="0">
                      <a:solidFill>
                        <a:schemeClr val="accent6"/>
                      </a:solidFill>
                    </a:rPr>
                    <a:t>: centre (0,0) and contains the point (3,-4)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B34484A-C0EC-A4AD-0DD6-C232D66AE7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798" y="1609746"/>
                  <a:ext cx="4441088" cy="353943"/>
                </a:xfrm>
                <a:prstGeom prst="rect">
                  <a:avLst/>
                </a:prstGeom>
                <a:blipFill>
                  <a:blip r:embed="rId7"/>
                  <a:stretch>
                    <a:fillRect l="-823" t="-6897" b="-2241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12D002-2D14-F07C-BD0A-292A5871FC8B}"/>
              </a:ext>
            </a:extLst>
          </p:cNvPr>
          <p:cNvGrpSpPr/>
          <p:nvPr/>
        </p:nvGrpSpPr>
        <p:grpSpPr>
          <a:xfrm>
            <a:off x="827088" y="1899510"/>
            <a:ext cx="3006577" cy="353943"/>
            <a:chOff x="108657" y="1916832"/>
            <a:chExt cx="3006577" cy="3539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0BF0A0-E001-53B6-887A-BC5E5F8F17CC}"/>
                </a:ext>
              </a:extLst>
            </p:cNvPr>
            <p:cNvSpPr/>
            <p:nvPr/>
          </p:nvSpPr>
          <p:spPr>
            <a:xfrm>
              <a:off x="108657" y="1916832"/>
              <a:ext cx="564578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700" dirty="0"/>
                <a:t>(</a:t>
              </a:r>
              <a:r>
                <a:rPr lang="en-IE" sz="1700" dirty="0" err="1"/>
                <a:t>i</a:t>
              </a:r>
              <a:r>
                <a:rPr lang="en-IE" sz="1700" dirty="0"/>
                <a:t>)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A216149-9E68-43E8-EF7A-BE2A10770CE9}"/>
                    </a:ext>
                  </a:extLst>
                </p:cNvPr>
                <p:cNvSpPr txBox="1"/>
                <p:nvPr/>
              </p:nvSpPr>
              <p:spPr>
                <a:xfrm>
                  <a:off x="491054" y="1916832"/>
                  <a:ext cx="2624180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IE" sz="1700" dirty="0"/>
                    <a:t>   Given </a:t>
                  </a:r>
                  <a14:m>
                    <m:oMath xmlns:m="http://schemas.openxmlformats.org/officeDocument/2006/math">
                      <m:r>
                        <a:rPr lang="en-IE" sz="1700" b="0" i="1" smtClean="0">
                          <a:latin typeface="Cambria Math"/>
                        </a:rPr>
                        <m:t>𝑟</m:t>
                      </m:r>
                      <m:r>
                        <a:rPr lang="en-IE" sz="1700" b="0" i="1" smtClean="0">
                          <a:latin typeface="Cambria Math"/>
                        </a:rPr>
                        <m:t>=7</m:t>
                      </m:r>
                    </m:oMath>
                  </a14:m>
                  <a:endParaRPr lang="en-IE" sz="17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54" y="1916832"/>
                  <a:ext cx="277447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CC3A3F-2808-B45F-A390-A26AECC58D19}"/>
                  </a:ext>
                </a:extLst>
              </p:cNvPr>
              <p:cNvSpPr txBox="1"/>
              <p:nvPr/>
            </p:nvSpPr>
            <p:spPr>
              <a:xfrm>
                <a:off x="1185728" y="2259478"/>
                <a:ext cx="146065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CC3A3F-2808-B45F-A390-A26AECC58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728" y="2259478"/>
                <a:ext cx="1460656" cy="353943"/>
              </a:xfrm>
              <a:prstGeom prst="rect">
                <a:avLst/>
              </a:prstGeom>
              <a:blipFill>
                <a:blip r:embed="rId9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1B8791-2E39-F5CD-D5BE-0AD10AC1B6B4}"/>
                  </a:ext>
                </a:extLst>
              </p:cNvPr>
              <p:cNvSpPr txBox="1"/>
              <p:nvPr/>
            </p:nvSpPr>
            <p:spPr>
              <a:xfrm>
                <a:off x="1188592" y="2608912"/>
                <a:ext cx="1480469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1B8791-2E39-F5CD-D5BE-0AD10AC1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92" y="2608912"/>
                <a:ext cx="1480469" cy="353943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59D775-72EA-9A93-B46F-81488E9C0A0F}"/>
                  </a:ext>
                </a:extLst>
              </p:cNvPr>
              <p:cNvSpPr/>
              <p:nvPr/>
            </p:nvSpPr>
            <p:spPr>
              <a:xfrm>
                <a:off x="6233610" y="2769412"/>
                <a:ext cx="890115" cy="390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59D775-72EA-9A93-B46F-81488E9C0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610" y="2769412"/>
                <a:ext cx="890115" cy="390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955E4E7-F370-5A3A-9766-2B0B0860E11A}"/>
              </a:ext>
            </a:extLst>
          </p:cNvPr>
          <p:cNvGrpSpPr/>
          <p:nvPr/>
        </p:nvGrpSpPr>
        <p:grpSpPr>
          <a:xfrm>
            <a:off x="5244208" y="1859533"/>
            <a:ext cx="3492522" cy="412614"/>
            <a:chOff x="4734033" y="2139737"/>
            <a:chExt cx="3492522" cy="41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1999B45-4575-57DD-A8E6-FD7E05917691}"/>
                    </a:ext>
                  </a:extLst>
                </p:cNvPr>
                <p:cNvSpPr/>
                <p:nvPr/>
              </p:nvSpPr>
              <p:spPr>
                <a:xfrm>
                  <a:off x="5160138" y="2139737"/>
                  <a:ext cx="3066417" cy="4091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E" sz="1700" dirty="0"/>
                    <a:t>Radius </a:t>
                  </a:r>
                  <a14:m>
                    <m:oMath xmlns:m="http://schemas.openxmlformats.org/officeDocument/2006/math">
                      <m:r>
                        <a:rPr lang="en-IE" sz="1700" i="1" dirty="0" smtClean="0"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IE" sz="1700" dirty="0"/>
                    <a:t>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E" sz="1700" i="1">
                              <a:latin typeface="Cambria Math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0</m:t>
                          </m:r>
                          <m:sSup>
                            <m:sSupPr>
                              <m:ctrlPr>
                                <a:rPr lang="en-IE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17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E" sz="17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IE" sz="1700" i="1">
                              <a:latin typeface="Cambria Math"/>
                            </a:rPr>
                            <m:t>+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E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IE" sz="1700" i="1">
                              <a:latin typeface="Cambria Math"/>
                            </a:rPr>
                            <m:t>−</m:t>
                          </m:r>
                          <m:r>
                            <a:rPr lang="en-IE" sz="1700" b="0" i="1" smtClean="0">
                              <a:latin typeface="Cambria Math"/>
                            </a:rPr>
                            <m:t>0</m:t>
                          </m:r>
                          <m:sSup>
                            <m:sSupPr>
                              <m:ctrlPr>
                                <a:rPr lang="en-IE" sz="17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17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E" sz="17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en-IE" sz="1700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1999B45-4575-57DD-A8E6-FD7E059176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138" y="2139737"/>
                  <a:ext cx="3066417" cy="409151"/>
                </a:xfrm>
                <a:prstGeom prst="rect">
                  <a:avLst/>
                </a:prstGeom>
                <a:blipFill>
                  <a:blip r:embed="rId12"/>
                  <a:stretch>
                    <a:fillRect l="-1193" b="-1791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9F98AC-CD12-45E1-17DB-16C410DFAE05}"/>
                </a:ext>
              </a:extLst>
            </p:cNvPr>
            <p:cNvSpPr/>
            <p:nvPr/>
          </p:nvSpPr>
          <p:spPr>
            <a:xfrm>
              <a:off x="4734033" y="2198408"/>
              <a:ext cx="614271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700" dirty="0"/>
                <a:t>(ii)  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D3166A-3B9D-16FE-66A4-29BA22B95102}"/>
                  </a:ext>
                </a:extLst>
              </p:cNvPr>
              <p:cNvSpPr txBox="1"/>
              <p:nvPr/>
            </p:nvSpPr>
            <p:spPr>
              <a:xfrm>
                <a:off x="5506706" y="3461801"/>
                <a:ext cx="145527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D3166A-3B9D-16FE-66A4-29BA22B95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06" y="3461801"/>
                <a:ext cx="1455270" cy="353943"/>
              </a:xfrm>
              <a:prstGeom prst="rect">
                <a:avLst/>
              </a:prstGeom>
              <a:blipFill>
                <a:blip r:embed="rId1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F7000A-17EA-74C6-4272-D344677C6E07}"/>
                  </a:ext>
                </a:extLst>
              </p:cNvPr>
              <p:cNvSpPr txBox="1"/>
              <p:nvPr/>
            </p:nvSpPr>
            <p:spPr>
              <a:xfrm>
                <a:off x="5510701" y="3843968"/>
                <a:ext cx="164019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=(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F7000A-17EA-74C6-4272-D344677C6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01" y="3843968"/>
                <a:ext cx="1640193" cy="353943"/>
              </a:xfrm>
              <a:prstGeom prst="rect">
                <a:avLst/>
              </a:prstGeom>
              <a:blipFill>
                <a:blip r:embed="rId14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8BB68-935D-23CD-F9AC-21CC07E90079}"/>
                  </a:ext>
                </a:extLst>
              </p:cNvPr>
              <p:cNvSpPr txBox="1"/>
              <p:nvPr/>
            </p:nvSpPr>
            <p:spPr>
              <a:xfrm>
                <a:off x="5512539" y="4225458"/>
                <a:ext cx="148047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b="0" i="1" smtClean="0">
                          <a:latin typeface="Cambria Math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8BB68-935D-23CD-F9AC-21CC07E90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39" y="4225458"/>
                <a:ext cx="1480470" cy="353943"/>
              </a:xfrm>
              <a:prstGeom prst="rect">
                <a:avLst/>
              </a:prstGeom>
              <a:blipFill>
                <a:blip r:embed="rId1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CAB08F-8E17-78B6-BB75-412E0AACCCBE}"/>
                  </a:ext>
                </a:extLst>
              </p:cNvPr>
              <p:cNvSpPr/>
              <p:nvPr/>
            </p:nvSpPr>
            <p:spPr>
              <a:xfrm>
                <a:off x="754812" y="5052412"/>
                <a:ext cx="7017327" cy="359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700" b="1" dirty="0">
                    <a:solidFill>
                      <a:schemeClr val="accent6"/>
                    </a:solidFill>
                  </a:rPr>
                  <a:t>(iii) The equation of the circle </a:t>
                </a:r>
                <a14:m>
                  <m:oMath xmlns:m="http://schemas.openxmlformats.org/officeDocument/2006/math">
                    <m:r>
                      <a:rPr lang="en-IE" sz="17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IE" sz="1700" b="1" dirty="0">
                    <a:solidFill>
                      <a:schemeClr val="accent6"/>
                    </a:solidFill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7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700" b="1" i="1">
                        <a:solidFill>
                          <a:schemeClr val="accent6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17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7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IE" sz="17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700" b="1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r>
                      <a:rPr lang="en-IE" sz="17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1700" b="1" i="0" smtClean="0">
                        <a:solidFill>
                          <a:schemeClr val="accent6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IE" sz="1700" b="1" dirty="0">
                    <a:solidFill>
                      <a:schemeClr val="accent6"/>
                    </a:solidFill>
                  </a:rPr>
                  <a:t> Find its centre and radius.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CAB08F-8E17-78B6-BB75-412E0AACC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2" y="5052412"/>
                <a:ext cx="7017327" cy="359842"/>
              </a:xfrm>
              <a:prstGeom prst="rect">
                <a:avLst/>
              </a:prstGeom>
              <a:blipFill>
                <a:blip r:embed="rId16"/>
                <a:stretch>
                  <a:fillRect l="-608" t="-5085" b="-2203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5F9265-A4D5-5D69-25B7-C4BD1B78463C}"/>
                  </a:ext>
                </a:extLst>
              </p:cNvPr>
              <p:cNvSpPr/>
              <p:nvPr/>
            </p:nvSpPr>
            <p:spPr>
              <a:xfrm>
                <a:off x="3302785" y="5400283"/>
                <a:ext cx="1360244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7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1700" i="1">
                          <a:latin typeface="Cambria Math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5F9265-A4D5-5D69-25B7-C4BD1B784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85" y="5400283"/>
                <a:ext cx="1360244" cy="353943"/>
              </a:xfrm>
              <a:prstGeom prst="rect">
                <a:avLst/>
              </a:prstGeom>
              <a:blipFill>
                <a:blip r:embed="rId1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49B4BFA-1874-868E-D3C3-40DB9A826CF5}"/>
                  </a:ext>
                </a:extLst>
              </p:cNvPr>
              <p:cNvSpPr/>
              <p:nvPr/>
            </p:nvSpPr>
            <p:spPr>
              <a:xfrm>
                <a:off x="4870887" y="5376968"/>
                <a:ext cx="3262047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1700" dirty="0"/>
                  <a:t>Centre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IE" sz="1700" dirty="0"/>
                  <a:t> (0,0)      Radius </a:t>
                </a:r>
                <a14:m>
                  <m:oMath xmlns:m="http://schemas.openxmlformats.org/officeDocument/2006/math">
                    <m:r>
                      <a:rPr lang="en-IE" sz="17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IE" sz="17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17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E" sz="17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IE" sz="17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E" sz="17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49B4BFA-1874-868E-D3C3-40DB9A826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87" y="5376968"/>
                <a:ext cx="3262047" cy="378565"/>
              </a:xfrm>
              <a:prstGeom prst="rect">
                <a:avLst/>
              </a:prstGeom>
              <a:blipFill>
                <a:blip r:embed="rId18"/>
                <a:stretch>
                  <a:fillRect l="-1121" b="-2096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675A525-CD97-FF8A-A131-A84AEE4D3C27}"/>
                  </a:ext>
                </a:extLst>
              </p:cNvPr>
              <p:cNvSpPr/>
              <p:nvPr/>
            </p:nvSpPr>
            <p:spPr>
              <a:xfrm>
                <a:off x="6233610" y="3109903"/>
                <a:ext cx="62671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/>
                        </a:rPr>
                        <m:t> </m:t>
                      </m:r>
                      <m:r>
                        <a:rPr lang="en-IE" sz="1700" i="1" smtClean="0">
                          <a:latin typeface="Cambria Math"/>
                        </a:rPr>
                        <m:t>=</m:t>
                      </m:r>
                      <m:r>
                        <a:rPr lang="en-IE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E" sz="17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675A525-CD97-FF8A-A131-A84AEE4D3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610" y="3109903"/>
                <a:ext cx="626710" cy="3539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C0B1B6-433B-5B33-7751-33483D36E43C}"/>
                  </a:ext>
                </a:extLst>
              </p:cNvPr>
              <p:cNvSpPr txBox="1"/>
              <p:nvPr/>
            </p:nvSpPr>
            <p:spPr>
              <a:xfrm>
                <a:off x="7307852" y="3815744"/>
                <a:ext cx="928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1800" b="0" i="1" smtClean="0">
                          <a:latin typeface="Cambria Math"/>
                        </a:rPr>
                        <m:t>𝑟</m:t>
                      </m:r>
                      <m:r>
                        <a:rPr lang="en-IE" sz="1800" b="0" i="1" smtClean="0">
                          <a:latin typeface="Cambria Math"/>
                        </a:rPr>
                        <m:t>=5)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C0B1B6-433B-5B33-7751-33483D36E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852" y="3815744"/>
                <a:ext cx="928573" cy="369332"/>
              </a:xfrm>
              <a:prstGeom prst="rect">
                <a:avLst/>
              </a:prstGeom>
              <a:blipFill>
                <a:blip r:embed="rId20"/>
                <a:stretch>
                  <a:fillRect l="-1316" r="-1316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10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843943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a line and a circle are drawn on the plane, then they may meet at two points, at one point, or not at all.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226874"/>
              </a:buClr>
              <a:buSzPts val="28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diagrams below illustrate these three different situations.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AA4A5-2A68-75BD-8E61-82EB7EA6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46" y="2739576"/>
            <a:ext cx="9734550" cy="2657475"/>
          </a:xfrm>
          <a:prstGeom prst="rect">
            <a:avLst/>
          </a:prstGeom>
        </p:spPr>
      </p:pic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C1DE87A7-FA5B-607C-4C83-AB5D3D732B26}"/>
              </a:ext>
            </a:extLst>
          </p:cNvPr>
          <p:cNvSpPr txBox="1"/>
          <p:nvPr/>
        </p:nvSpPr>
        <p:spPr>
          <a:xfrm>
            <a:off x="562426" y="110233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20.2 Lines and Circles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5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173727"/>
            <a:ext cx="1051560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74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+mj-lt"/>
              </a:rPr>
              <a:t>If the line meets the circle at one point only, then we say the line is a</a:t>
            </a:r>
            <a:r>
              <a:rPr lang="en-US" sz="2800" b="1" dirty="0">
                <a:solidFill>
                  <a:srgbClr val="B93354"/>
                </a:solidFill>
                <a:latin typeface="+mj-lt"/>
                <a:cs typeface="Calibri"/>
              </a:rPr>
              <a:t> tangent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+mj-lt"/>
              </a:rPr>
              <a:t>to the circle.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EA156-8FBC-75FC-8FF0-974B903E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46" y="2739576"/>
            <a:ext cx="9734550" cy="2657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9CD1B6-5BCB-9CB3-CF1E-9D0242228BC9}"/>
              </a:ext>
            </a:extLst>
          </p:cNvPr>
          <p:cNvSpPr/>
          <p:nvPr/>
        </p:nvSpPr>
        <p:spPr>
          <a:xfrm>
            <a:off x="4290236" y="2563317"/>
            <a:ext cx="3144886" cy="28524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Google Shape;109;p4">
            <a:extLst>
              <a:ext uri="{FF2B5EF4-FFF2-40B4-BE49-F238E27FC236}">
                <a16:creationId xmlns:a16="http://schemas.microsoft.com/office/drawing/2014/main" id="{AF1E1E60-8B66-78F9-10B5-43AF5820804F}"/>
              </a:ext>
            </a:extLst>
          </p:cNvPr>
          <p:cNvSpPr txBox="1"/>
          <p:nvPr/>
        </p:nvSpPr>
        <p:spPr>
          <a:xfrm>
            <a:off x="562426" y="110233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8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20.2 Lines and Circles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2268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8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 2013 - 2022">
  <a:themeElements>
    <a:clrScheme name="Active Maths">
      <a:dk1>
        <a:srgbClr val="000000"/>
      </a:dk1>
      <a:lt1>
        <a:srgbClr val="FFFFFF"/>
      </a:lt1>
      <a:dk2>
        <a:srgbClr val="226874"/>
      </a:dk2>
      <a:lt2>
        <a:srgbClr val="E7E6E6"/>
      </a:lt2>
      <a:accent1>
        <a:srgbClr val="E67C55"/>
      </a:accent1>
      <a:accent2>
        <a:srgbClr val="009FA9"/>
      </a:accent2>
      <a:accent3>
        <a:srgbClr val="007EBA"/>
      </a:accent3>
      <a:accent4>
        <a:srgbClr val="C26D9F"/>
      </a:accent4>
      <a:accent5>
        <a:srgbClr val="03B1B5"/>
      </a:accent5>
      <a:accent6>
        <a:srgbClr val="22687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226874"/>
    </a:dk2>
    <a:lt2>
      <a:srgbClr val="E7E6E6"/>
    </a:lt2>
    <a:accent1>
      <a:srgbClr val="E67C55"/>
    </a:accent1>
    <a:accent2>
      <a:srgbClr val="009FA9"/>
    </a:accent2>
    <a:accent3>
      <a:srgbClr val="007EBA"/>
    </a:accent3>
    <a:accent4>
      <a:srgbClr val="C26D9F"/>
    </a:accent4>
    <a:accent5>
      <a:srgbClr val="03B1B5"/>
    </a:accent5>
    <a:accent6>
      <a:srgbClr val="226874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c4b5e-1f6b-478f-b822-8298fb4ce857">
      <Terms xmlns="http://schemas.microsoft.com/office/infopath/2007/PartnerControls"/>
    </lcf76f155ced4ddcb4097134ff3c332f>
    <TaxCatchAll xmlns="0dfdf88e-92af-4db6-a258-f2af15bf1e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E1D655DF4994EBA20209DE0C6BE72" ma:contentTypeVersion="12" ma:contentTypeDescription="Create a new document." ma:contentTypeScope="" ma:versionID="11979ab777549c071c973738ff6bc376">
  <xsd:schema xmlns:xsd="http://www.w3.org/2001/XMLSchema" xmlns:xs="http://www.w3.org/2001/XMLSchema" xmlns:p="http://schemas.microsoft.com/office/2006/metadata/properties" xmlns:ns2="c5dc4b5e-1f6b-478f-b822-8298fb4ce857" xmlns:ns3="0dfdf88e-92af-4db6-a258-f2af15bf1e36" targetNamespace="http://schemas.microsoft.com/office/2006/metadata/properties" ma:root="true" ma:fieldsID="0cf642c1a6993878d14af5bd8cdd437e" ns2:_="" ns3:_="">
    <xsd:import namespace="c5dc4b5e-1f6b-478f-b822-8298fb4ce857"/>
    <xsd:import namespace="0dfdf88e-92af-4db6-a258-f2af15bf1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c4b5e-1f6b-478f-b822-8298fb4ce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f88e-92af-4db6-a258-f2af15bf1e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11dbe9-6a10-4534-9c94-dc55f4354430}" ma:internalName="TaxCatchAll" ma:showField="CatchAllData" ma:web="0dfdf88e-92af-4db6-a258-f2af15bf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10A62-04CB-430B-B83C-5CA6A7484B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4BC13-332C-4074-BB47-E5ECE2E3D0BD}">
  <ds:schemaRefs>
    <ds:schemaRef ds:uri="http://schemas.microsoft.com/office/2006/metadata/properties"/>
    <ds:schemaRef ds:uri="http://schemas.microsoft.com/office/infopath/2007/PartnerControls"/>
    <ds:schemaRef ds:uri="c5dc4b5e-1f6b-478f-b822-8298fb4ce857"/>
    <ds:schemaRef ds:uri="0dfdf88e-92af-4db6-a258-f2af15bf1e36"/>
  </ds:schemaRefs>
</ds:datastoreItem>
</file>

<file path=customXml/itemProps3.xml><?xml version="1.0" encoding="utf-8"?>
<ds:datastoreItem xmlns:ds="http://schemas.openxmlformats.org/officeDocument/2006/customXml" ds:itemID="{A45B22E7-1AA1-47DF-888F-FE6044DD7827}"/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1563</Words>
  <Application>Microsoft Office PowerPoint</Application>
  <PresentationFormat>Widescreen</PresentationFormat>
  <Paragraphs>189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Helvetica Neue</vt:lpstr>
      <vt:lpstr>Roboto-Regular</vt:lpstr>
      <vt:lpstr>TimesTen-Italic</vt:lpstr>
      <vt:lpstr>Office Theme 2013 - 2022</vt:lpstr>
      <vt:lpstr>2_Custom Design</vt:lpstr>
      <vt:lpstr>1_Custom Design</vt:lpstr>
      <vt:lpstr>Custom Design</vt:lpstr>
      <vt:lpstr>Chapter 20 Summary  Co-ordinate Geometry: The Circle</vt:lpstr>
      <vt:lpstr>Chapter 20: Key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29</cp:revision>
  <dcterms:created xsi:type="dcterms:W3CDTF">2022-12-20T12:43:25Z</dcterms:created>
  <dcterms:modified xsi:type="dcterms:W3CDTF">2023-02-10T07:18:21Z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0x01010033EE1D655DF4994EBA20209DE0C6BE72</vt:lpwstr>
  </property>
</Properties>
</file>