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8"/>
  </p:notesMasterIdLst>
  <p:handoutMasterIdLst>
    <p:handoutMasterId r:id="rId149"/>
  </p:handoutMasterIdLst>
  <p:sldIdLst>
    <p:sldId id="258" r:id="rId5"/>
    <p:sldId id="256" r:id="rId6"/>
    <p:sldId id="330" r:id="rId7"/>
    <p:sldId id="269" r:id="rId8"/>
    <p:sldId id="331" r:id="rId9"/>
    <p:sldId id="333" r:id="rId10"/>
    <p:sldId id="332" r:id="rId11"/>
    <p:sldId id="268" r:id="rId12"/>
    <p:sldId id="429" r:id="rId13"/>
    <p:sldId id="270" r:id="rId14"/>
    <p:sldId id="334" r:id="rId15"/>
    <p:sldId id="275" r:id="rId16"/>
    <p:sldId id="335" r:id="rId17"/>
    <p:sldId id="274" r:id="rId18"/>
    <p:sldId id="273" r:id="rId19"/>
    <p:sldId id="272" r:id="rId20"/>
    <p:sldId id="271" r:id="rId21"/>
    <p:sldId id="276" r:id="rId22"/>
    <p:sldId id="280" r:id="rId23"/>
    <p:sldId id="278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346" r:id="rId32"/>
    <p:sldId id="347" r:id="rId33"/>
    <p:sldId id="284" r:id="rId34"/>
    <p:sldId id="348" r:id="rId35"/>
    <p:sldId id="349" r:id="rId36"/>
    <p:sldId id="350" r:id="rId37"/>
    <p:sldId id="351" r:id="rId38"/>
    <p:sldId id="290" r:id="rId39"/>
    <p:sldId id="352" r:id="rId40"/>
    <p:sldId id="361" r:id="rId41"/>
    <p:sldId id="360" r:id="rId42"/>
    <p:sldId id="359" r:id="rId43"/>
    <p:sldId id="358" r:id="rId44"/>
    <p:sldId id="357" r:id="rId45"/>
    <p:sldId id="356" r:id="rId46"/>
    <p:sldId id="355" r:id="rId47"/>
    <p:sldId id="354" r:id="rId48"/>
    <p:sldId id="353" r:id="rId49"/>
    <p:sldId id="362" r:id="rId50"/>
    <p:sldId id="291" r:id="rId51"/>
    <p:sldId id="363" r:id="rId52"/>
    <p:sldId id="373" r:id="rId53"/>
    <p:sldId id="372" r:id="rId54"/>
    <p:sldId id="371" r:id="rId55"/>
    <p:sldId id="370" r:id="rId56"/>
    <p:sldId id="369" r:id="rId57"/>
    <p:sldId id="368" r:id="rId58"/>
    <p:sldId id="367" r:id="rId59"/>
    <p:sldId id="366" r:id="rId60"/>
    <p:sldId id="365" r:id="rId61"/>
    <p:sldId id="364" r:id="rId62"/>
    <p:sldId id="294" r:id="rId63"/>
    <p:sldId id="384" r:id="rId64"/>
    <p:sldId id="383" r:id="rId65"/>
    <p:sldId id="382" r:id="rId66"/>
    <p:sldId id="385" r:id="rId67"/>
    <p:sldId id="381" r:id="rId68"/>
    <p:sldId id="380" r:id="rId69"/>
    <p:sldId id="379" r:id="rId70"/>
    <p:sldId id="378" r:id="rId71"/>
    <p:sldId id="377" r:id="rId72"/>
    <p:sldId id="376" r:id="rId73"/>
    <p:sldId id="375" r:id="rId74"/>
    <p:sldId id="293" r:id="rId75"/>
    <p:sldId id="386" r:id="rId76"/>
    <p:sldId id="387" r:id="rId77"/>
    <p:sldId id="392" r:id="rId78"/>
    <p:sldId id="391" r:id="rId79"/>
    <p:sldId id="390" r:id="rId80"/>
    <p:sldId id="389" r:id="rId81"/>
    <p:sldId id="388" r:id="rId82"/>
    <p:sldId id="292" r:id="rId83"/>
    <p:sldId id="393" r:id="rId84"/>
    <p:sldId id="394" r:id="rId85"/>
    <p:sldId id="395" r:id="rId86"/>
    <p:sldId id="295" r:id="rId87"/>
    <p:sldId id="396" r:id="rId88"/>
    <p:sldId id="398" r:id="rId89"/>
    <p:sldId id="397" r:id="rId90"/>
    <p:sldId id="296" r:id="rId91"/>
    <p:sldId id="401" r:id="rId92"/>
    <p:sldId id="400" r:id="rId93"/>
    <p:sldId id="399" r:id="rId94"/>
    <p:sldId id="300" r:id="rId95"/>
    <p:sldId id="403" r:id="rId96"/>
    <p:sldId id="402" r:id="rId97"/>
    <p:sldId id="299" r:id="rId98"/>
    <p:sldId id="298" r:id="rId99"/>
    <p:sldId id="404" r:id="rId100"/>
    <p:sldId id="405" r:id="rId101"/>
    <p:sldId id="410" r:id="rId102"/>
    <p:sldId id="409" r:id="rId103"/>
    <p:sldId id="408" r:id="rId104"/>
    <p:sldId id="407" r:id="rId105"/>
    <p:sldId id="406" r:id="rId106"/>
    <p:sldId id="297" r:id="rId107"/>
    <p:sldId id="411" r:id="rId108"/>
    <p:sldId id="412" r:id="rId109"/>
    <p:sldId id="413" r:id="rId110"/>
    <p:sldId id="414" r:id="rId111"/>
    <p:sldId id="415" r:id="rId112"/>
    <p:sldId id="416" r:id="rId113"/>
    <p:sldId id="302" r:id="rId114"/>
    <p:sldId id="417" r:id="rId115"/>
    <p:sldId id="301" r:id="rId116"/>
    <p:sldId id="304" r:id="rId117"/>
    <p:sldId id="303" r:id="rId118"/>
    <p:sldId id="305" r:id="rId119"/>
    <p:sldId id="418" r:id="rId120"/>
    <p:sldId id="419" r:id="rId121"/>
    <p:sldId id="421" r:id="rId122"/>
    <p:sldId id="420" r:id="rId123"/>
    <p:sldId id="422" r:id="rId124"/>
    <p:sldId id="423" r:id="rId125"/>
    <p:sldId id="306" r:id="rId126"/>
    <p:sldId id="424" r:id="rId127"/>
    <p:sldId id="425" r:id="rId128"/>
    <p:sldId id="426" r:id="rId129"/>
    <p:sldId id="310" r:id="rId130"/>
    <p:sldId id="309" r:id="rId131"/>
    <p:sldId id="311" r:id="rId132"/>
    <p:sldId id="312" r:id="rId133"/>
    <p:sldId id="308" r:id="rId134"/>
    <p:sldId id="427" r:id="rId135"/>
    <p:sldId id="315" r:id="rId136"/>
    <p:sldId id="316" r:id="rId137"/>
    <p:sldId id="428" r:id="rId138"/>
    <p:sldId id="328" r:id="rId139"/>
    <p:sldId id="318" r:id="rId140"/>
    <p:sldId id="317" r:id="rId141"/>
    <p:sldId id="319" r:id="rId142"/>
    <p:sldId id="320" r:id="rId143"/>
    <p:sldId id="323" r:id="rId144"/>
    <p:sldId id="322" r:id="rId145"/>
    <p:sldId id="325" r:id="rId146"/>
    <p:sldId id="266" r:id="rId147"/>
  </p:sldIdLst>
  <p:sldSz cx="9144000" cy="6858000" type="screen4x3"/>
  <p:notesSz cx="6858000" cy="9144000"/>
  <p:custDataLst>
    <p:tags r:id="rId15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31" userDrawn="1">
          <p15:clr>
            <a:srgbClr val="F26B43"/>
          </p15:clr>
        </p15:guide>
        <p15:guide id="3" pos="703" userDrawn="1">
          <p15:clr>
            <a:srgbClr val="F26B43"/>
          </p15:clr>
        </p15:guide>
        <p15:guide id="4" pos="3560" userDrawn="1">
          <p15:clr>
            <a:srgbClr val="F26B43"/>
          </p15:clr>
        </p15:guide>
        <p15:guide id="5" pos="2880" userDrawn="1">
          <p15:clr>
            <a:srgbClr val="F26B43"/>
          </p15:clr>
        </p15:guide>
        <p15:guide id="6" pos="3243" userDrawn="1">
          <p15:clr>
            <a:srgbClr val="F26B43"/>
          </p15:clr>
        </p15:guide>
        <p15:guide id="7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046"/>
    <a:srgbClr val="FFFFFF"/>
    <a:srgbClr val="D676AD"/>
    <a:srgbClr val="9373B1"/>
    <a:srgbClr val="853A8B"/>
    <a:srgbClr val="01BAC8"/>
    <a:srgbClr val="800080"/>
    <a:srgbClr val="D2004D"/>
    <a:srgbClr val="96BF0D"/>
    <a:srgbClr val="198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0C8199-F4D3-41AE-AAB5-D7482AD719F5}" v="140" dt="2022-09-03T16:32:24.7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6" autoAdjust="0"/>
    <p:restoredTop sz="94061" autoAdjust="0"/>
  </p:normalViewPr>
  <p:slideViewPr>
    <p:cSldViewPr>
      <p:cViewPr varScale="1">
        <p:scale>
          <a:sx n="103" d="100"/>
          <a:sy n="103" d="100"/>
        </p:scale>
        <p:origin x="636" y="96"/>
      </p:cViewPr>
      <p:guideLst>
        <p:guide pos="431"/>
        <p:guide pos="703"/>
        <p:guide pos="3560"/>
        <p:guide pos="2880"/>
        <p:guide pos="3243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2888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149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slide" Target="slides/slide13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50" Type="http://schemas.openxmlformats.org/officeDocument/2006/relationships/tags" Target="tags/tag1.xml"/><Relationship Id="rId155" Type="http://schemas.microsoft.com/office/2015/10/relationships/revisionInfo" Target="revisionInfo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45" Type="http://schemas.openxmlformats.org/officeDocument/2006/relationships/slide" Target="slides/slide14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51" Type="http://schemas.openxmlformats.org/officeDocument/2006/relationships/presProps" Target="presProps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theme" Target="theme/theme1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48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54" Type="http://schemas.openxmlformats.org/officeDocument/2006/relationships/tableStyles" Target="tableStyles.xml"/><Relationship Id="rId16" Type="http://schemas.openxmlformats.org/officeDocument/2006/relationships/slide" Target="slides/slide12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slide" Target="slides/slide140.xml"/><Relationship Id="rId90" Type="http://schemas.openxmlformats.org/officeDocument/2006/relationships/slide" Target="slides/slide8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A0B866-D3BC-BCF5-6FBC-4D8625869E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9F1E3F-A526-71D4-6934-7304721A5F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DF1DB-7ED8-4ABB-BFD4-E851F86E6715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3E8304-C9AE-1736-5765-F8A2C095EA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8488C8-86A8-4743-61AD-8F8723FEBE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4D8AE-E52B-4954-9F98-F0CCE47405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54794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340D5-7F8E-453B-A41B-7B93EAD187E9}" type="datetimeFigureOut">
              <a:rPr lang="en-US" smtClean="0"/>
              <a:pPr/>
              <a:t>7/19/2023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45AF5-09F5-4816-88C2-6AC3F818089B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778954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0255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56948894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101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60751878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102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58197449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103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5356910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104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01804255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105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81788467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106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28703459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107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44022142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108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99171374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109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97677461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110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96991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49278061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111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68220280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112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6419989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113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69616375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114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9308499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115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8930092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116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13075350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117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44821709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118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49472984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119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132450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120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69710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77116289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121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99803738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122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16797791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123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18928942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124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55268898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125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65145944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126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9671766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127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43053501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128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86815448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129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91957062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130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50175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45503001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131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90776922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132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29610736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133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70344114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134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64857545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135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49231263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136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12159223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137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33260515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138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97584059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139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73267434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140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26026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2950766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141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37906130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142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54747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61548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47775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959652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703772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98584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615787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900735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239450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840341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987269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647862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520451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544402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487582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617114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92349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319851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387264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294693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729546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620548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494760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119085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033783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72274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991991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40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88741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115217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41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41449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42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027003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43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173756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44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149765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45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81116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46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152982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47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6229908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48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851655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49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0526382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50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6878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757873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51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0502959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52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505086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53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7896398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54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2994058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55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9529164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56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541938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57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1625971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58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3552286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59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1429775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60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46885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3947095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61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3691816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62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854884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63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873128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64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2683494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65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0427005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66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9842379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67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1604961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68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4538938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69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7626605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70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50210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7028021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71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2027388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72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2258911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73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5147173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74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5703179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75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4499664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76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9427074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77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1548467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78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1449674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79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6867284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80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26910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6712743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81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2447115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82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3320323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83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7604021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84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001340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85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5298274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86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4976981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87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8734176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88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6916868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89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0941361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90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58696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60642782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91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7129295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92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2490417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93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76499277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94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06490669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95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556588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96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1174502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97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8211214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98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01022423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99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22764227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100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5204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07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2"/>
          <p:cNvSpPr>
            <a:spLocks noGrp="1"/>
          </p:cNvSpPr>
          <p:nvPr>
            <p:ph sz="quarter" idx="16" hasCustomPrompt="1"/>
          </p:nvPr>
        </p:nvSpPr>
        <p:spPr>
          <a:xfrm>
            <a:off x="840870" y="764704"/>
            <a:ext cx="1494320" cy="400494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marR="0" indent="0" algn="l" defTabSz="520700" rtl="0" eaLnBrk="1" fontAlgn="base" latinLnBrk="0" hangingPunct="1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Clr>
                <a:srgbClr val="1980A9"/>
              </a:buClr>
              <a:buSzTx/>
              <a:buFont typeface="Arial"/>
              <a:buNone/>
              <a:tabLst/>
              <a:defRPr sz="2000" b="1" u="none" baseline="0">
                <a:solidFill>
                  <a:srgbClr val="D676AD"/>
                </a:solidFill>
              </a:defRPr>
            </a:lvl1pPr>
          </a:lstStyle>
          <a:p>
            <a:pPr lvl="0"/>
            <a:r>
              <a:rPr lang="ga-IE" dirty="0"/>
              <a:t>Sub heading</a:t>
            </a:r>
          </a:p>
        </p:txBody>
      </p:sp>
      <p:sp>
        <p:nvSpPr>
          <p:cNvPr id="4" name="Rectangle 3"/>
          <p:cNvSpPr/>
          <p:nvPr/>
        </p:nvSpPr>
        <p:spPr>
          <a:xfrm flipH="1">
            <a:off x="554921" y="398340"/>
            <a:ext cx="823745" cy="45719"/>
          </a:xfrm>
          <a:prstGeom prst="rect">
            <a:avLst/>
          </a:prstGeom>
          <a:solidFill>
            <a:srgbClr val="D676A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Rounded Rectangle 4"/>
          <p:cNvSpPr/>
          <p:nvPr/>
        </p:nvSpPr>
        <p:spPr>
          <a:xfrm>
            <a:off x="179513" y="171248"/>
            <a:ext cx="501563" cy="449440"/>
          </a:xfrm>
          <a:prstGeom prst="roundRect">
            <a:avLst/>
          </a:prstGeom>
          <a:solidFill>
            <a:srgbClr val="D676AD"/>
          </a:solidFill>
          <a:ln>
            <a:solidFill>
              <a:srgbClr val="853A8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1980A9"/>
                </a:solidFill>
              </a:rPr>
              <a:t>`</a:t>
            </a:r>
          </a:p>
        </p:txBody>
      </p:sp>
      <p:sp>
        <p:nvSpPr>
          <p:cNvPr id="6" name="Rectangle 5"/>
          <p:cNvSpPr/>
          <p:nvPr/>
        </p:nvSpPr>
        <p:spPr>
          <a:xfrm>
            <a:off x="840870" y="171248"/>
            <a:ext cx="8303130" cy="449440"/>
          </a:xfrm>
          <a:prstGeom prst="rect">
            <a:avLst/>
          </a:prstGeom>
          <a:solidFill>
            <a:srgbClr val="D676AD"/>
          </a:solidFill>
          <a:ln>
            <a:solidFill>
              <a:srgbClr val="853A8B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3366FF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180532"/>
            <a:ext cx="501563" cy="440156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rgbClr val="FFFFFF"/>
                </a:solidFill>
              </a:defRPr>
            </a:lvl1pPr>
            <a:lvl2pPr marL="520700" indent="0">
              <a:buNone/>
              <a:defRPr sz="2000"/>
            </a:lvl2pPr>
            <a:lvl3pPr marL="1042988" indent="0">
              <a:buNone/>
              <a:defRPr sz="2000"/>
            </a:lvl3pPr>
            <a:lvl4pPr marL="1563688" indent="0">
              <a:buNone/>
              <a:defRPr sz="2000"/>
            </a:lvl4pPr>
            <a:lvl5pPr marL="2085975" indent="0">
              <a:buNone/>
              <a:defRPr sz="2000"/>
            </a:lvl5pPr>
          </a:lstStyle>
          <a:p>
            <a:pPr lvl="0"/>
            <a:r>
              <a:rPr lang="ga-IE" dirty="0"/>
              <a:t>00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840870" y="180533"/>
            <a:ext cx="8303130" cy="4401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520700" indent="0">
              <a:buNone/>
              <a:defRPr sz="2000" b="1">
                <a:solidFill>
                  <a:srgbClr val="FFFFFF"/>
                </a:solidFill>
              </a:defRPr>
            </a:lvl2pPr>
            <a:lvl3pPr marL="1042988" indent="0">
              <a:buNone/>
              <a:defRPr sz="2000" b="1">
                <a:solidFill>
                  <a:srgbClr val="FFFFFF"/>
                </a:solidFill>
              </a:defRPr>
            </a:lvl3pPr>
            <a:lvl4pPr marL="1563688" indent="0">
              <a:buNone/>
              <a:defRPr sz="2000" b="1">
                <a:solidFill>
                  <a:srgbClr val="FFFFFF"/>
                </a:solidFill>
              </a:defRPr>
            </a:lvl4pPr>
            <a:lvl5pPr marL="2085975" indent="0">
              <a:buNone/>
              <a:defRPr sz="2000" b="1">
                <a:solidFill>
                  <a:srgbClr val="FFFFFF"/>
                </a:solidFill>
              </a:defRPr>
            </a:lvl5pPr>
          </a:lstStyle>
          <a:p>
            <a:r>
              <a:rPr lang="en-US" dirty="0"/>
              <a:t>Algebra I</a:t>
            </a:r>
          </a:p>
        </p:txBody>
      </p:sp>
    </p:spTree>
    <p:extLst>
      <p:ext uri="{BB962C8B-B14F-4D97-AF65-F5344CB8AC3E}">
        <p14:creationId xmlns:p14="http://schemas.microsoft.com/office/powerpoint/2010/main" val="496885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D8E22BE2-0AF1-F0A7-4893-70E0B7AC4A7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40870" y="764704"/>
            <a:ext cx="1494320" cy="400494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marR="0" indent="0" algn="l" defTabSz="520700" rtl="0" eaLnBrk="1" fontAlgn="base" latinLnBrk="0" hangingPunct="1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Clr>
                <a:srgbClr val="1980A9"/>
              </a:buClr>
              <a:buSzTx/>
              <a:buFont typeface="Arial"/>
              <a:buNone/>
              <a:tabLst/>
              <a:defRPr sz="2000" b="1" u="none" baseline="0">
                <a:solidFill>
                  <a:srgbClr val="D676AD"/>
                </a:solidFill>
              </a:defRPr>
            </a:lvl1pPr>
          </a:lstStyle>
          <a:p>
            <a:pPr lvl="0"/>
            <a:r>
              <a:rPr lang="ga-IE" dirty="0"/>
              <a:t>Sub heading</a:t>
            </a:r>
          </a:p>
        </p:txBody>
      </p:sp>
    </p:spTree>
    <p:extLst>
      <p:ext uri="{BB962C8B-B14F-4D97-AF65-F5344CB8AC3E}">
        <p14:creationId xmlns:p14="http://schemas.microsoft.com/office/powerpoint/2010/main" val="3479419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727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2" r:id="rId3"/>
    <p:sldLayoutId id="2147483663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6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7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8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9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0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1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2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3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4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2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3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4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5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7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8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9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0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1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2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0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3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0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5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6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8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9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0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1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3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5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6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7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8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9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1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2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3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4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C27032C-7D6A-4DA4-AC03-531D5C58DD41}"/>
              </a:ext>
            </a:extLst>
          </p:cNvPr>
          <p:cNvSpPr txBox="1"/>
          <p:nvPr/>
        </p:nvSpPr>
        <p:spPr>
          <a:xfrm>
            <a:off x="683570" y="3861000"/>
            <a:ext cx="518443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Chapter 3: </a:t>
            </a:r>
            <a:r>
              <a:rPr lang="en-IN" sz="4800" b="1" dirty="0">
                <a:solidFill>
                  <a:srgbClr val="FFFFFF"/>
                </a:solidFill>
              </a:rPr>
              <a:t>Algebra I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(Exercise Questions)</a:t>
            </a:r>
            <a:endParaRPr lang="en-US" sz="1050" b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760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3.1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50" y="1021210"/>
            <a:ext cx="443865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2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3.7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65CF30-E059-3AF8-2BC3-0E2FF170C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96" y="1084967"/>
            <a:ext cx="4648200" cy="257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0D9BA2-61B7-3AFD-BC7C-743FCDAF5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38" y="1614479"/>
            <a:ext cx="11430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5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3.7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8CCFAA-4D09-E5E3-E347-61D897489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96" y="1084967"/>
            <a:ext cx="4648200" cy="257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D39CF6-9DD4-C446-8289-58076F9C3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0" y="1629000"/>
            <a:ext cx="12382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3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3.7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AC8BA4-5F33-5B1D-1DF5-C598E2444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96" y="1084967"/>
            <a:ext cx="4648200" cy="257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BB741D-B59C-9F57-864D-45A90109F3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596" y="1639895"/>
            <a:ext cx="14668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4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3.7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A77BCC-0E99-C1CF-03CD-7EEF4B055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96" y="1084967"/>
            <a:ext cx="4648200" cy="257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064820-A655-DA67-66D7-59BE75947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300" y="1704375"/>
            <a:ext cx="10287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2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3.7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BF7751-BDE9-8C30-F8A5-F6A626E30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96" y="1084967"/>
            <a:ext cx="4648200" cy="257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D4987C-AAB0-7D59-D32E-1D2274FDB9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82" y="1629000"/>
            <a:ext cx="14668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0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3.7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EDB345-21E5-E706-2022-2D3AFAFDC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96" y="1084967"/>
            <a:ext cx="4648200" cy="257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82B492-CF46-7042-7D3C-D4121165F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611" y="1649785"/>
            <a:ext cx="10382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3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3.7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B465F2-1BA7-A421-6D90-1C8795F10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96" y="1084967"/>
            <a:ext cx="4648200" cy="257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774212-4D0E-7849-4427-3929F7C81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0" y="1629000"/>
            <a:ext cx="162877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6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3.7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57FFFF-F08C-F1C6-53AC-9C297873F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96" y="1084967"/>
            <a:ext cx="4648200" cy="257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24C16B-075E-8408-2095-F143E5AD0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968" y="1622606"/>
            <a:ext cx="176212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5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3.7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59BEBB-5BA9-3C91-7941-04C7C2A65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96" y="1084967"/>
            <a:ext cx="4648200" cy="257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B0FD76-D096-4FEC-CBF0-C47C7D2CF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393" y="1666331"/>
            <a:ext cx="13620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1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3.7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994257"/>
            <a:ext cx="200977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7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3.1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042425"/>
            <a:ext cx="447675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1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3.7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0" y="1010553"/>
            <a:ext cx="218122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0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00" y="981000"/>
            <a:ext cx="70104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2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3.7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12D817-CAA0-2485-2F00-193985B55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0899"/>
            <a:ext cx="9144000" cy="31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2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3.7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650" y="1018250"/>
            <a:ext cx="813435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3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3.8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363F13E-A8C0-2305-2834-C98DDE69A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000" y="1053000"/>
            <a:ext cx="802957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3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3.8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A7D7B7-F232-1A52-646F-EB810E940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00" y="1701000"/>
            <a:ext cx="2209800" cy="333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E907B6-5997-E216-2334-04D19926F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0" y="1041784"/>
            <a:ext cx="820102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2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3.8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6A123E-BADB-08E8-D2BB-28352566A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041784"/>
            <a:ext cx="8201025" cy="285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877054-0F4A-D50D-2FE1-8891E5507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300" y="1680000"/>
            <a:ext cx="21717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5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3.8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13810F-1E46-5F06-90DA-FB9FE08E1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041784"/>
            <a:ext cx="8201025" cy="285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EFC58A-2799-6994-17C9-74D3BE9CE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0" y="1721475"/>
            <a:ext cx="2095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5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3.8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F65855-7ED2-E762-0F22-7CBF098A1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041784"/>
            <a:ext cx="8201025" cy="285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99E910-0AC1-8749-BE67-CD9E1C1FF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200" y="1682290"/>
            <a:ext cx="22098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0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3.8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52A27A-E5A9-D463-3B7C-75592D938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041784"/>
            <a:ext cx="8201025" cy="285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DCB2B4-35D5-58F7-02BB-04AC99790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975" y="1634318"/>
            <a:ext cx="210502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2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6809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25" y="983074"/>
            <a:ext cx="406717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1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3.8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C5C16A-C20B-64B0-1B8B-ACBE218F5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041784"/>
            <a:ext cx="8201025" cy="285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4E5697-385E-E114-B271-1371256F9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0" y="1681943"/>
            <a:ext cx="213360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5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3.8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F4975B-7367-D26B-6D35-057174B5E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041784"/>
            <a:ext cx="8201025" cy="285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347412-696E-497F-D500-D7E1905D3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75" y="1701000"/>
            <a:ext cx="214312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3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3.8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A04976-3705-3304-A5F1-90DDDA8E4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041784"/>
            <a:ext cx="8201025" cy="285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F0B940-6A1F-78A1-05C9-BD6686496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25" y="1742888"/>
            <a:ext cx="212407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7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3.8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D2DF4A-902D-B9F2-B253-44D69DC68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041784"/>
            <a:ext cx="8201025" cy="285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08154A-BCF9-3D74-F2AE-37716828F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825" y="1701000"/>
            <a:ext cx="216217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1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3.8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EE76A1-EB3B-9F2D-BB5F-AA952A523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041784"/>
            <a:ext cx="8201025" cy="285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3C318-30A1-E56D-4633-5440625AD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0" y="1703850"/>
            <a:ext cx="218122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9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3.8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A699C4-8C4D-CE86-7A8B-0B3773AA9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041784"/>
            <a:ext cx="8201025" cy="285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28AFE3-0841-A6BB-A190-1D415CC0A4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0" y="1687791"/>
            <a:ext cx="220027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8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3.8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694"/>
            <a:ext cx="909637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9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3.8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748317"/>
            <a:ext cx="887730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2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3.8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8" y="857694"/>
            <a:ext cx="905827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6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3.8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" y="768596"/>
            <a:ext cx="747712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7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6809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3.2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0" y="1053000"/>
            <a:ext cx="39433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1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69" y="333000"/>
            <a:ext cx="2219129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Revision Exercises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800" y="1053000"/>
            <a:ext cx="426720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4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69" y="333000"/>
            <a:ext cx="2219129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Revision Exercises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0" y="1063655"/>
            <a:ext cx="349567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8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229113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Revision Exercises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10940" y="735750"/>
            <a:ext cx="8732007" cy="5244128"/>
            <a:chOff x="210940" y="735750"/>
            <a:chExt cx="8732007" cy="524412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716000" y="795310"/>
              <a:ext cx="0" cy="5153986"/>
            </a:xfrm>
            <a:prstGeom prst="line">
              <a:avLst/>
            </a:prstGeom>
            <a:ln>
              <a:solidFill>
                <a:srgbClr val="D676A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0940" y="817328"/>
              <a:ext cx="4362450" cy="516255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37672" y="735750"/>
              <a:ext cx="4105275" cy="1562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794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214713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Revision Exercises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200" y="1067457"/>
            <a:ext cx="297180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5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214713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Revision Exercises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0" y="981000"/>
            <a:ext cx="40195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3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214713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Revision Exercises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25" y="1002300"/>
            <a:ext cx="372427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9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69" y="332704"/>
            <a:ext cx="2147129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Revision Exercises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00" y="1013523"/>
            <a:ext cx="403860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2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221913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Revision Exercises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75" y="1053000"/>
            <a:ext cx="385762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1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69" y="333000"/>
            <a:ext cx="2259427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Revision Exercises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50" y="1053000"/>
            <a:ext cx="409575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4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214713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Revision Exercises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50" y="1031561"/>
            <a:ext cx="443865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7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2704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019695"/>
            <a:ext cx="364807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1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221913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Revision Exercises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058475"/>
            <a:ext cx="450532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221913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Revision Exercises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49350" y="1044075"/>
            <a:ext cx="8736675" cy="4905221"/>
            <a:chOff x="349350" y="1475779"/>
            <a:chExt cx="8736675" cy="490522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860000" y="1523779"/>
              <a:ext cx="0" cy="4857221"/>
            </a:xfrm>
            <a:prstGeom prst="line">
              <a:avLst/>
            </a:prstGeom>
            <a:ln>
              <a:solidFill>
                <a:srgbClr val="D676A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9350" y="1523779"/>
              <a:ext cx="4438650" cy="43529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6000" y="1475779"/>
              <a:ext cx="4010025" cy="1304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88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214713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Revision Exercises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75" y="1079475"/>
            <a:ext cx="4391025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2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63988E-81CE-4F82-9136-41E114CC60BB}"/>
              </a:ext>
            </a:extLst>
          </p:cNvPr>
          <p:cNvSpPr txBox="1"/>
          <p:nvPr/>
        </p:nvSpPr>
        <p:spPr>
          <a:xfrm>
            <a:off x="108000" y="2781000"/>
            <a:ext cx="8814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EA5046"/>
                </a:solidFill>
              </a:rPr>
              <a:t>End of</a:t>
            </a:r>
          </a:p>
          <a:p>
            <a:pPr algn="ctr"/>
            <a:r>
              <a:rPr lang="en-US" sz="3600" b="1" dirty="0">
                <a:solidFill>
                  <a:srgbClr val="EA5046"/>
                </a:solidFill>
              </a:rPr>
              <a:t>Chapter 03: Algebra I</a:t>
            </a:r>
          </a:p>
        </p:txBody>
      </p:sp>
    </p:spTree>
    <p:extLst>
      <p:ext uri="{BB962C8B-B14F-4D97-AF65-F5344CB8AC3E}">
        <p14:creationId xmlns:p14="http://schemas.microsoft.com/office/powerpoint/2010/main" val="1932828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75" y="1050755"/>
            <a:ext cx="370522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2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75" y="1035450"/>
            <a:ext cx="442912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04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2704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25" y="1051125"/>
            <a:ext cx="444817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3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3.2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50" y="986400"/>
            <a:ext cx="36766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5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3.2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C09A30-D033-853D-0349-0044357FB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000" y="5945925"/>
            <a:ext cx="933450" cy="21907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9C89554-81EF-6545-7C56-1C9F9283E802}"/>
              </a:ext>
            </a:extLst>
          </p:cNvPr>
          <p:cNvGrpSpPr/>
          <p:nvPr/>
        </p:nvGrpSpPr>
        <p:grpSpPr>
          <a:xfrm>
            <a:off x="773475" y="693000"/>
            <a:ext cx="7535853" cy="5219700"/>
            <a:chOff x="773475" y="693000"/>
            <a:chExt cx="7535853" cy="52197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3475" y="693000"/>
              <a:ext cx="3438525" cy="5219700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4572000" y="758714"/>
              <a:ext cx="0" cy="5153986"/>
            </a:xfrm>
            <a:prstGeom prst="line">
              <a:avLst/>
            </a:prstGeom>
            <a:ln>
              <a:solidFill>
                <a:srgbClr val="D676A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89B5783-2EEF-F659-FBB7-6A3F30297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70803" y="723068"/>
              <a:ext cx="3438525" cy="4352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9232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1359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0" y="981000"/>
            <a:ext cx="3981450" cy="58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35995" b="79604"/>
          <a:stretch/>
        </p:blipFill>
        <p:spPr>
          <a:xfrm>
            <a:off x="875475" y="837000"/>
            <a:ext cx="2688525" cy="27974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2298" t="24166"/>
          <a:stretch/>
        </p:blipFill>
        <p:spPr>
          <a:xfrm>
            <a:off x="684000" y="1236864"/>
            <a:ext cx="4104001" cy="104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5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35995" b="79604"/>
          <a:stretch/>
        </p:blipFill>
        <p:spPr>
          <a:xfrm>
            <a:off x="875475" y="837000"/>
            <a:ext cx="2688525" cy="2797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25" y="1197000"/>
            <a:ext cx="441007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1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35995" b="79604"/>
          <a:stretch/>
        </p:blipFill>
        <p:spPr>
          <a:xfrm>
            <a:off x="875475" y="837000"/>
            <a:ext cx="2688525" cy="2797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00" y="1281849"/>
            <a:ext cx="320040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6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35995" b="79604"/>
          <a:stretch/>
        </p:blipFill>
        <p:spPr>
          <a:xfrm>
            <a:off x="875475" y="837000"/>
            <a:ext cx="2688525" cy="2797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0" y="1189200"/>
            <a:ext cx="31051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4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3.4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b="84431"/>
          <a:stretch/>
        </p:blipFill>
        <p:spPr>
          <a:xfrm>
            <a:off x="892575" y="760872"/>
            <a:ext cx="4543425" cy="2921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t="22433"/>
          <a:stretch/>
        </p:blipFill>
        <p:spPr>
          <a:xfrm>
            <a:off x="612000" y="1181806"/>
            <a:ext cx="4543425" cy="145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4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3.4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b="84431"/>
          <a:stretch/>
        </p:blipFill>
        <p:spPr>
          <a:xfrm>
            <a:off x="892575" y="760872"/>
            <a:ext cx="4543425" cy="2921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335" y="1219875"/>
            <a:ext cx="249555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3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3.4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b="84431"/>
          <a:stretch/>
        </p:blipFill>
        <p:spPr>
          <a:xfrm>
            <a:off x="892575" y="760872"/>
            <a:ext cx="4543425" cy="2921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050" y="1228902"/>
            <a:ext cx="34099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2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3.4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b="84431"/>
          <a:stretch/>
        </p:blipFill>
        <p:spPr>
          <a:xfrm>
            <a:off x="892575" y="760872"/>
            <a:ext cx="4543425" cy="2921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718" y="1187384"/>
            <a:ext cx="320992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3.4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b="84431"/>
          <a:stretch/>
        </p:blipFill>
        <p:spPr>
          <a:xfrm>
            <a:off x="892575" y="760872"/>
            <a:ext cx="4543425" cy="2921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0" y="1197000"/>
            <a:ext cx="363855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1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3.4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b="84431"/>
          <a:stretch/>
        </p:blipFill>
        <p:spPr>
          <a:xfrm>
            <a:off x="892575" y="760872"/>
            <a:ext cx="4543425" cy="2921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0" y="1220395"/>
            <a:ext cx="281940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4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1359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3.1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75" y="981000"/>
            <a:ext cx="431482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5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3.4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84281"/>
          <a:stretch/>
        </p:blipFill>
        <p:spPr>
          <a:xfrm>
            <a:off x="900000" y="765000"/>
            <a:ext cx="3724275" cy="2889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933" t="24526" r="45869"/>
          <a:stretch/>
        </p:blipFill>
        <p:spPr>
          <a:xfrm>
            <a:off x="684000" y="1249537"/>
            <a:ext cx="1944000" cy="138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2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3.4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84281"/>
          <a:stretch/>
        </p:blipFill>
        <p:spPr>
          <a:xfrm>
            <a:off x="900000" y="765000"/>
            <a:ext cx="3724275" cy="2889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304" y="1207579"/>
            <a:ext cx="200025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3.4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84281"/>
          <a:stretch/>
        </p:blipFill>
        <p:spPr>
          <a:xfrm>
            <a:off x="900000" y="765000"/>
            <a:ext cx="3724275" cy="288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33" y="1217398"/>
            <a:ext cx="20859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8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3.4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84281"/>
          <a:stretch/>
        </p:blipFill>
        <p:spPr>
          <a:xfrm>
            <a:off x="900000" y="765000"/>
            <a:ext cx="3724275" cy="288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349" y="1197000"/>
            <a:ext cx="162877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3.4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84281"/>
          <a:stretch/>
        </p:blipFill>
        <p:spPr>
          <a:xfrm>
            <a:off x="900000" y="765000"/>
            <a:ext cx="3724275" cy="2889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0" y="1197000"/>
            <a:ext cx="248602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0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CA2918-4567-CFBF-B5F2-BB6EBE215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75" y="1723208"/>
            <a:ext cx="942975" cy="3524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F5E864-5C8C-0E29-CBE0-FD3BB41129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8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B0892E-0EAD-90C9-9F85-9E7059F23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09D508-ED27-BFF1-7AD6-EF8697A29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95" y="1701000"/>
            <a:ext cx="99060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2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BAD5B5-B924-8E35-A588-0A60231CB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D3328B-42E6-1729-92DF-E31249F86D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06" y="1773000"/>
            <a:ext cx="9810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7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F0E5DE-3A39-D8BF-D09B-395A80BC8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6A5B1B-0EED-5E28-D798-418B20C09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700" y="1701000"/>
            <a:ext cx="104775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0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725E2C-70FA-C538-2DDA-54E763D72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ADF5B4-CD6B-4414-3075-D181BC38FE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50" y="1744710"/>
            <a:ext cx="180975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8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2704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75" y="988958"/>
            <a:ext cx="442912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6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C12EB7-0668-EB5F-1D0C-4E7F2FC08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5A1156-DE42-B3B3-1541-389B84419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700" y="1701000"/>
            <a:ext cx="125730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6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E59E50-C6CE-CBE1-F0E0-855F20468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261F82-7B82-3FF9-A3DF-FFBBDE2A7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575" y="1701000"/>
            <a:ext cx="149542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3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4657F7-4FF3-3143-A003-CB9C71764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CD353F-40CD-C664-8D31-B000432D7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0" y="1701000"/>
            <a:ext cx="150495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8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145770-8D96-07B9-A229-B81CB05CA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AF8D5D-E7E7-C4DD-A4A1-6FAF62AA3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0" y="1701000"/>
            <a:ext cx="9525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5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6394CE-007B-F325-12A9-07DD253EC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EB3CEB-AED1-A015-EB69-5B77204DEE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825" y="1756200"/>
            <a:ext cx="140017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7A1A7C-F773-1FCF-D02F-F0628FEF5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01963B-40AE-025B-093C-BCB445601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0" y="1738157"/>
            <a:ext cx="149542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2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BFB086-6F22-9BD1-194A-ABE478CE1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58F5DD-8AA0-E2C6-4396-2AC48C319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325" y="1727925"/>
            <a:ext cx="197167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3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FE4DB0-45E8-B9FC-EEF4-5CB2D99A8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11A74B-139E-238B-F071-DFCC97B89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0" y="1701000"/>
            <a:ext cx="12192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1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8960B8-8FCC-F272-4C3B-912D96AA1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CF63C6-B908-994D-BD98-6EAAE4F50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760" y="1739400"/>
            <a:ext cx="154305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8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44336B-2BC2-423A-970D-AFFEEE616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D61517-04B9-5CE9-633A-C6AF93C24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075" y="1701000"/>
            <a:ext cx="130492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3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2704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3.1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992789"/>
            <a:ext cx="442912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D00BCA-F29C-0828-1EEA-D4E64B92E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D5A328-73C0-15F2-3E8E-EF01DA6A6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425" y="1713219"/>
            <a:ext cx="117157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0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0A0A4C-1230-4A54-D29D-353D70196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E9FA08-F944-C7FF-48A2-31182BD9B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0" y="1727625"/>
            <a:ext cx="1066800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6B2751-3F8C-150A-8E27-385C1464C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51A904-F2FB-B4E8-DCC8-D7AA90578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825" y="1748925"/>
            <a:ext cx="140017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1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C716DD-5C6E-578C-070F-FEBB8BF78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88C802-1A3C-80D1-6770-23C5AE097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0" y="1673305"/>
            <a:ext cx="139065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2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D08402-4A8C-6D44-BDE9-6A04CB47B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EB2E5F-2F23-CE72-7A8D-0EAC16A22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0" y="1701000"/>
            <a:ext cx="1228725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08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4ADA6E-0E88-B8F2-668A-5A01E816E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2B48F2-BB57-CCF5-40BC-08075168D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0" y="1705644"/>
            <a:ext cx="1133475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C17F6E-BA4F-AFB4-E592-B5146ACAA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3783BC-480D-1075-7E51-35CF959BE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0" y="1724694"/>
            <a:ext cx="145732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7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E2803D-A28D-5BF0-2A91-E10C44622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739D78-B216-91AD-1F1B-3ED9632D2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725" y="1715169"/>
            <a:ext cx="124777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0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89BCF2-E52C-BA7E-A39D-EE3868653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C3A62D-C97A-977F-AA56-744B39E98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0" y="1749069"/>
            <a:ext cx="12096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1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6E3D6F-DB42-29AD-B3F2-2D27CEC47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A8885A-A0B8-9500-E9B9-24421CEBF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0" y="1701000"/>
            <a:ext cx="143827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2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2704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3.1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0" y="951258"/>
            <a:ext cx="393382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5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FE8FD2-1061-631A-004D-EE63EB419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A074EF-025F-BB75-033A-16B2D8C4F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0" y="1689525"/>
            <a:ext cx="21240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9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1DCE2F-2B3D-57D0-59C0-56198D7CF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68D94D-708A-7F49-7B2E-33CC9CB8F1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10" y="1755075"/>
            <a:ext cx="1552575" cy="30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9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9810E0-CAF3-1A1A-B628-92744F8AD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83A9D5-0050-75CF-62F3-FBF88ADB8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0" y="1701000"/>
            <a:ext cx="134302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9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B2B11E-2C63-B561-BE69-FAF4BBCC6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78C8C0-477C-B104-C205-3B9027AFA8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0" y="1703694"/>
            <a:ext cx="21145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6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19EF72-A8F2-BB2D-B3D5-2C89F44A4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B2AA5E-B6F2-4638-2D56-D68E8D9783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575" y="1701000"/>
            <a:ext cx="149542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4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AC2C84-6CB7-B083-F1F6-F95527BFC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6FCA4B-8E8F-0BAD-EF53-E4DD00C83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0" y="1701000"/>
            <a:ext cx="141922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7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F89EE4-2C2E-B524-FB10-8D7D1A060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081D9E-5025-22FE-B38F-9D6C616895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0" y="1701000"/>
            <a:ext cx="176212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8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050848-ADE8-A670-02DD-495CCBC5C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725446"/>
            <a:ext cx="1971675" cy="323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FF1C25-4E37-9621-B2AE-D9877330C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729164-B8C4-5054-A9B7-38986D395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34F7B4-B1EA-277D-9736-A6390645A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321" y="1727625"/>
            <a:ext cx="155257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5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95D412-1A66-ACF7-FFCE-A2F6CCD16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C24BF6-534C-1271-C347-928B72584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0" y="1701000"/>
            <a:ext cx="15240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4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2704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3.1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005817"/>
            <a:ext cx="42386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8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E98AAA-A4D6-FC37-B74F-0F87926B0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0B9371-1FA3-F2B6-E4B2-10442105F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279" y="1701000"/>
            <a:ext cx="139065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3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3.6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2415DD-0310-D762-270E-860E7180C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25" y="1724550"/>
            <a:ext cx="866775" cy="419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6DD3C5-3424-2E76-0C2C-B53EEDC28C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629" y="1068444"/>
            <a:ext cx="602932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2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3.6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3155FF-EBEF-629A-839E-AD8E8193B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29" y="1068444"/>
            <a:ext cx="6029325" cy="295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299E1C-66E3-C9AA-53B5-4BBAE34E8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99" y="1701000"/>
            <a:ext cx="100012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5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3.6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66F62F-FC97-6351-9211-F01AA3C17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29" y="1068444"/>
            <a:ext cx="6029325" cy="295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AB56BA-5FE4-A4BC-F454-9901B3E41D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78" y="1646641"/>
            <a:ext cx="90487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7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3.6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253C47-48A3-4481-3F03-B0589F440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29" y="1068444"/>
            <a:ext cx="6029325" cy="295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3782E6-5A4F-F418-29EB-19CF15A13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075" y="1629000"/>
            <a:ext cx="100012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1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3.6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511B56-2A90-5E8F-0DA2-DDE3FCF2E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29" y="1068444"/>
            <a:ext cx="6029325" cy="295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4BBE73-A385-B884-BF8E-4E90BED53C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150" y="1629000"/>
            <a:ext cx="10858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6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3.6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505C8A-608C-B14D-C140-DCF9FE582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29" y="1068444"/>
            <a:ext cx="6029325" cy="295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C6284E-000E-5302-6E89-5C77D8ED1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989" y="1655595"/>
            <a:ext cx="15716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0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3.6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5FB63A-8C9B-EA56-D899-795A5A03A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29" y="1068444"/>
            <a:ext cx="6029325" cy="295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5C4AE6-302A-CC47-F7F4-107962B78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66" y="1629000"/>
            <a:ext cx="173355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6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3.6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F37F2A-883F-219E-CB3C-2D695FA61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29" y="1068444"/>
            <a:ext cx="6029325" cy="295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022A0D-668A-ECC5-7D0F-AC826E858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809" y="1629000"/>
            <a:ext cx="159067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6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3.6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6B082B-E217-0273-3527-B86095B70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29" y="1068444"/>
            <a:ext cx="6029325" cy="295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F89C9D-227A-0F08-D4C3-2F244D39C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982" y="1629000"/>
            <a:ext cx="159067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2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989" y="981000"/>
            <a:ext cx="43529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0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3.6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C9CAB6-772A-7E36-EBBF-3D9294235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29" y="1068444"/>
            <a:ext cx="6029325" cy="295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DB3F4A-B2D2-823A-4171-FD12A4BC0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0" y="1629000"/>
            <a:ext cx="1619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9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3.6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927547-3BCE-8F3F-FF95-D6D76251E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29" y="1068444"/>
            <a:ext cx="6029325" cy="295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B73718-2F99-29CB-422F-75D1C700A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00" y="1657516"/>
            <a:ext cx="26670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5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3.6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D1EC28-7154-5B4E-74D2-9F4135C6C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29" y="1068444"/>
            <a:ext cx="6029325" cy="295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FF3956-B290-7C44-AD46-9C041DE68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0" y="1625206"/>
            <a:ext cx="245745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3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3.6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8ADE69-6E7E-FE55-9B8A-C2AB6E682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29" y="1068444"/>
            <a:ext cx="6029325" cy="295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624B3B-5B6D-4C6D-AFB0-77B69AC52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25" y="1670259"/>
            <a:ext cx="260032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7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3.6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D01A78-8D85-678A-7463-EDC24EC01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29" y="1068444"/>
            <a:ext cx="6029325" cy="295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F8DD4A-173B-AE58-2D15-F94BF11598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0" y="1689083"/>
            <a:ext cx="28956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9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3.6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C4B04E-913C-CD3C-37BE-47FCF8FFE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29" y="1068444"/>
            <a:ext cx="6029325" cy="295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D9CBBD-A816-83C1-7F98-C9ABEF295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0" y="1629000"/>
            <a:ext cx="30670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4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3.6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C6D6E5-F6E8-478A-305D-AAC4B185B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29" y="1068444"/>
            <a:ext cx="6029325" cy="295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4972E3-F99D-9769-9901-2A8776463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0" y="1629000"/>
            <a:ext cx="29146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7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3.6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EDEEB4-AB4C-E862-2E66-6F261F257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29" y="1068444"/>
            <a:ext cx="6029325" cy="295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A0E528-1900-81A5-383A-C564B1E4A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75" y="1712400"/>
            <a:ext cx="303847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8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3.6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D7696B-D672-FC64-1A70-3D6178F80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29" y="1068444"/>
            <a:ext cx="6029325" cy="295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A3D9C2-2E5B-D1CC-B906-8B2CF20C2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075" y="1660725"/>
            <a:ext cx="191452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7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3.6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292785-3425-4237-E41F-A28C2784C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29" y="1068444"/>
            <a:ext cx="6029325" cy="295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2E2DC4-0EE8-89F7-7422-BD63DA4098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592" y="1685325"/>
            <a:ext cx="307657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6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3.1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C3878F-29D5-ECD6-5ECA-795C3E3B6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981000"/>
            <a:ext cx="439102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4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3.6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0DEF64-F969-AE6C-7CF0-0453D5421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29" y="1068444"/>
            <a:ext cx="6029325" cy="295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3743EF-564C-C4E7-089C-7B9E57A10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376" y="1646700"/>
            <a:ext cx="29908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3.6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B77DB7-C0FA-AE55-2725-96B966A87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29" y="1068444"/>
            <a:ext cx="6029325" cy="295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97C7E3-0E3A-2B61-D05B-8A9630757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417" y="1701000"/>
            <a:ext cx="246697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9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3.6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E66642-38DD-41C2-6E69-CF6D7BB97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29" y="1068444"/>
            <a:ext cx="6029325" cy="295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7E9117-30C9-361A-561B-C9002976B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0" y="1629000"/>
            <a:ext cx="28194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5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3.6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5D27CA-C177-3306-1CCD-2367C1B83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29" y="1068444"/>
            <a:ext cx="6029325" cy="295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3A6F9F-AB9E-C002-9332-A37FAEAE1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972" y="1629000"/>
            <a:ext cx="292417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2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3.6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7F0FBC-C412-5784-8C96-AF60320ED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29" y="1068444"/>
            <a:ext cx="6029325" cy="295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558FAF-6F1C-6F1D-3F07-828A57200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750" y="1627950"/>
            <a:ext cx="276225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3.7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3515BF-E4EC-129F-49C2-784B1AC3A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96" y="1693615"/>
            <a:ext cx="1047750" cy="466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281E71-66C0-B821-94AC-BE988FADFC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596" y="1084967"/>
            <a:ext cx="464820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9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3.7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E8C05C-7D5D-ACC2-4DC9-527502F3D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96" y="1084967"/>
            <a:ext cx="4648200" cy="257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45D34F-4969-AEBF-559B-34BC3E5E5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775" y="1685325"/>
            <a:ext cx="97155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3.7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6F0D31-E0B5-5DE4-46D4-460200B1C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96" y="1084967"/>
            <a:ext cx="4648200" cy="257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9DDD58-9DE6-5F11-7FD1-DC8B97B8B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0" y="1571025"/>
            <a:ext cx="107632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5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3.7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3DBF6E-7345-2F00-DAD3-C5CA93047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96" y="1084967"/>
            <a:ext cx="4648200" cy="257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1EA1B9-C734-E456-E1A2-F2514F3DF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596" y="1661045"/>
            <a:ext cx="106680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6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3.7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349664-4F2D-F80B-8C34-0CB3E1774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96" y="1084967"/>
            <a:ext cx="4648200" cy="257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B9C567-A354-5D93-8A44-D5228C120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596" y="1693615"/>
            <a:ext cx="104775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5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a31abb673bbb77135181a5b46b9d2aa694f4f9"/>
</p:tagLst>
</file>

<file path=ppt/theme/theme1.xml><?xml version="1.0" encoding="utf-8"?>
<a:theme xmlns:a="http://schemas.openxmlformats.org/drawingml/2006/main" name="Active Maths Powerpoint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5dc4b5e-1f6b-478f-b822-8298fb4ce857">
      <Terms xmlns="http://schemas.microsoft.com/office/infopath/2007/PartnerControls"/>
    </lcf76f155ced4ddcb4097134ff3c332f>
    <TaxCatchAll xmlns="0dfdf88e-92af-4db6-a258-f2af15bf1e36" xsi:nil="true"/>
    <SharedWithUsers xmlns="0dfdf88e-92af-4db6-a258-f2af15bf1e36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EE1D655DF4994EBA20209DE0C6BE72" ma:contentTypeVersion="13" ma:contentTypeDescription="Create a new document." ma:contentTypeScope="" ma:versionID="f2d57e3e8943c2cb8db6a25a4a322fbe">
  <xsd:schema xmlns:xsd="http://www.w3.org/2001/XMLSchema" xmlns:xs="http://www.w3.org/2001/XMLSchema" xmlns:p="http://schemas.microsoft.com/office/2006/metadata/properties" xmlns:ns2="c5dc4b5e-1f6b-478f-b822-8298fb4ce857" xmlns:ns3="0dfdf88e-92af-4db6-a258-f2af15bf1e36" targetNamespace="http://schemas.microsoft.com/office/2006/metadata/properties" ma:root="true" ma:fieldsID="159666e023f5860538d43e49dfeca5c3" ns2:_="" ns3:_="">
    <xsd:import namespace="c5dc4b5e-1f6b-478f-b822-8298fb4ce857"/>
    <xsd:import namespace="0dfdf88e-92af-4db6-a258-f2af15bf1e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dc4b5e-1f6b-478f-b822-8298fb4ce8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742b05b-9ba8-4872-bed0-60cf4bd1a3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fdf88e-92af-4db6-a258-f2af15bf1e36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711dbe9-6a10-4534-9c94-dc55f4354430}" ma:internalName="TaxCatchAll" ma:showField="CatchAllData" ma:web="0dfdf88e-92af-4db6-a258-f2af15bf1e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36B1C6-E563-403B-A62E-4FCD6E99CC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9DE9F8-47E7-4CEA-9A43-7C706F4E4F7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5601189-9C43-45B4-B1BE-DF7DD074A5A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2384</TotalTime>
  <Words>440</Words>
  <PresentationFormat>On-screen Show (4:3)</PresentationFormat>
  <Paragraphs>285</Paragraphs>
  <Slides>143</Slides>
  <Notes>141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143</vt:i4>
      </vt:variant>
    </vt:vector>
  </HeadingPairs>
  <TitlesOfParts>
    <vt:vector size="147" baseType="lpstr">
      <vt:lpstr>Arial</vt:lpstr>
      <vt:lpstr>Calibri</vt:lpstr>
      <vt:lpstr>Open Sans</vt:lpstr>
      <vt:lpstr>Active Maths Powerpoint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terms:created xsi:type="dcterms:W3CDTF">2011-12-02T16:13:29Z</dcterms:created>
  <dcterms:modified xsi:type="dcterms:W3CDTF">2023-07-19T13:34:13Z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0x01010033EE1D655DF4994EBA20209DE0C6BE72</vt:lpwstr>
  </property>
  <property fmtid="{D5CDD505-2E9C-101B-9397-08002B2CF9AE}" pid="3" name="Order">
    <vt:r8>30700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TemplateUrl">
    <vt:lpwstr/>
  </property>
  <property fmtid="{D5CDD505-2E9C-101B-9397-08002B2CF9AE}" pid="11" name="ComplianceAssetId">
    <vt:lpwstr/>
  </property>
</Properties>
</file>