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73"/>
  </p:notesMasterIdLst>
  <p:handoutMasterIdLst>
    <p:handoutMasterId r:id="rId74"/>
  </p:handoutMasterIdLst>
  <p:sldIdLst>
    <p:sldId id="347" r:id="rId5"/>
    <p:sldId id="256" r:id="rId6"/>
    <p:sldId id="267" r:id="rId7"/>
    <p:sldId id="271" r:id="rId8"/>
    <p:sldId id="270" r:id="rId9"/>
    <p:sldId id="273" r:id="rId10"/>
    <p:sldId id="358" r:id="rId11"/>
    <p:sldId id="278" r:id="rId12"/>
    <p:sldId id="373" r:id="rId13"/>
    <p:sldId id="272" r:id="rId14"/>
    <p:sldId id="281" r:id="rId15"/>
    <p:sldId id="277" r:id="rId16"/>
    <p:sldId id="276" r:id="rId17"/>
    <p:sldId id="283" r:id="rId18"/>
    <p:sldId id="284" r:id="rId19"/>
    <p:sldId id="286" r:id="rId20"/>
    <p:sldId id="288" r:id="rId21"/>
    <p:sldId id="287" r:id="rId22"/>
    <p:sldId id="285" r:id="rId23"/>
    <p:sldId id="363" r:id="rId24"/>
    <p:sldId id="291" r:id="rId25"/>
    <p:sldId id="364" r:id="rId26"/>
    <p:sldId id="290" r:id="rId27"/>
    <p:sldId id="365" r:id="rId28"/>
    <p:sldId id="294" r:id="rId29"/>
    <p:sldId id="293" r:id="rId30"/>
    <p:sldId id="292" r:id="rId31"/>
    <p:sldId id="356" r:id="rId32"/>
    <p:sldId id="298" r:id="rId33"/>
    <p:sldId id="297" r:id="rId34"/>
    <p:sldId id="368" r:id="rId35"/>
    <p:sldId id="306" r:id="rId36"/>
    <p:sldId id="369" r:id="rId37"/>
    <p:sldId id="305" r:id="rId38"/>
    <p:sldId id="370" r:id="rId39"/>
    <p:sldId id="304" r:id="rId40"/>
    <p:sldId id="308" r:id="rId41"/>
    <p:sldId id="307" r:id="rId42"/>
    <p:sldId id="303" r:id="rId43"/>
    <p:sldId id="302" r:id="rId44"/>
    <p:sldId id="301" r:id="rId45"/>
    <p:sldId id="296" r:id="rId46"/>
    <p:sldId id="310" r:id="rId47"/>
    <p:sldId id="309" r:id="rId48"/>
    <p:sldId id="311" r:id="rId49"/>
    <p:sldId id="312" r:id="rId50"/>
    <p:sldId id="315" r:id="rId51"/>
    <p:sldId id="314" r:id="rId52"/>
    <p:sldId id="313" r:id="rId53"/>
    <p:sldId id="319" r:id="rId54"/>
    <p:sldId id="371" r:id="rId55"/>
    <p:sldId id="318" r:id="rId56"/>
    <p:sldId id="317" r:id="rId57"/>
    <p:sldId id="316" r:id="rId58"/>
    <p:sldId id="328" r:id="rId59"/>
    <p:sldId id="372" r:id="rId60"/>
    <p:sldId id="327" r:id="rId61"/>
    <p:sldId id="329" r:id="rId62"/>
    <p:sldId id="326" r:id="rId63"/>
    <p:sldId id="325" r:id="rId64"/>
    <p:sldId id="324" r:id="rId65"/>
    <p:sldId id="334" r:id="rId66"/>
    <p:sldId id="335" r:id="rId67"/>
    <p:sldId id="333" r:id="rId68"/>
    <p:sldId id="341" r:id="rId69"/>
    <p:sldId id="338" r:id="rId70"/>
    <p:sldId id="337" r:id="rId71"/>
    <p:sldId id="266" r:id="rId72"/>
  </p:sldIdLst>
  <p:sldSz cx="9144000" cy="6858000" type="screen4x3"/>
  <p:notesSz cx="6858000" cy="9144000"/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" userDrawn="1">
          <p15:clr>
            <a:srgbClr val="F26B43"/>
          </p15:clr>
        </p15:guide>
        <p15:guide id="3" pos="703" userDrawn="1">
          <p15:clr>
            <a:srgbClr val="F26B43"/>
          </p15:clr>
        </p15:guide>
        <p15:guide id="4" pos="35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3243" userDrawn="1">
          <p15:clr>
            <a:srgbClr val="F26B43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6"/>
    <a:srgbClr val="D676AD"/>
    <a:srgbClr val="A57590"/>
    <a:srgbClr val="9373B1"/>
    <a:srgbClr val="FFFFFF"/>
    <a:srgbClr val="853A8B"/>
    <a:srgbClr val="01BAC8"/>
    <a:srgbClr val="800080"/>
    <a:srgbClr val="D2004D"/>
    <a:srgbClr val="96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8199-F4D3-41AE-AAB5-D7482AD719F5}" v="140" dt="2022-09-03T16:32:2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061" autoAdjust="0"/>
  </p:normalViewPr>
  <p:slideViewPr>
    <p:cSldViewPr>
      <p:cViewPr varScale="1">
        <p:scale>
          <a:sx n="96" d="100"/>
          <a:sy n="96" d="100"/>
        </p:scale>
        <p:origin x="816" y="96"/>
      </p:cViewPr>
      <p:guideLst>
        <p:guide pos="431"/>
        <p:guide pos="703"/>
        <p:guide pos="3560"/>
        <p:guide pos="2880"/>
        <p:guide pos="324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090C8199-F4D3-41AE-AAB5-D7482AD719F5}"/>
    <pc:docChg chg="undo redo custSel addSld delSld modSld sldOrd">
      <pc:chgData name="Conor Walker" userId="9e745111-8e3a-4b36-beec-6898a7e39431" providerId="ADAL" clId="{090C8199-F4D3-41AE-AAB5-D7482AD719F5}" dt="2022-09-03T16:32:24.702" v="697"/>
      <pc:docMkLst>
        <pc:docMk/>
      </pc:docMkLst>
      <pc:sldChg chg="delSp mod delAnim">
        <pc:chgData name="Conor Walker" userId="9e745111-8e3a-4b36-beec-6898a7e39431" providerId="ADAL" clId="{090C8199-F4D3-41AE-AAB5-D7482AD719F5}" dt="2022-09-03T15:38:37.604" v="11" actId="478"/>
        <pc:sldMkLst>
          <pc:docMk/>
          <pc:sldMk cId="0" sldId="256"/>
        </pc:sldMkLst>
        <pc:picChg chg="del">
          <ac:chgData name="Conor Walker" userId="9e745111-8e3a-4b36-beec-6898a7e39431" providerId="ADAL" clId="{090C8199-F4D3-41AE-AAB5-D7482AD719F5}" dt="2022-09-03T15:38:37.604" v="11" actId="478"/>
          <ac:picMkLst>
            <pc:docMk/>
            <pc:sldMk cId="0" sldId="256"/>
            <ac:picMk id="14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3:47.241" v="678"/>
        <pc:sldMkLst>
          <pc:docMk/>
          <pc:sldMk cId="3726603098" sldId="267"/>
        </pc:sldMkLst>
        <pc:grpChg chg="add del mod">
          <ac:chgData name="Conor Walker" userId="9e745111-8e3a-4b36-beec-6898a7e39431" providerId="ADAL" clId="{090C8199-F4D3-41AE-AAB5-D7482AD719F5}" dt="2022-09-03T15:38:52.484" v="16"/>
          <ac:grpSpMkLst>
            <pc:docMk/>
            <pc:sldMk cId="3726603098" sldId="267"/>
            <ac:grpSpMk id="5" creationId="{E59B1FD5-FE99-DF84-3BDA-C2AB233DE291}"/>
          </ac:grpSpMkLst>
        </pc:grpChg>
        <pc:grpChg chg="add del mod">
          <ac:chgData name="Conor Walker" userId="9e745111-8e3a-4b36-beec-6898a7e39431" providerId="ADAL" clId="{090C8199-F4D3-41AE-AAB5-D7482AD719F5}" dt="2022-09-03T15:39:06.307" v="20" actId="478"/>
          <ac:grpSpMkLst>
            <pc:docMk/>
            <pc:sldMk cId="3726603098" sldId="267"/>
            <ac:grpSpMk id="10" creationId="{A56EA5BD-53D0-6EA9-A021-BC62996EA24E}"/>
          </ac:grpSpMkLst>
        </pc:grpChg>
        <pc:picChg chg="del">
          <ac:chgData name="Conor Walker" userId="9e745111-8e3a-4b36-beec-6898a7e39431" providerId="ADAL" clId="{090C8199-F4D3-41AE-AAB5-D7482AD719F5}" dt="2022-09-03T15:38:20.985" v="7" actId="21"/>
          <ac:picMkLst>
            <pc:docMk/>
            <pc:sldMk cId="3726603098" sldId="267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45.873" v="13" actId="1076"/>
          <ac:picMkLst>
            <pc:docMk/>
            <pc:sldMk cId="3726603098" sldId="26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45.873" v="13" actId="1076"/>
          <ac:picMkLst>
            <pc:docMk/>
            <pc:sldMk cId="3726603098" sldId="26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55.956" v="17" actId="1076"/>
          <ac:picMkLst>
            <pc:docMk/>
            <pc:sldMk cId="3726603098" sldId="26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50.408" v="15"/>
          <ac:picMkLst>
            <pc:docMk/>
            <pc:sldMk cId="3726603098" sldId="267"/>
            <ac:picMk id="8" creationId="{53838404-8976-393E-CF8B-8476691AD16A}"/>
          </ac:picMkLst>
        </pc:picChg>
        <pc:picChg chg="mod">
          <ac:chgData name="Conor Walker" userId="9e745111-8e3a-4b36-beec-6898a7e39431" providerId="ADAL" clId="{090C8199-F4D3-41AE-AAB5-D7482AD719F5}" dt="2022-09-03T15:38:50.408" v="15"/>
          <ac:picMkLst>
            <pc:docMk/>
            <pc:sldMk cId="3726603098" sldId="267"/>
            <ac:picMk id="9" creationId="{E0A10C0E-65CF-C6DE-99B9-BD0E77072F84}"/>
          </ac:picMkLst>
        </pc:picChg>
        <pc:picChg chg="mod topLvl">
          <ac:chgData name="Conor Walker" userId="9e745111-8e3a-4b36-beec-6898a7e39431" providerId="ADAL" clId="{090C8199-F4D3-41AE-AAB5-D7482AD719F5}" dt="2022-09-03T15:39:06.307" v="20" actId="478"/>
          <ac:picMkLst>
            <pc:docMk/>
            <pc:sldMk cId="3726603098" sldId="267"/>
            <ac:picMk id="11" creationId="{3A9BEBA1-7B51-6436-BB86-DDABD94A3FBE}"/>
          </ac:picMkLst>
        </pc:picChg>
        <pc:picChg chg="del mod topLvl">
          <ac:chgData name="Conor Walker" userId="9e745111-8e3a-4b36-beec-6898a7e39431" providerId="ADAL" clId="{090C8199-F4D3-41AE-AAB5-D7482AD719F5}" dt="2022-09-03T15:39:06.307" v="20" actId="478"/>
          <ac:picMkLst>
            <pc:docMk/>
            <pc:sldMk cId="3726603098" sldId="267"/>
            <ac:picMk id="12" creationId="{3061AB9D-054B-A603-400D-FBD484FF5EDB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40:40.812" v="45"/>
        <pc:sldMkLst>
          <pc:docMk/>
          <pc:sldMk cId="267410797" sldId="268"/>
        </pc:sldMkLst>
        <pc:grpChg chg="del mod">
          <ac:chgData name="Conor Walker" userId="9e745111-8e3a-4b36-beec-6898a7e39431" providerId="ADAL" clId="{090C8199-F4D3-41AE-AAB5-D7482AD719F5}" dt="2022-09-03T15:38:47.950" v="14" actId="21"/>
          <ac:grpSpMkLst>
            <pc:docMk/>
            <pc:sldMk cId="267410797" sldId="268"/>
            <ac:grpSpMk id="18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5:39:39.503" v="28" actId="1076"/>
          <ac:picMkLst>
            <pc:docMk/>
            <pc:sldMk cId="267410797" sldId="268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10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1" creationId="{C21FD2F5-9D41-AFBF-3C7F-387590AE265F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2" creationId="{2048209E-EBE1-C926-9B79-022280405144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4" creationId="{BAE09403-2986-5E7F-F485-794B780B5231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19" creationId="{F3EE5841-A27D-85BD-9930-C97CC81FF461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20" creationId="{10D585B5-C9B1-7077-EAC1-EB5D24AF2AE3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21" creationId="{762900F6-08B7-E44E-0A7C-D2A46A207078}"/>
          </ac:picMkLst>
        </pc:picChg>
        <pc:picChg chg="add mod">
          <ac:chgData name="Conor Walker" userId="9e745111-8e3a-4b36-beec-6898a7e39431" providerId="ADAL" clId="{090C8199-F4D3-41AE-AAB5-D7482AD719F5}" dt="2022-09-03T15:39:58.148" v="35" actId="1076"/>
          <ac:picMkLst>
            <pc:docMk/>
            <pc:sldMk cId="267410797" sldId="268"/>
            <ac:picMk id="22" creationId="{17BC6641-B29A-C670-6FA9-0D56422D0BCB}"/>
          </ac:picMkLst>
        </pc:picChg>
        <pc:picChg chg="add mod">
          <ac:chgData name="Conor Walker" userId="9e745111-8e3a-4b36-beec-6898a7e39431" providerId="ADAL" clId="{090C8199-F4D3-41AE-AAB5-D7482AD719F5}" dt="2022-09-03T15:39:58.148" v="35" actId="1076"/>
          <ac:picMkLst>
            <pc:docMk/>
            <pc:sldMk cId="267410797" sldId="268"/>
            <ac:picMk id="23" creationId="{1C2C5581-2997-B25A-E5DA-B7451FB9E149}"/>
          </ac:picMkLst>
        </pc:picChg>
        <pc:picChg chg="add mod">
          <ac:chgData name="Conor Walker" userId="9e745111-8e3a-4b36-beec-6898a7e39431" providerId="ADAL" clId="{090C8199-F4D3-41AE-AAB5-D7482AD719F5}" dt="2022-09-03T15:40:01.567" v="36" actId="1076"/>
          <ac:picMkLst>
            <pc:docMk/>
            <pc:sldMk cId="267410797" sldId="268"/>
            <ac:picMk id="24" creationId="{48E5A2C6-5B44-E6ED-461C-10836E249687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5" creationId="{44FFF597-478A-A60A-AC6A-8B649BFD3561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6" creationId="{43DC937E-43EC-363E-92DB-81A00F2E1DE6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7" creationId="{A6055D49-33EC-F342-654A-10E0C0582C9C}"/>
          </ac:picMkLst>
        </pc:picChg>
        <pc:cxnChg chg="del mod">
          <ac:chgData name="Conor Walker" userId="9e745111-8e3a-4b36-beec-6898a7e39431" providerId="ADAL" clId="{090C8199-F4D3-41AE-AAB5-D7482AD719F5}" dt="2022-09-03T15:37:57.779" v="3" actId="478"/>
          <ac:cxnSpMkLst>
            <pc:docMk/>
            <pc:sldMk cId="267410797" sldId="268"/>
            <ac:cxnSpMk id="13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5:40:38.439" v="44" actId="1076"/>
          <ac:cxnSpMkLst>
            <pc:docMk/>
            <pc:sldMk cId="267410797" sldId="268"/>
            <ac:cxnSpMk id="28" creationId="{47D7B764-A717-DD3E-66AC-80AFC1CE2568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5:42:02.658" v="69"/>
        <pc:sldMkLst>
          <pc:docMk/>
          <pc:sldMk cId="4076530900" sldId="269"/>
        </pc:sldMkLst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0:51.129" v="47" actId="1076"/>
          <ac:picMkLst>
            <pc:docMk/>
            <pc:sldMk cId="4076530900" sldId="269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1:57.563" v="68" actId="1076"/>
          <ac:picMkLst>
            <pc:docMk/>
            <pc:sldMk cId="4076530900" sldId="269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1:18.242" v="56" actId="1076"/>
          <ac:picMkLst>
            <pc:docMk/>
            <pc:sldMk cId="4076530900" sldId="269"/>
            <ac:picMk id="13" creationId="{E43A02AF-3072-82F4-307E-7B8A28942162}"/>
          </ac:picMkLst>
        </pc:picChg>
        <pc:picChg chg="add mod">
          <ac:chgData name="Conor Walker" userId="9e745111-8e3a-4b36-beec-6898a7e39431" providerId="ADAL" clId="{090C8199-F4D3-41AE-AAB5-D7482AD719F5}" dt="2022-09-03T15:41:55.046" v="67" actId="1076"/>
          <ac:picMkLst>
            <pc:docMk/>
            <pc:sldMk cId="4076530900" sldId="269"/>
            <ac:picMk id="14" creationId="{4FE34584-8EFF-2412-76BE-D2E7BFB230D1}"/>
          </ac:picMkLst>
        </pc:picChg>
        <pc:picChg chg="add mod">
          <ac:chgData name="Conor Walker" userId="9e745111-8e3a-4b36-beec-6898a7e39431" providerId="ADAL" clId="{090C8199-F4D3-41AE-AAB5-D7482AD719F5}" dt="2022-09-03T15:41:37.613" v="61" actId="1076"/>
          <ac:picMkLst>
            <pc:docMk/>
            <pc:sldMk cId="4076530900" sldId="269"/>
            <ac:picMk id="15" creationId="{AFD90728-E3BB-7C54-D5C3-26987FD7A3DC}"/>
          </ac:picMkLst>
        </pc:picChg>
        <pc:picChg chg="add mod">
          <ac:chgData name="Conor Walker" userId="9e745111-8e3a-4b36-beec-6898a7e39431" providerId="ADAL" clId="{090C8199-F4D3-41AE-AAB5-D7482AD719F5}" dt="2022-09-03T15:41:41.392" v="62" actId="1076"/>
          <ac:picMkLst>
            <pc:docMk/>
            <pc:sldMk cId="4076530900" sldId="269"/>
            <ac:picMk id="18" creationId="{F65F54AF-EB66-A677-6266-5EF6B5574862}"/>
          </ac:picMkLst>
        </pc:picChg>
        <pc:picChg chg="add mod">
          <ac:chgData name="Conor Walker" userId="9e745111-8e3a-4b36-beec-6898a7e39431" providerId="ADAL" clId="{090C8199-F4D3-41AE-AAB5-D7482AD719F5}" dt="2022-09-03T15:41:52.239" v="66" actId="1076"/>
          <ac:picMkLst>
            <pc:docMk/>
            <pc:sldMk cId="4076530900" sldId="269"/>
            <ac:picMk id="19" creationId="{233DB5CA-6245-A0E2-5162-AC0114810655}"/>
          </ac:picMkLst>
        </pc:picChg>
        <pc:cxnChg chg="add mod">
          <ac:chgData name="Conor Walker" userId="9e745111-8e3a-4b36-beec-6898a7e39431" providerId="ADAL" clId="{090C8199-F4D3-41AE-AAB5-D7482AD719F5}" dt="2022-09-03T15:41:07.909" v="51" actId="1076"/>
          <ac:cxnSpMkLst>
            <pc:docMk/>
            <pc:sldMk cId="4076530900" sldId="269"/>
            <ac:cxnSpMk id="9" creationId="{2F2AA34A-2F49-E17F-B20F-B3B6CE51E7C1}"/>
          </ac:cxnSpMkLst>
        </pc:cxnChg>
        <pc:cxnChg chg="del">
          <ac:chgData name="Conor Walker" userId="9e745111-8e3a-4b36-beec-6898a7e39431" providerId="ADAL" clId="{090C8199-F4D3-41AE-AAB5-D7482AD719F5}" dt="2022-09-03T15:40:49.305" v="46" actId="478"/>
          <ac:cxnSpMkLst>
            <pc:docMk/>
            <pc:sldMk cId="4076530900" sldId="269"/>
            <ac:cxnSpMk id="11" creationId="{00000000-0000-0000-0000-000000000000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5:44:48.191" v="112"/>
        <pc:sldMkLst>
          <pc:docMk/>
          <pc:sldMk cId="3002116362" sldId="270"/>
        </pc:sldMkLst>
        <pc:picChg chg="mod">
          <ac:chgData name="Conor Walker" userId="9e745111-8e3a-4b36-beec-6898a7e39431" providerId="ADAL" clId="{090C8199-F4D3-41AE-AAB5-D7482AD719F5}" dt="2022-09-03T15:44:15.377" v="102" actId="1076"/>
          <ac:picMkLst>
            <pc:docMk/>
            <pc:sldMk cId="3002116362" sldId="270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3.329" v="110" actId="1076"/>
          <ac:picMkLst>
            <pc:docMk/>
            <pc:sldMk cId="3002116362" sldId="270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0.879" v="105" actId="478"/>
          <ac:picMkLst>
            <pc:docMk/>
            <pc:sldMk cId="3002116362" sldId="270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1.840" v="106" actId="478"/>
          <ac:picMkLst>
            <pc:docMk/>
            <pc:sldMk cId="3002116362" sldId="270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2.383" v="107" actId="478"/>
          <ac:picMkLst>
            <pc:docMk/>
            <pc:sldMk cId="3002116362" sldId="270"/>
            <ac:picMk id="12" creationId="{00000000-0000-0000-0000-000000000000}"/>
          </ac:picMkLst>
        </pc:picChg>
      </pc:sldChg>
      <pc:sldChg chg="del">
        <pc:chgData name="Conor Walker" userId="9e745111-8e3a-4b36-beec-6898a7e39431" providerId="ADAL" clId="{090C8199-F4D3-41AE-AAB5-D7482AD719F5}" dt="2022-09-03T15:42:09.949" v="70" actId="2696"/>
        <pc:sldMkLst>
          <pc:docMk/>
          <pc:sldMk cId="3667158907" sldId="271"/>
        </pc:sldMkLst>
      </pc:sldChg>
      <pc:sldChg chg="addSp delSp modSp mod delAnim modAnim">
        <pc:chgData name="Conor Walker" userId="9e745111-8e3a-4b36-beec-6898a7e39431" providerId="ADAL" clId="{090C8199-F4D3-41AE-AAB5-D7482AD719F5}" dt="2022-09-03T15:42:42.663" v="81" actId="1076"/>
        <pc:sldMkLst>
          <pc:docMk/>
          <pc:sldMk cId="3333196353" sldId="272"/>
        </pc:sldMkLst>
        <pc:picChg chg="del">
          <ac:chgData name="Conor Walker" userId="9e745111-8e3a-4b36-beec-6898a7e39431" providerId="ADAL" clId="{090C8199-F4D3-41AE-AAB5-D7482AD719F5}" dt="2022-09-03T15:42:11.624" v="71" actId="478"/>
          <ac:picMkLst>
            <pc:docMk/>
            <pc:sldMk cId="3333196353" sldId="272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2:13.956" v="72" actId="1076"/>
          <ac:picMkLst>
            <pc:docMk/>
            <pc:sldMk cId="3333196353" sldId="272"/>
            <ac:picMk id="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42:33.149" v="78" actId="732"/>
          <ac:picMkLst>
            <pc:docMk/>
            <pc:sldMk cId="3333196353" sldId="272"/>
            <ac:picMk id="5" creationId="{E08157BE-2818-94F2-F7C4-FA35807CCC14}"/>
          </ac:picMkLst>
        </pc:picChg>
        <pc:picChg chg="add mod">
          <ac:chgData name="Conor Walker" userId="9e745111-8e3a-4b36-beec-6898a7e39431" providerId="ADAL" clId="{090C8199-F4D3-41AE-AAB5-D7482AD719F5}" dt="2022-09-03T15:42:24.204" v="76" actId="1076"/>
          <ac:picMkLst>
            <pc:docMk/>
            <pc:sldMk cId="3333196353" sldId="272"/>
            <ac:picMk id="6" creationId="{7074D529-60C5-A9AF-2F4E-46EEF8C03828}"/>
          </ac:picMkLst>
        </pc:picChg>
        <pc:cxnChg chg="add mod">
          <ac:chgData name="Conor Walker" userId="9e745111-8e3a-4b36-beec-6898a7e39431" providerId="ADAL" clId="{090C8199-F4D3-41AE-AAB5-D7482AD719F5}" dt="2022-09-03T15:42:42.663" v="81" actId="1076"/>
          <ac:cxnSpMkLst>
            <pc:docMk/>
            <pc:sldMk cId="3333196353" sldId="272"/>
            <ac:cxnSpMk id="7" creationId="{264E5A7F-195D-BA39-860B-ECA7BB377A0B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5:44:09.126" v="101" actId="1076"/>
        <pc:sldMkLst>
          <pc:docMk/>
          <pc:sldMk cId="3898348314" sldId="273"/>
        </pc:sldMkLst>
        <pc:grpChg chg="add mod">
          <ac:chgData name="Conor Walker" userId="9e745111-8e3a-4b36-beec-6898a7e39431" providerId="ADAL" clId="{090C8199-F4D3-41AE-AAB5-D7482AD719F5}" dt="2022-09-03T15:44:04.778" v="100" actId="1076"/>
          <ac:grpSpMkLst>
            <pc:docMk/>
            <pc:sldMk cId="3898348314" sldId="273"/>
            <ac:grpSpMk id="6" creationId="{CCD1E6C1-2932-F49D-405F-8EED5A0E77F4}"/>
          </ac:grpSpMkLst>
        </pc:grpChg>
        <pc:picChg chg="del">
          <ac:chgData name="Conor Walker" userId="9e745111-8e3a-4b36-beec-6898a7e39431" providerId="ADAL" clId="{090C8199-F4D3-41AE-AAB5-D7482AD719F5}" dt="2022-09-03T15:42:19.537" v="73" actId="21"/>
          <ac:picMkLst>
            <pc:docMk/>
            <pc:sldMk cId="3898348314" sldId="273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2:19.537" v="73" actId="21"/>
          <ac:picMkLst>
            <pc:docMk/>
            <pc:sldMk cId="3898348314" sldId="27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04.778" v="100" actId="1076"/>
          <ac:picMkLst>
            <pc:docMk/>
            <pc:sldMk cId="3898348314" sldId="273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2:57.757" v="84"/>
          <ac:picMkLst>
            <pc:docMk/>
            <pc:sldMk cId="3898348314" sldId="273"/>
            <ac:picMk id="7" creationId="{A8C7DEA7-9836-883E-02EC-DCEE1FA7384F}"/>
          </ac:picMkLst>
        </pc:picChg>
        <pc:picChg chg="mod">
          <ac:chgData name="Conor Walker" userId="9e745111-8e3a-4b36-beec-6898a7e39431" providerId="ADAL" clId="{090C8199-F4D3-41AE-AAB5-D7482AD719F5}" dt="2022-09-03T15:42:57.757" v="84"/>
          <ac:picMkLst>
            <pc:docMk/>
            <pc:sldMk cId="3898348314" sldId="273"/>
            <ac:picMk id="8" creationId="{0C1EC995-B3B3-E07B-3F82-1871487FA381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9" creationId="{DF592B34-E997-6F5A-382D-08EF8321DF49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0" creationId="{44D6CD64-39B5-D8E0-7692-C86B4269945E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1" creationId="{16884B73-C30B-BB3D-BFB0-C30E420CBC1F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2" creationId="{C49CB800-0EFF-50D5-6955-AFDFD6BBA756}"/>
          </ac:picMkLst>
        </pc:picChg>
        <pc:cxnChg chg="add mod">
          <ac:chgData name="Conor Walker" userId="9e745111-8e3a-4b36-beec-6898a7e39431" providerId="ADAL" clId="{090C8199-F4D3-41AE-AAB5-D7482AD719F5}" dt="2022-09-03T15:43:23.985" v="92" actId="1076"/>
          <ac:cxnSpMkLst>
            <pc:docMk/>
            <pc:sldMk cId="3898348314" sldId="273"/>
            <ac:cxnSpMk id="13" creationId="{5E814969-E65D-D8CE-21F1-74C3DB6498BA}"/>
          </ac:cxnSpMkLst>
        </pc:cxnChg>
      </pc:sldChg>
      <pc:sldChg chg="del">
        <pc:chgData name="Conor Walker" userId="9e745111-8e3a-4b36-beec-6898a7e39431" providerId="ADAL" clId="{090C8199-F4D3-41AE-AAB5-D7482AD719F5}" dt="2022-09-03T15:43:52.941" v="99" actId="2696"/>
        <pc:sldMkLst>
          <pc:docMk/>
          <pc:sldMk cId="2938784296" sldId="274"/>
        </pc:sldMkLst>
      </pc:sldChg>
      <pc:sldChg chg="addSp delSp modSp mod delAnim modAnim">
        <pc:chgData name="Conor Walker" userId="9e745111-8e3a-4b36-beec-6898a7e39431" providerId="ADAL" clId="{090C8199-F4D3-41AE-AAB5-D7482AD719F5}" dt="2022-09-03T15:46:22.935" v="150" actId="1076"/>
        <pc:sldMkLst>
          <pc:docMk/>
          <pc:sldMk cId="2425730722" sldId="275"/>
        </pc:sldMkLst>
        <pc:picChg chg="add mod">
          <ac:chgData name="Conor Walker" userId="9e745111-8e3a-4b36-beec-6898a7e39431" providerId="ADAL" clId="{090C8199-F4D3-41AE-AAB5-D7482AD719F5}" dt="2022-09-03T15:46:18.899" v="148" actId="1076"/>
          <ac:picMkLst>
            <pc:docMk/>
            <pc:sldMk cId="2425730722" sldId="275"/>
            <ac:picMk id="2" creationId="{76CFDB85-DE8A-DA95-684D-959B690DA9E0}"/>
          </ac:picMkLst>
        </pc:picChg>
        <pc:picChg chg="add mod">
          <ac:chgData name="Conor Walker" userId="9e745111-8e3a-4b36-beec-6898a7e39431" providerId="ADAL" clId="{090C8199-F4D3-41AE-AAB5-D7482AD719F5}" dt="2022-09-03T15:46:22.935" v="150" actId="1076"/>
          <ac:picMkLst>
            <pc:docMk/>
            <pc:sldMk cId="2425730722" sldId="275"/>
            <ac:picMk id="4" creationId="{742D65BF-5E30-9FB8-4A4F-4FC02D18BDF4}"/>
          </ac:picMkLst>
        </pc:picChg>
        <pc:picChg chg="del mod">
          <ac:chgData name="Conor Walker" userId="9e745111-8e3a-4b36-beec-6898a7e39431" providerId="ADAL" clId="{090C8199-F4D3-41AE-AAB5-D7482AD719F5}" dt="2022-09-03T15:45:48.266" v="134" actId="478"/>
          <ac:picMkLst>
            <pc:docMk/>
            <pc:sldMk cId="2425730722" sldId="275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52.341" v="137" actId="1076"/>
          <ac:picMkLst>
            <pc:docMk/>
            <pc:sldMk cId="2425730722" sldId="275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49.322" v="135" actId="478"/>
          <ac:picMkLst>
            <pc:docMk/>
            <pc:sldMk cId="2425730722" sldId="275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49.723" v="136" actId="478"/>
          <ac:picMkLst>
            <pc:docMk/>
            <pc:sldMk cId="2425730722" sldId="275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14.615" v="145" actId="1076"/>
          <ac:picMkLst>
            <pc:docMk/>
            <pc:sldMk cId="2425730722" sldId="275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17.643" v="147" actId="1076"/>
          <ac:picMkLst>
            <pc:docMk/>
            <pc:sldMk cId="2425730722" sldId="275"/>
            <ac:picMk id="18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7:40.948" v="683" actId="1076"/>
        <pc:sldMkLst>
          <pc:docMk/>
          <pc:sldMk cId="3440108778" sldId="276"/>
        </pc:sldMkLst>
        <pc:picChg chg="del">
          <ac:chgData name="Conor Walker" userId="9e745111-8e3a-4b36-beec-6898a7e39431" providerId="ADAL" clId="{090C8199-F4D3-41AE-AAB5-D7482AD719F5}" dt="2022-09-03T15:45:57.812" v="139" actId="21"/>
          <ac:picMkLst>
            <pc:docMk/>
            <pc:sldMk cId="3440108778" sldId="27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57.812" v="139" actId="21"/>
          <ac:picMkLst>
            <pc:docMk/>
            <pc:sldMk cId="3440108778" sldId="27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27.681" v="151" actId="1076"/>
          <ac:picMkLst>
            <pc:docMk/>
            <pc:sldMk cId="3440108778" sldId="27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39.681" v="154" actId="1076"/>
          <ac:picMkLst>
            <pc:docMk/>
            <pc:sldMk cId="3440108778" sldId="276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38.426" v="153" actId="1076"/>
          <ac:picMkLst>
            <pc:docMk/>
            <pc:sldMk cId="3440108778" sldId="276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40.948" v="683" actId="1076"/>
          <ac:picMkLst>
            <pc:docMk/>
            <pc:sldMk cId="3440108778" sldId="276"/>
            <ac:picMk id="9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6:27:37.538" v="682" actId="478"/>
          <ac:picMkLst>
            <pc:docMk/>
            <pc:sldMk cId="3440108778" sldId="276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22.940" v="681" actId="1076"/>
          <ac:picMkLst>
            <pc:docMk/>
            <pc:sldMk cId="3440108778" sldId="276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12.187" v="680" actId="1076"/>
          <ac:picMkLst>
            <pc:docMk/>
            <pc:sldMk cId="3440108778" sldId="276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7:10.228" v="163" actId="1076"/>
          <ac:picMkLst>
            <pc:docMk/>
            <pc:sldMk cId="3440108778" sldId="276"/>
            <ac:picMk id="13" creationId="{0B0877C8-F4F2-4AD9-6BBC-CF2743FDCBC1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47:44.082" v="176" actId="1076"/>
        <pc:sldMkLst>
          <pc:docMk/>
          <pc:sldMk cId="268503946" sldId="277"/>
        </pc:sldMkLst>
        <pc:picChg chg="del">
          <ac:chgData name="Conor Walker" userId="9e745111-8e3a-4b36-beec-6898a7e39431" providerId="ADAL" clId="{090C8199-F4D3-41AE-AAB5-D7482AD719F5}" dt="2022-09-03T15:46:56.332" v="157" actId="21"/>
          <ac:picMkLst>
            <pc:docMk/>
            <pc:sldMk cId="268503946" sldId="277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26.660" v="169" actId="1076"/>
          <ac:picMkLst>
            <pc:docMk/>
            <pc:sldMk cId="268503946" sldId="27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28.729" v="170" actId="1076"/>
          <ac:picMkLst>
            <pc:docMk/>
            <pc:sldMk cId="268503946" sldId="27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37.074" v="173" actId="1076"/>
          <ac:picMkLst>
            <pc:docMk/>
            <pc:sldMk cId="268503946" sldId="277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9" creationId="{58BDA511-4DA5-DA5D-7B0E-E4DA0346DBAE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10" creationId="{07CA1BDD-1FFD-1EA8-F052-32C86F3B3F9B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11" creationId="{B7F183C5-4FF0-9BD7-BA07-1AD9FE39EA57}"/>
          </ac:picMkLst>
        </pc:picChg>
        <pc:cxnChg chg="mod">
          <ac:chgData name="Conor Walker" userId="9e745111-8e3a-4b36-beec-6898a7e39431" providerId="ADAL" clId="{090C8199-F4D3-41AE-AAB5-D7482AD719F5}" dt="2022-09-03T15:47:31.590" v="171" actId="14100"/>
          <ac:cxnSpMkLst>
            <pc:docMk/>
            <pc:sldMk cId="268503946" sldId="277"/>
            <ac:cxnSpMk id="5" creationId="{00000000-0000-0000-0000-000000000000}"/>
          </ac:cxnSpMkLst>
        </pc:cxnChg>
      </pc:sldChg>
      <pc:sldChg chg="delSp del mod delAnim">
        <pc:chgData name="Conor Walker" userId="9e745111-8e3a-4b36-beec-6898a7e39431" providerId="ADAL" clId="{090C8199-F4D3-41AE-AAB5-D7482AD719F5}" dt="2022-09-03T15:47:50.338" v="177" actId="2696"/>
        <pc:sldMkLst>
          <pc:docMk/>
          <pc:sldMk cId="3272191448" sldId="278"/>
        </pc:sldMkLst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6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50:44.845" v="235"/>
        <pc:sldMkLst>
          <pc:docMk/>
          <pc:sldMk cId="1593568322" sldId="279"/>
        </pc:sldMkLst>
        <pc:spChg chg="add mod">
          <ac:chgData name="Conor Walker" userId="9e745111-8e3a-4b36-beec-6898a7e39431" providerId="ADAL" clId="{090C8199-F4D3-41AE-AAB5-D7482AD719F5}" dt="2022-09-03T15:50:18.306" v="230" actId="113"/>
          <ac:spMkLst>
            <pc:docMk/>
            <pc:sldMk cId="1593568322" sldId="279"/>
            <ac:spMk id="21" creationId="{48F1A828-5007-F892-EFD2-225844F98E5C}"/>
          </ac:spMkLst>
        </pc:spChg>
        <pc:grpChg chg="add del mod">
          <ac:chgData name="Conor Walker" userId="9e745111-8e3a-4b36-beec-6898a7e39431" providerId="ADAL" clId="{090C8199-F4D3-41AE-AAB5-D7482AD719F5}" dt="2022-09-03T15:49:22.685" v="204" actId="21"/>
          <ac:grpSpMkLst>
            <pc:docMk/>
            <pc:sldMk cId="1593568322" sldId="279"/>
            <ac:grpSpMk id="5" creationId="{F0709B75-D9D1-7B77-7C9C-AF5FAD62B5C7}"/>
          </ac:grpSpMkLst>
        </pc:grpChg>
        <pc:grpChg chg="add del mod">
          <ac:chgData name="Conor Walker" userId="9e745111-8e3a-4b36-beec-6898a7e39431" providerId="ADAL" clId="{090C8199-F4D3-41AE-AAB5-D7482AD719F5}" dt="2022-09-03T15:49:30.168" v="208" actId="478"/>
          <ac:grpSpMkLst>
            <pc:docMk/>
            <pc:sldMk cId="1593568322" sldId="279"/>
            <ac:grpSpMk id="9" creationId="{45AB8B85-33F6-9960-34AD-3765927828D9}"/>
          </ac:grpSpMkLst>
        </pc:grpChg>
        <pc:picChg chg="mod modCrop">
          <ac:chgData name="Conor Walker" userId="9e745111-8e3a-4b36-beec-6898a7e39431" providerId="ADAL" clId="{090C8199-F4D3-41AE-AAB5-D7482AD719F5}" dt="2022-09-03T15:49:32.321" v="209" actId="1076"/>
          <ac:picMkLst>
            <pc:docMk/>
            <pc:sldMk cId="1593568322" sldId="279"/>
            <ac:picMk id="2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48:30.446" v="188" actId="1076"/>
          <ac:picMkLst>
            <pc:docMk/>
            <pc:sldMk cId="1593568322" sldId="279"/>
            <ac:picMk id="4" creationId="{0F253889-9E6C-5360-2F3A-555168F57DFC}"/>
          </ac:picMkLst>
        </pc:picChg>
        <pc:picChg chg="del mod topLvl">
          <ac:chgData name="Conor Walker" userId="9e745111-8e3a-4b36-beec-6898a7e39431" providerId="ADAL" clId="{090C8199-F4D3-41AE-AAB5-D7482AD719F5}" dt="2022-09-03T15:49:22.685" v="204" actId="21"/>
          <ac:picMkLst>
            <pc:docMk/>
            <pc:sldMk cId="1593568322" sldId="279"/>
            <ac:picMk id="6" creationId="{045EFE79-CF09-BB52-6EA8-5E8E62A728BA}"/>
          </ac:picMkLst>
        </pc:picChg>
        <pc:picChg chg="mod topLvl">
          <ac:chgData name="Conor Walker" userId="9e745111-8e3a-4b36-beec-6898a7e39431" providerId="ADAL" clId="{090C8199-F4D3-41AE-AAB5-D7482AD719F5}" dt="2022-09-03T15:49:40.192" v="212" actId="1076"/>
          <ac:picMkLst>
            <pc:docMk/>
            <pc:sldMk cId="1593568322" sldId="279"/>
            <ac:picMk id="7" creationId="{D126EA31-42F3-5B67-AC9E-C34FFF2BC8B0}"/>
          </ac:picMkLst>
        </pc:picChg>
        <pc:picChg chg="add mod modCrop">
          <ac:chgData name="Conor Walker" userId="9e745111-8e3a-4b36-beec-6898a7e39431" providerId="ADAL" clId="{090C8199-F4D3-41AE-AAB5-D7482AD719F5}" dt="2022-09-03T15:49:34.589" v="210" actId="1076"/>
          <ac:picMkLst>
            <pc:docMk/>
            <pc:sldMk cId="1593568322" sldId="279"/>
            <ac:picMk id="8" creationId="{6B83F729-9BFF-7D04-A120-438457290CFB}"/>
          </ac:picMkLst>
        </pc:picChg>
        <pc:picChg chg="mod">
          <ac:chgData name="Conor Walker" userId="9e745111-8e3a-4b36-beec-6898a7e39431" providerId="ADAL" clId="{090C8199-F4D3-41AE-AAB5-D7482AD719F5}" dt="2022-09-03T15:49:14.392" v="202"/>
          <ac:picMkLst>
            <pc:docMk/>
            <pc:sldMk cId="1593568322" sldId="279"/>
            <ac:picMk id="10" creationId="{440A1589-A335-36A3-CF2A-0F39C4B70FA0}"/>
          </ac:picMkLst>
        </pc:picChg>
        <pc:picChg chg="mod">
          <ac:chgData name="Conor Walker" userId="9e745111-8e3a-4b36-beec-6898a7e39431" providerId="ADAL" clId="{090C8199-F4D3-41AE-AAB5-D7482AD719F5}" dt="2022-09-03T15:49:14.392" v="202"/>
          <ac:picMkLst>
            <pc:docMk/>
            <pc:sldMk cId="1593568322" sldId="279"/>
            <ac:picMk id="11" creationId="{F83CA6C1-ADFC-F863-919A-C5D754763C63}"/>
          </ac:picMkLst>
        </pc:picChg>
        <pc:picChg chg="add mod">
          <ac:chgData name="Conor Walker" userId="9e745111-8e3a-4b36-beec-6898a7e39431" providerId="ADAL" clId="{090C8199-F4D3-41AE-AAB5-D7482AD719F5}" dt="2022-09-03T15:49:36.243" v="211" actId="1076"/>
          <ac:picMkLst>
            <pc:docMk/>
            <pc:sldMk cId="1593568322" sldId="279"/>
            <ac:picMk id="12" creationId="{0F8D73CA-8605-C2EB-9032-908115E522CE}"/>
          </ac:picMkLst>
        </pc:picChg>
        <pc:picChg chg="add mod">
          <ac:chgData name="Conor Walker" userId="9e745111-8e3a-4b36-beec-6898a7e39431" providerId="ADAL" clId="{090C8199-F4D3-41AE-AAB5-D7482AD719F5}" dt="2022-09-03T15:49:49.265" v="215" actId="1076"/>
          <ac:picMkLst>
            <pc:docMk/>
            <pc:sldMk cId="1593568322" sldId="279"/>
            <ac:picMk id="13" creationId="{BE4FA4BC-D87E-BA08-026E-BF2EFC170192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4" creationId="{208BB5FF-39B1-87DB-6C3C-2A046CEDE02D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5" creationId="{ACACBC70-B58D-DFB3-0B30-0F2521D1B907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8" creationId="{7B5456F2-BFB0-630E-0D2E-DEC91C7D3BB4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9" creationId="{21FDFEE1-6B31-D294-08B0-E10F84C80503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20" creationId="{E9D845B0-E20D-56E8-4F47-19F1205DB87E}"/>
          </ac:picMkLst>
        </pc:picChg>
      </pc:sldChg>
      <pc:sldChg chg="delSp modSp del mod delAnim">
        <pc:chgData name="Conor Walker" userId="9e745111-8e3a-4b36-beec-6898a7e39431" providerId="ADAL" clId="{090C8199-F4D3-41AE-AAB5-D7482AD719F5}" dt="2022-09-03T15:50:48.922" v="236" actId="2696"/>
        <pc:sldMkLst>
          <pc:docMk/>
          <pc:sldMk cId="381207647" sldId="280"/>
        </pc:sldMkLst>
        <pc:grpChg chg="del mod">
          <ac:chgData name="Conor Walker" userId="9e745111-8e3a-4b36-beec-6898a7e39431" providerId="ADAL" clId="{090C8199-F4D3-41AE-AAB5-D7482AD719F5}" dt="2022-09-03T15:48:40.869" v="192" actId="21"/>
          <ac:grpSpMkLst>
            <pc:docMk/>
            <pc:sldMk cId="381207647" sldId="280"/>
            <ac:grpSpMk id="7" creationId="{00000000-0000-0000-0000-000000000000}"/>
          </ac:grpSpMkLst>
        </pc:grpChg>
      </pc:sldChg>
      <pc:sldChg chg="delSp modSp mod delAnim modAnim">
        <pc:chgData name="Conor Walker" userId="9e745111-8e3a-4b36-beec-6898a7e39431" providerId="ADAL" clId="{090C8199-F4D3-41AE-AAB5-D7482AD719F5}" dt="2022-09-03T15:51:28.278" v="241"/>
        <pc:sldMkLst>
          <pc:docMk/>
          <pc:sldMk cId="676634561" sldId="281"/>
        </pc:sldMkLst>
        <pc:grpChg chg="mod">
          <ac:chgData name="Conor Walker" userId="9e745111-8e3a-4b36-beec-6898a7e39431" providerId="ADAL" clId="{090C8199-F4D3-41AE-AAB5-D7482AD719F5}" dt="2022-09-03T15:51:03.431" v="240" actId="1076"/>
          <ac:grpSpMkLst>
            <pc:docMk/>
            <pc:sldMk cId="676634561" sldId="281"/>
            <ac:grpSpMk id="19" creationId="{00000000-0000-0000-0000-000000000000}"/>
          </ac:grpSpMkLst>
        </pc:grpChg>
        <pc:picChg chg="del mod">
          <ac:chgData name="Conor Walker" userId="9e745111-8e3a-4b36-beec-6898a7e39431" providerId="ADAL" clId="{090C8199-F4D3-41AE-AAB5-D7482AD719F5}" dt="2022-09-03T15:50:55.364" v="237" actId="478"/>
          <ac:picMkLst>
            <pc:docMk/>
            <pc:sldMk cId="676634561" sldId="28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20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8:23.996" v="685"/>
        <pc:sldMkLst>
          <pc:docMk/>
          <pc:sldMk cId="3215810478" sldId="282"/>
        </pc:sldMkLst>
        <pc:grpChg chg="mod">
          <ac:chgData name="Conor Walker" userId="9e745111-8e3a-4b36-beec-6898a7e39431" providerId="ADAL" clId="{090C8199-F4D3-41AE-AAB5-D7482AD719F5}" dt="2022-09-03T15:51:51.786" v="249" actId="1076"/>
          <ac:grpSpMkLst>
            <pc:docMk/>
            <pc:sldMk cId="3215810478" sldId="282"/>
            <ac:grpSpMk id="5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5:52:01.001" v="253" actId="1076"/>
          <ac:picMkLst>
            <pc:docMk/>
            <pc:sldMk cId="3215810478" sldId="282"/>
            <ac:picMk id="4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5:51:48.826" v="247" actId="478"/>
          <ac:picMkLst>
            <pc:docMk/>
            <pc:sldMk cId="3215810478" sldId="282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2:03.051" v="254" actId="1076"/>
          <ac:picMkLst>
            <pc:docMk/>
            <pc:sldMk cId="3215810478" sldId="282"/>
            <ac:picMk id="7" creationId="{00000000-0000-0000-0000-000000000000}"/>
          </ac:picMkLst>
        </pc:picChg>
        <pc:cxnChg chg="del">
          <ac:chgData name="Conor Walker" userId="9e745111-8e3a-4b36-beec-6898a7e39431" providerId="ADAL" clId="{090C8199-F4D3-41AE-AAB5-D7482AD719F5}" dt="2022-09-03T16:28:22.775" v="684" actId="21"/>
          <ac:cxnSpMkLst>
            <pc:docMk/>
            <pc:sldMk cId="3215810478" sldId="282"/>
            <ac:cxnSpMk id="8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6:28:23.996" v="685"/>
          <ac:cxnSpMkLst>
            <pc:docMk/>
            <pc:sldMk cId="3215810478" sldId="282"/>
            <ac:cxnSpMk id="9" creationId="{3F73F7FD-012E-A831-52EA-281C2539AB6E}"/>
          </ac:cxnSpMkLst>
        </pc:cxnChg>
      </pc:sldChg>
      <pc:sldChg chg="addSp delSp modSp del mod addAnim delAnim">
        <pc:chgData name="Conor Walker" userId="9e745111-8e3a-4b36-beec-6898a7e39431" providerId="ADAL" clId="{090C8199-F4D3-41AE-AAB5-D7482AD719F5}" dt="2022-09-03T15:54:12.984" v="288" actId="2696"/>
        <pc:sldMkLst>
          <pc:docMk/>
          <pc:sldMk cId="2533334660" sldId="283"/>
        </pc:sldMkLst>
        <pc:grpChg chg="del">
          <ac:chgData name="Conor Walker" userId="9e745111-8e3a-4b36-beec-6898a7e39431" providerId="ADAL" clId="{090C8199-F4D3-41AE-AAB5-D7482AD719F5}" dt="2022-09-03T15:54:03.637" v="281" actId="478"/>
          <ac:grpSpMkLst>
            <pc:docMk/>
            <pc:sldMk cId="2533334660" sldId="283"/>
            <ac:grpSpMk id="6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4:03.139" v="280" actId="478"/>
          <ac:picMkLst>
            <pc:docMk/>
            <pc:sldMk cId="2533334660" sldId="283"/>
            <ac:picMk id="2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5:54:08.426" v="286" actId="478"/>
          <ac:picMkLst>
            <pc:docMk/>
            <pc:sldMk cId="2533334660" sldId="283"/>
            <ac:picMk id="7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5:54:10.745" v="287" actId="21"/>
          <ac:picMkLst>
            <pc:docMk/>
            <pc:sldMk cId="2533334660" sldId="283"/>
            <ac:picMk id="10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56:45.349" v="334"/>
        <pc:sldMkLst>
          <pc:docMk/>
          <pc:sldMk cId="3869254520" sldId="284"/>
        </pc:sldMkLst>
        <pc:grpChg chg="mod">
          <ac:chgData name="Conor Walker" userId="9e745111-8e3a-4b36-beec-6898a7e39431" providerId="ADAL" clId="{090C8199-F4D3-41AE-AAB5-D7482AD719F5}" dt="2022-09-03T15:54:19.394" v="290" actId="1076"/>
          <ac:grpSpMkLst>
            <pc:docMk/>
            <pc:sldMk cId="3869254520" sldId="284"/>
            <ac:grpSpMk id="11" creationId="{00000000-0000-0000-0000-000000000000}"/>
          </ac:grpSpMkLst>
        </pc:grpChg>
        <pc:picChg chg="mod modCrop">
          <ac:chgData name="Conor Walker" userId="9e745111-8e3a-4b36-beec-6898a7e39431" providerId="ADAL" clId="{090C8199-F4D3-41AE-AAB5-D7482AD719F5}" dt="2022-09-03T15:54:28.587" v="293" actId="732"/>
          <ac:picMkLst>
            <pc:docMk/>
            <pc:sldMk cId="3869254520" sldId="284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4:22.710" v="292" actId="1076"/>
          <ac:picMkLst>
            <pc:docMk/>
            <pc:sldMk cId="3869254520" sldId="284"/>
            <ac:picMk id="4" creationId="{CDEE8609-4D0A-1A37-841B-685C64C96FFD}"/>
          </ac:picMkLst>
        </pc:picChg>
        <pc:picChg chg="mod">
          <ac:chgData name="Conor Walker" userId="9e745111-8e3a-4b36-beec-6898a7e39431" providerId="ADAL" clId="{090C8199-F4D3-41AE-AAB5-D7482AD719F5}" dt="2022-09-03T15:54:45.416" v="298" actId="1076"/>
          <ac:picMkLst>
            <pc:docMk/>
            <pc:sldMk cId="3869254520" sldId="284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4:47.318" v="299" actId="1076"/>
          <ac:picMkLst>
            <pc:docMk/>
            <pc:sldMk cId="3869254520" sldId="284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4:36.924" v="294" actId="21"/>
          <ac:picMkLst>
            <pc:docMk/>
            <pc:sldMk cId="3869254520" sldId="284"/>
            <ac:picMk id="9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8:58.168" v="687"/>
        <pc:sldMkLst>
          <pc:docMk/>
          <pc:sldMk cId="4259073582" sldId="285"/>
        </pc:sldMkLst>
        <pc:picChg chg="mod modCrop">
          <ac:chgData name="Conor Walker" userId="9e745111-8e3a-4b36-beec-6898a7e39431" providerId="ADAL" clId="{090C8199-F4D3-41AE-AAB5-D7482AD719F5}" dt="2022-09-03T15:55:20.518" v="309" actId="732"/>
          <ac:picMkLst>
            <pc:docMk/>
            <pc:sldMk cId="4259073582" sldId="285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22.871" v="310" actId="1076"/>
          <ac:picMkLst>
            <pc:docMk/>
            <pc:sldMk cId="4259073582" sldId="28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26.222" v="312" actId="1076"/>
          <ac:picMkLst>
            <pc:docMk/>
            <pc:sldMk cId="4259073582" sldId="285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4:58.033" v="301" actId="478"/>
          <ac:picMkLst>
            <pc:docMk/>
            <pc:sldMk cId="4259073582" sldId="285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5:24.604" v="311" actId="1076"/>
          <ac:picMkLst>
            <pc:docMk/>
            <pc:sldMk cId="4259073582" sldId="285"/>
            <ac:picMk id="8" creationId="{1D643094-B9D1-8C2C-3AE4-022EED66834D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5:56:22.038" v="331"/>
        <pc:sldMkLst>
          <pc:docMk/>
          <pc:sldMk cId="1183931173" sldId="286"/>
        </pc:sldMkLst>
        <pc:picChg chg="mod modCrop">
          <ac:chgData name="Conor Walker" userId="9e745111-8e3a-4b36-beec-6898a7e39431" providerId="ADAL" clId="{090C8199-F4D3-41AE-AAB5-D7482AD719F5}" dt="2022-09-03T15:56:15.045" v="329" actId="1076"/>
          <ac:picMkLst>
            <pc:docMk/>
            <pc:sldMk cId="1183931173" sldId="286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6:14.114" v="328" actId="1076"/>
          <ac:picMkLst>
            <pc:docMk/>
            <pc:sldMk cId="1183931173" sldId="286"/>
            <ac:picMk id="4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6:18.973" v="330" actId="1076"/>
          <ac:picMkLst>
            <pc:docMk/>
            <pc:sldMk cId="1183931173" sldId="286"/>
            <ac:picMk id="8" creationId="{6E3758E8-5C60-E0D2-E555-5BAB44A94BFA}"/>
          </ac:picMkLst>
        </pc:picChg>
      </pc:sldChg>
      <pc:sldChg chg="modSp mod modAnim">
        <pc:chgData name="Conor Walker" userId="9e745111-8e3a-4b36-beec-6898a7e39431" providerId="ADAL" clId="{090C8199-F4D3-41AE-AAB5-D7482AD719F5}" dt="2022-09-03T15:58:13.187" v="351" actId="1076"/>
        <pc:sldMkLst>
          <pc:docMk/>
          <pc:sldMk cId="1092871202" sldId="287"/>
        </pc:sldMkLst>
        <pc:picChg chg="mod">
          <ac:chgData name="Conor Walker" userId="9e745111-8e3a-4b36-beec-6898a7e39431" providerId="ADAL" clId="{090C8199-F4D3-41AE-AAB5-D7482AD719F5}" dt="2022-09-03T15:58:13.187" v="351" actId="1076"/>
          <ac:picMkLst>
            <pc:docMk/>
            <pc:sldMk cId="1092871202" sldId="28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10.054" v="350" actId="1076"/>
          <ac:picMkLst>
            <pc:docMk/>
            <pc:sldMk cId="1092871202" sldId="28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08.537" v="349" actId="1076"/>
          <ac:picMkLst>
            <pc:docMk/>
            <pc:sldMk cId="1092871202" sldId="28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06.965" v="348" actId="1076"/>
          <ac:picMkLst>
            <pc:docMk/>
            <pc:sldMk cId="1092871202" sldId="287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7:53.258" v="343" actId="1076"/>
          <ac:picMkLst>
            <pc:docMk/>
            <pc:sldMk cId="1092871202" sldId="287"/>
            <ac:picMk id="9" creationId="{00000000-0000-0000-0000-000000000000}"/>
          </ac:picMkLst>
        </pc:picChg>
      </pc:sldChg>
      <pc:sldChg chg="del">
        <pc:chgData name="Conor Walker" userId="9e745111-8e3a-4b36-beec-6898a7e39431" providerId="ADAL" clId="{090C8199-F4D3-41AE-AAB5-D7482AD719F5}" dt="2022-09-03T15:59:04.424" v="361" actId="2696"/>
        <pc:sldMkLst>
          <pc:docMk/>
          <pc:sldMk cId="3339954848" sldId="288"/>
        </pc:sldMkLst>
      </pc:sldChg>
      <pc:sldChg chg="addSp delSp modSp mod delAnim modAnim">
        <pc:chgData name="Conor Walker" userId="9e745111-8e3a-4b36-beec-6898a7e39431" providerId="ADAL" clId="{090C8199-F4D3-41AE-AAB5-D7482AD719F5}" dt="2022-09-03T16:00:33.727" v="383"/>
        <pc:sldMkLst>
          <pc:docMk/>
          <pc:sldMk cId="3827475959" sldId="292"/>
        </pc:sldMkLst>
        <pc:picChg chg="del">
          <ac:chgData name="Conor Walker" userId="9e745111-8e3a-4b36-beec-6898a7e39431" providerId="ADAL" clId="{090C8199-F4D3-41AE-AAB5-D7482AD719F5}" dt="2022-09-03T15:59:54.357" v="372" actId="478"/>
          <ac:picMkLst>
            <pc:docMk/>
            <pc:sldMk cId="3827475959" sldId="29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008" v="373" actId="478"/>
          <ac:picMkLst>
            <pc:docMk/>
            <pc:sldMk cId="3827475959" sldId="29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498" v="374" actId="478"/>
          <ac:picMkLst>
            <pc:docMk/>
            <pc:sldMk cId="3827475959" sldId="29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870" v="375" actId="478"/>
          <ac:picMkLst>
            <pc:docMk/>
            <pc:sldMk cId="3827475959" sldId="292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57.459" v="376" actId="1076"/>
          <ac:picMkLst>
            <pc:docMk/>
            <pc:sldMk cId="3827475959" sldId="292"/>
            <ac:picMk id="8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6:00:11.599" v="380" actId="732"/>
          <ac:picMkLst>
            <pc:docMk/>
            <pc:sldMk cId="3827475959" sldId="292"/>
            <ac:picMk id="9" creationId="{4B093F16-1A2E-3673-53E0-C9FC6FD0986C}"/>
          </ac:picMkLst>
        </pc:picChg>
        <pc:picChg chg="add mod">
          <ac:chgData name="Conor Walker" userId="9e745111-8e3a-4b36-beec-6898a7e39431" providerId="ADAL" clId="{090C8199-F4D3-41AE-AAB5-D7482AD719F5}" dt="2022-09-03T16:00:06.411" v="379" actId="1076"/>
          <ac:picMkLst>
            <pc:docMk/>
            <pc:sldMk cId="3827475959" sldId="292"/>
            <ac:picMk id="10" creationId="{614A93A0-1797-9480-1202-2E7C49310CBC}"/>
          </ac:picMkLst>
        </pc:picChg>
        <pc:picChg chg="add mod">
          <ac:chgData name="Conor Walker" userId="9e745111-8e3a-4b36-beec-6898a7e39431" providerId="ADAL" clId="{090C8199-F4D3-41AE-AAB5-D7482AD719F5}" dt="2022-09-03T16:00:06.411" v="379" actId="1076"/>
          <ac:picMkLst>
            <pc:docMk/>
            <pc:sldMk cId="3827475959" sldId="292"/>
            <ac:picMk id="11" creationId="{5E5DBD5B-CE06-EE92-333A-F71484475048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0:38.564" v="384"/>
        <pc:sldMkLst>
          <pc:docMk/>
          <pc:sldMk cId="2565629645" sldId="293"/>
        </pc:sldMkLst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17.939" v="381" actId="1076"/>
          <ac:picMkLst>
            <pc:docMk/>
            <pc:sldMk cId="2565629645" sldId="293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23.119" v="382" actId="1076"/>
          <ac:picMkLst>
            <pc:docMk/>
            <pc:sldMk cId="2565629645" sldId="293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23.119" v="382" actId="1076"/>
          <ac:picMkLst>
            <pc:docMk/>
            <pc:sldMk cId="2565629645" sldId="293"/>
            <ac:picMk id="9" creationId="{00000000-0000-0000-0000-000000000000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1:11.390" v="391" actId="1076"/>
        <pc:sldMkLst>
          <pc:docMk/>
          <pc:sldMk cId="3353002409" sldId="295"/>
        </pc:sldMkLst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05.422" v="389" actId="478"/>
          <ac:picMkLst>
            <pc:docMk/>
            <pc:sldMk cId="3353002409" sldId="295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05.888" v="390" actId="478"/>
          <ac:picMkLst>
            <pc:docMk/>
            <pc:sldMk cId="3353002409" sldId="295"/>
            <ac:picMk id="12" creationId="{00000000-0000-0000-0000-000000000000}"/>
          </ac:picMkLst>
        </pc:picChg>
      </pc:sldChg>
      <pc:sldChg chg="addSp delSp modSp mod addAnim delAnim modAnim">
        <pc:chgData name="Conor Walker" userId="9e745111-8e3a-4b36-beec-6898a7e39431" providerId="ADAL" clId="{090C8199-F4D3-41AE-AAB5-D7482AD719F5}" dt="2022-09-03T16:03:22.380" v="433" actId="1076"/>
        <pc:sldMkLst>
          <pc:docMk/>
          <pc:sldMk cId="1807125103" sldId="296"/>
        </pc:sldMkLst>
        <pc:grpChg chg="mod">
          <ac:chgData name="Conor Walker" userId="9e745111-8e3a-4b36-beec-6898a7e39431" providerId="ADAL" clId="{090C8199-F4D3-41AE-AAB5-D7482AD719F5}" dt="2022-09-03T16:03:22.380" v="433" actId="1076"/>
          <ac:grpSpMkLst>
            <pc:docMk/>
            <pc:sldMk cId="1807125103" sldId="296"/>
            <ac:grpSpMk id="9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1:26.301" v="399" actId="21"/>
          <ac:picMkLst>
            <pc:docMk/>
            <pc:sldMk cId="1807125103" sldId="29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26.301" v="399" actId="21"/>
          <ac:picMkLst>
            <pc:docMk/>
            <pc:sldMk cId="1807125103" sldId="29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2:06.151" v="412" actId="1076"/>
          <ac:picMkLst>
            <pc:docMk/>
            <pc:sldMk cId="1807125103" sldId="296"/>
            <ac:picMk id="6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0.372" v="429" actId="478"/>
          <ac:picMkLst>
            <pc:docMk/>
            <pc:sldMk cId="1807125103" sldId="296"/>
            <ac:picMk id="10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0.959" v="430" actId="478"/>
          <ac:picMkLst>
            <pc:docMk/>
            <pc:sldMk cId="1807125103" sldId="296"/>
            <ac:picMk id="11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1.425" v="431" actId="478"/>
          <ac:picMkLst>
            <pc:docMk/>
            <pc:sldMk cId="1807125103" sldId="296"/>
            <ac:picMk id="12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1.906" v="432" actId="478"/>
          <ac:picMkLst>
            <pc:docMk/>
            <pc:sldMk cId="1807125103" sldId="296"/>
            <ac:picMk id="13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04:48.811" v="456"/>
        <pc:sldMkLst>
          <pc:docMk/>
          <pc:sldMk cId="805575968" sldId="297"/>
        </pc:sldMkLst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4:05.849" v="446" actId="1076"/>
          <ac:picMkLst>
            <pc:docMk/>
            <pc:sldMk cId="805575968" sldId="29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4:16.584" v="449" actId="1076"/>
          <ac:picMkLst>
            <pc:docMk/>
            <pc:sldMk cId="805575968" sldId="297"/>
            <ac:picMk id="8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04:48.811" v="456"/>
          <ac:picMkLst>
            <pc:docMk/>
            <pc:sldMk cId="805575968" sldId="297"/>
            <ac:picMk id="9" creationId="{BF278BB1-DD48-B4DF-7602-8393861D00EC}"/>
          </ac:picMkLst>
        </pc:picChg>
        <pc:picChg chg="add del mod">
          <ac:chgData name="Conor Walker" userId="9e745111-8e3a-4b36-beec-6898a7e39431" providerId="ADAL" clId="{090C8199-F4D3-41AE-AAB5-D7482AD719F5}" dt="2022-09-03T16:04:48.811" v="456"/>
          <ac:picMkLst>
            <pc:docMk/>
            <pc:sldMk cId="805575968" sldId="297"/>
            <ac:picMk id="10" creationId="{CEA3E44D-CF57-EB8E-3DE0-C8FAE40144EF}"/>
          </ac:picMkLst>
        </pc:picChg>
      </pc:sldChg>
      <pc:sldChg chg="del">
        <pc:chgData name="Conor Walker" userId="9e745111-8e3a-4b36-beec-6898a7e39431" providerId="ADAL" clId="{090C8199-F4D3-41AE-AAB5-D7482AD719F5}" dt="2022-09-03T16:05:12.200" v="462" actId="2696"/>
        <pc:sldMkLst>
          <pc:docMk/>
          <pc:sldMk cId="358818797" sldId="298"/>
        </pc:sldMkLst>
      </pc:sldChg>
      <pc:sldChg chg="addSp modSp mod modAnim">
        <pc:chgData name="Conor Walker" userId="9e745111-8e3a-4b36-beec-6898a7e39431" providerId="ADAL" clId="{090C8199-F4D3-41AE-AAB5-D7482AD719F5}" dt="2022-09-03T16:30:42.714" v="691"/>
        <pc:sldMkLst>
          <pc:docMk/>
          <pc:sldMk cId="3189548748" sldId="299"/>
        </pc:sldMkLst>
        <pc:cxnChg chg="add mod">
          <ac:chgData name="Conor Walker" userId="9e745111-8e3a-4b36-beec-6898a7e39431" providerId="ADAL" clId="{090C8199-F4D3-41AE-AAB5-D7482AD719F5}" dt="2022-09-03T16:30:34.452" v="690" actId="1076"/>
          <ac:cxnSpMkLst>
            <pc:docMk/>
            <pc:sldMk cId="3189548748" sldId="299"/>
            <ac:cxnSpMk id="4" creationId="{78D2B6CA-E1ED-777A-9B48-AB312B3FEA82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6:05:43.219" v="467" actId="1076"/>
        <pc:sldMkLst>
          <pc:docMk/>
          <pc:sldMk cId="950182602" sldId="300"/>
        </pc:sldMkLst>
        <pc:picChg chg="mod">
          <ac:chgData name="Conor Walker" userId="9e745111-8e3a-4b36-beec-6898a7e39431" providerId="ADAL" clId="{090C8199-F4D3-41AE-AAB5-D7482AD719F5}" dt="2022-09-03T16:05:43.219" v="467" actId="1076"/>
          <ac:picMkLst>
            <pc:docMk/>
            <pc:sldMk cId="950182602" sldId="300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5:40.186" v="466" actId="1076"/>
          <ac:picMkLst>
            <pc:docMk/>
            <pc:sldMk cId="950182602" sldId="30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5:40.186" v="466" actId="1076"/>
          <ac:picMkLst>
            <pc:docMk/>
            <pc:sldMk cId="950182602" sldId="300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35.992" v="465" actId="478"/>
          <ac:picMkLst>
            <pc:docMk/>
            <pc:sldMk cId="950182602" sldId="300"/>
            <ac:picMk id="8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09:15.047" v="507"/>
        <pc:sldMkLst>
          <pc:docMk/>
          <pc:sldMk cId="332211481" sldId="301"/>
        </pc:sldMkLst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6:54.212" v="484" actId="1076"/>
          <ac:picMkLst>
            <pc:docMk/>
            <pc:sldMk cId="332211481" sldId="301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3.687" v="487" actId="1076"/>
          <ac:picMkLst>
            <pc:docMk/>
            <pc:sldMk cId="332211481" sldId="301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8:45.293" v="502" actId="1076"/>
          <ac:picMkLst>
            <pc:docMk/>
            <pc:sldMk cId="332211481" sldId="301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8:36.965" v="497" actId="1076"/>
          <ac:picMkLst>
            <pc:docMk/>
            <pc:sldMk cId="332211481" sldId="301"/>
            <ac:picMk id="13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8:38.207" v="498" actId="1076"/>
          <ac:picMkLst>
            <pc:docMk/>
            <pc:sldMk cId="332211481" sldId="301"/>
            <ac:picMk id="14" creationId="{0A0C72A4-2B12-776D-C0B7-9C940EAD4D5C}"/>
          </ac:picMkLst>
        </pc:picChg>
        <pc:picChg chg="add mod">
          <ac:chgData name="Conor Walker" userId="9e745111-8e3a-4b36-beec-6898a7e39431" providerId="ADAL" clId="{090C8199-F4D3-41AE-AAB5-D7482AD719F5}" dt="2022-09-03T16:08:42.153" v="501" actId="1076"/>
          <ac:picMkLst>
            <pc:docMk/>
            <pc:sldMk cId="332211481" sldId="301"/>
            <ac:picMk id="15" creationId="{E8B33746-5AA5-D2EB-A59F-71A576944594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9:08.608" v="506"/>
        <pc:sldMkLst>
          <pc:docMk/>
          <pc:sldMk cId="2886325724" sldId="302"/>
        </pc:sldMkLst>
        <pc:picChg chg="del">
          <ac:chgData name="Conor Walker" userId="9e745111-8e3a-4b36-beec-6898a7e39431" providerId="ADAL" clId="{090C8199-F4D3-41AE-AAB5-D7482AD719F5}" dt="2022-09-03T16:08:55.800" v="503" actId="478"/>
          <ac:picMkLst>
            <pc:docMk/>
            <pc:sldMk cId="2886325724" sldId="30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8:56.189" v="504" actId="478"/>
          <ac:picMkLst>
            <pc:docMk/>
            <pc:sldMk cId="2886325724" sldId="302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9:01.050" v="505" actId="1076"/>
          <ac:picMkLst>
            <pc:docMk/>
            <pc:sldMk cId="2886325724" sldId="302"/>
            <ac:picMk id="6" creationId="{00000000-0000-0000-0000-000000000000}"/>
          </ac:picMkLst>
        </pc:picChg>
      </pc:sldChg>
      <pc:sldChg chg="modAnim">
        <pc:chgData name="Conor Walker" userId="9e745111-8e3a-4b36-beec-6898a7e39431" providerId="ADAL" clId="{090C8199-F4D3-41AE-AAB5-D7482AD719F5}" dt="2022-09-03T16:09:26.960" v="508"/>
        <pc:sldMkLst>
          <pc:docMk/>
          <pc:sldMk cId="4236823283" sldId="303"/>
        </pc:sldMkLst>
      </pc:sldChg>
      <pc:sldChg chg="delSp modSp mod delAnim modAnim">
        <pc:chgData name="Conor Walker" userId="9e745111-8e3a-4b36-beec-6898a7e39431" providerId="ADAL" clId="{090C8199-F4D3-41AE-AAB5-D7482AD719F5}" dt="2022-09-03T16:10:26.299" v="517"/>
        <pc:sldMkLst>
          <pc:docMk/>
          <pc:sldMk cId="968322939" sldId="304"/>
        </pc:sldMkLst>
        <pc:picChg chg="mod">
          <ac:chgData name="Conor Walker" userId="9e745111-8e3a-4b36-beec-6898a7e39431" providerId="ADAL" clId="{090C8199-F4D3-41AE-AAB5-D7482AD719F5}" dt="2022-09-03T16:09:42.673" v="510" actId="1076"/>
          <ac:picMkLst>
            <pc:docMk/>
            <pc:sldMk cId="968322939" sldId="304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22.161" v="515" actId="1076"/>
          <ac:picMkLst>
            <pc:docMk/>
            <pc:sldMk cId="968322939" sldId="304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23.325" v="516" actId="1076"/>
          <ac:picMkLst>
            <pc:docMk/>
            <pc:sldMk cId="968322939" sldId="304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16.413" v="512" actId="478"/>
          <ac:picMkLst>
            <pc:docMk/>
            <pc:sldMk cId="968322939" sldId="304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16.967" v="513" actId="478"/>
          <ac:picMkLst>
            <pc:docMk/>
            <pc:sldMk cId="968322939" sldId="304"/>
            <ac:picMk id="10" creationId="{00000000-0000-0000-0000-000000000000}"/>
          </ac:picMkLst>
        </pc:picChg>
      </pc:sldChg>
      <pc:sldChg chg="delSp modSp mod ord delAnim modAnim">
        <pc:chgData name="Conor Walker" userId="9e745111-8e3a-4b36-beec-6898a7e39431" providerId="ADAL" clId="{090C8199-F4D3-41AE-AAB5-D7482AD719F5}" dt="2022-09-03T16:12:17.757" v="536" actId="478"/>
        <pc:sldMkLst>
          <pc:docMk/>
          <pc:sldMk cId="4077091824" sldId="305"/>
        </pc:sldMkLst>
        <pc:picChg chg="del">
          <ac:chgData name="Conor Walker" userId="9e745111-8e3a-4b36-beec-6898a7e39431" providerId="ADAL" clId="{090C8199-F4D3-41AE-AAB5-D7482AD719F5}" dt="2022-09-03T16:10:59.797" v="524" actId="21"/>
          <ac:picMkLst>
            <pc:docMk/>
            <pc:sldMk cId="4077091824" sldId="305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9.797" v="524" actId="21"/>
          <ac:picMkLst>
            <pc:docMk/>
            <pc:sldMk cId="4077091824" sldId="30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1:23.873" v="530" actId="1076"/>
          <ac:picMkLst>
            <pc:docMk/>
            <pc:sldMk cId="4077091824" sldId="305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1:26.619" v="531" actId="1076"/>
          <ac:picMkLst>
            <pc:docMk/>
            <pc:sldMk cId="4077091824" sldId="305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17.757" v="536" actId="478"/>
          <ac:picMkLst>
            <pc:docMk/>
            <pc:sldMk cId="4077091824" sldId="305"/>
            <ac:picMk id="10" creationId="{00000000-0000-0000-0000-000000000000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13:18.925" v="555"/>
        <pc:sldMkLst>
          <pc:docMk/>
          <pc:sldMk cId="4205192740" sldId="306"/>
        </pc:sldMkLst>
        <pc:picChg chg="del">
          <ac:chgData name="Conor Walker" userId="9e745111-8e3a-4b36-beec-6898a7e39431" providerId="ADAL" clId="{090C8199-F4D3-41AE-AAB5-D7482AD719F5}" dt="2022-09-03T16:12:58.244" v="549" actId="478"/>
          <ac:picMkLst>
            <pc:docMk/>
            <pc:sldMk cId="4205192740" sldId="306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1.423" v="550" actId="1076"/>
          <ac:picMkLst>
            <pc:docMk/>
            <pc:sldMk cId="4205192740" sldId="30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14.747" v="554" actId="1076"/>
          <ac:picMkLst>
            <pc:docMk/>
            <pc:sldMk cId="4205192740" sldId="30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11.597" v="553" actId="1076"/>
          <ac:picMkLst>
            <pc:docMk/>
            <pc:sldMk cId="4205192740" sldId="306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7.657" v="552" actId="1076"/>
          <ac:picMkLst>
            <pc:docMk/>
            <pc:sldMk cId="4205192740" sldId="306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4.463" v="551" actId="1076"/>
          <ac:picMkLst>
            <pc:docMk/>
            <pc:sldMk cId="4205192740" sldId="306"/>
            <ac:picMk id="9" creationId="{00000000-0000-0000-0000-000000000000}"/>
          </ac:picMkLst>
        </pc:picChg>
      </pc:sldChg>
      <pc:sldChg chg="addSp delSp modSp mod modAnim">
        <pc:chgData name="Conor Walker" userId="9e745111-8e3a-4b36-beec-6898a7e39431" providerId="ADAL" clId="{090C8199-F4D3-41AE-AAB5-D7482AD719F5}" dt="2022-09-03T16:31:40.807" v="696"/>
        <pc:sldMkLst>
          <pc:docMk/>
          <pc:sldMk cId="3091944119" sldId="307"/>
        </pc:sldMkLst>
        <pc:grpChg chg="mod">
          <ac:chgData name="Conor Walker" userId="9e745111-8e3a-4b36-beec-6898a7e39431" providerId="ADAL" clId="{090C8199-F4D3-41AE-AAB5-D7482AD719F5}" dt="2022-09-03T16:14:13.825" v="562" actId="1076"/>
          <ac:grpSpMkLst>
            <pc:docMk/>
            <pc:sldMk cId="3091944119" sldId="307"/>
            <ac:grpSpMk id="7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55.655" v="560" actId="1076"/>
          <ac:picMkLst>
            <pc:docMk/>
            <pc:sldMk cId="3091944119" sldId="307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50.771" v="559" actId="1076"/>
          <ac:picMkLst>
            <pc:docMk/>
            <pc:sldMk cId="3091944119" sldId="307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7.143" v="558" actId="1076"/>
          <ac:picMkLst>
            <pc:docMk/>
            <pc:sldMk cId="3091944119" sldId="307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5.452" v="557" actId="1076"/>
          <ac:picMkLst>
            <pc:docMk/>
            <pc:sldMk cId="3091944119" sldId="307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3.909" v="556" actId="1076"/>
          <ac:picMkLst>
            <pc:docMk/>
            <pc:sldMk cId="3091944119" sldId="307"/>
            <ac:picMk id="22" creationId="{00000000-0000-0000-0000-000000000000}"/>
          </ac:picMkLst>
        </pc:picChg>
        <pc:cxnChg chg="del">
          <ac:chgData name="Conor Walker" userId="9e745111-8e3a-4b36-beec-6898a7e39431" providerId="ADAL" clId="{090C8199-F4D3-41AE-AAB5-D7482AD719F5}" dt="2022-09-03T16:31:39.922" v="695" actId="21"/>
          <ac:cxnSpMkLst>
            <pc:docMk/>
            <pc:sldMk cId="3091944119" sldId="307"/>
            <ac:cxnSpMk id="5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6:31:40.807" v="696"/>
          <ac:cxnSpMkLst>
            <pc:docMk/>
            <pc:sldMk cId="3091944119" sldId="307"/>
            <ac:cxnSpMk id="14" creationId="{C67E0285-3E93-3094-4378-9C31100173A3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6:14:45.001" v="573" actId="1076"/>
        <pc:sldMkLst>
          <pc:docMk/>
          <pc:sldMk cId="1475629424" sldId="308"/>
        </pc:sldMkLst>
        <pc:picChg chg="mod">
          <ac:chgData name="Conor Walker" userId="9e745111-8e3a-4b36-beec-6898a7e39431" providerId="ADAL" clId="{090C8199-F4D3-41AE-AAB5-D7482AD719F5}" dt="2022-09-03T16:14:45.001" v="573" actId="1076"/>
          <ac:picMkLst>
            <pc:docMk/>
            <pc:sldMk cId="1475629424" sldId="308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9.601" v="572" actId="1076"/>
          <ac:picMkLst>
            <pc:docMk/>
            <pc:sldMk cId="1475629424" sldId="308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6.366" v="571" actId="1076"/>
          <ac:picMkLst>
            <pc:docMk/>
            <pc:sldMk cId="1475629424" sldId="308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1.971" v="570" actId="1076"/>
          <ac:picMkLst>
            <pc:docMk/>
            <pc:sldMk cId="1475629424" sldId="308"/>
            <ac:picMk id="1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6.953" v="565" actId="478"/>
          <ac:picMkLst>
            <pc:docMk/>
            <pc:sldMk cId="1475629424" sldId="308"/>
            <ac:picMk id="1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7.551" v="566" actId="478"/>
          <ac:picMkLst>
            <pc:docMk/>
            <pc:sldMk cId="1475629424" sldId="308"/>
            <ac:picMk id="1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7.972" v="567" actId="478"/>
          <ac:picMkLst>
            <pc:docMk/>
            <pc:sldMk cId="1475629424" sldId="308"/>
            <ac:picMk id="2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8.518" v="568" actId="478"/>
          <ac:picMkLst>
            <pc:docMk/>
            <pc:sldMk cId="1475629424" sldId="308"/>
            <ac:picMk id="2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9.033" v="569" actId="478"/>
          <ac:picMkLst>
            <pc:docMk/>
            <pc:sldMk cId="1475629424" sldId="308"/>
            <ac:picMk id="22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15:39.458" v="592" actId="1076"/>
        <pc:sldMkLst>
          <pc:docMk/>
          <pc:sldMk cId="3320246118" sldId="309"/>
        </pc:sldMkLst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19.195" v="586" actId="1076"/>
          <ac:picMkLst>
            <pc:docMk/>
            <pc:sldMk cId="3320246118" sldId="309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28.722" v="589" actId="1076"/>
          <ac:picMkLst>
            <pc:docMk/>
            <pc:sldMk cId="3320246118" sldId="309"/>
            <ac:picMk id="10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1" creationId="{A5CFA014-F369-AD7E-1ADA-E2E47AC7B7C3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2" creationId="{13237D83-BA2F-3796-6BB7-EEB949B79598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3" creationId="{F2BBD2CB-0133-B542-3D4F-377F30922403}"/>
          </ac:picMkLst>
        </pc:picChg>
      </pc:sldChg>
      <pc:sldChg chg="delSp modSp mod delAnim">
        <pc:chgData name="Conor Walker" userId="9e745111-8e3a-4b36-beec-6898a7e39431" providerId="ADAL" clId="{090C8199-F4D3-41AE-AAB5-D7482AD719F5}" dt="2022-09-03T16:15:54.341" v="593" actId="1076"/>
        <pc:sldMkLst>
          <pc:docMk/>
          <pc:sldMk cId="149426847" sldId="310"/>
        </pc:sldMkLst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54.341" v="593" actId="1076"/>
          <ac:picMkLst>
            <pc:docMk/>
            <pc:sldMk cId="149426847" sldId="310"/>
            <ac:picMk id="7" creationId="{00000000-0000-0000-0000-000000000000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6:17:00.174" v="611"/>
        <pc:sldMkLst>
          <pc:docMk/>
          <pc:sldMk cId="3681172209" sldId="311"/>
        </pc:sldMkLst>
        <pc:picChg chg="mod">
          <ac:chgData name="Conor Walker" userId="9e745111-8e3a-4b36-beec-6898a7e39431" providerId="ADAL" clId="{090C8199-F4D3-41AE-AAB5-D7482AD719F5}" dt="2022-09-03T16:16:51.014" v="608" actId="1076"/>
          <ac:picMkLst>
            <pc:docMk/>
            <pc:sldMk cId="3681172209" sldId="311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55.560" v="610" actId="1076"/>
          <ac:picMkLst>
            <pc:docMk/>
            <pc:sldMk cId="3681172209" sldId="311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45.599" v="607" actId="1076"/>
          <ac:picMkLst>
            <pc:docMk/>
            <pc:sldMk cId="3681172209" sldId="311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44.031" v="606" actId="1076"/>
          <ac:picMkLst>
            <pc:docMk/>
            <pc:sldMk cId="3681172209" sldId="311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9" creationId="{1B12AA6D-4DAB-77A0-D0E5-F5E607C52808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0" creationId="{85C8C25E-91A2-D3D7-ED91-C52C260AA7F7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1" creationId="{F6571AA5-7434-6451-DC13-33D9E9CF0B72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2" creationId="{8183542B-89BD-098A-8ACB-6B1D3ABE55D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17:36.649" v="620"/>
        <pc:sldMkLst>
          <pc:docMk/>
          <pc:sldMk cId="2621666696" sldId="312"/>
        </pc:sldMkLst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05.216" v="612" actId="1076"/>
          <ac:picMkLst>
            <pc:docMk/>
            <pc:sldMk cId="2621666696" sldId="31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6:30.543" v="600" actId="571"/>
          <ac:picMkLst>
            <pc:docMk/>
            <pc:sldMk cId="2621666696" sldId="312"/>
            <ac:picMk id="13" creationId="{41D3F37D-8183-2FA9-EAF2-01656A48A6BA}"/>
          </ac:picMkLst>
        </pc:picChg>
        <pc:picChg chg="add mod">
          <ac:chgData name="Conor Walker" userId="9e745111-8e3a-4b36-beec-6898a7e39431" providerId="ADAL" clId="{090C8199-F4D3-41AE-AAB5-D7482AD719F5}" dt="2022-09-03T16:16:30.543" v="600" actId="571"/>
          <ac:picMkLst>
            <pc:docMk/>
            <pc:sldMk cId="2621666696" sldId="312"/>
            <ac:picMk id="14" creationId="{87D94E35-5D29-B5AD-4B22-49FD52A8AB01}"/>
          </ac:picMkLst>
        </pc:picChg>
      </pc:sldChg>
      <pc:sldChg chg="modSp mod modAnim">
        <pc:chgData name="Conor Walker" userId="9e745111-8e3a-4b36-beec-6898a7e39431" providerId="ADAL" clId="{090C8199-F4D3-41AE-AAB5-D7482AD719F5}" dt="2022-09-03T16:17:31.388" v="619"/>
        <pc:sldMkLst>
          <pc:docMk/>
          <pc:sldMk cId="2682883185" sldId="313"/>
        </pc:sldMkLst>
        <pc:picChg chg="mod">
          <ac:chgData name="Conor Walker" userId="9e745111-8e3a-4b36-beec-6898a7e39431" providerId="ADAL" clId="{090C8199-F4D3-41AE-AAB5-D7482AD719F5}" dt="2022-09-03T16:17:22.768" v="616" actId="1076"/>
          <ac:picMkLst>
            <pc:docMk/>
            <pc:sldMk cId="2682883185" sldId="31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8" creationId="{00000000-0000-0000-0000-000000000000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6:18:46.605" v="636" actId="1076"/>
        <pc:sldMkLst>
          <pc:docMk/>
          <pc:sldMk cId="896096825" sldId="314"/>
        </pc:sldMkLst>
        <pc:picChg chg="mod">
          <ac:chgData name="Conor Walker" userId="9e745111-8e3a-4b36-beec-6898a7e39431" providerId="ADAL" clId="{090C8199-F4D3-41AE-AAB5-D7482AD719F5}" dt="2022-09-03T16:18:18.651" v="627" actId="14100"/>
          <ac:picMkLst>
            <pc:docMk/>
            <pc:sldMk cId="896096825" sldId="314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8:24.394" v="629" actId="1076"/>
          <ac:picMkLst>
            <pc:docMk/>
            <pc:sldMk cId="896096825" sldId="314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8:35.831" v="632" actId="1076"/>
          <ac:picMkLst>
            <pc:docMk/>
            <pc:sldMk cId="896096825" sldId="314"/>
            <ac:picMk id="7" creationId="{FC9067CE-5D5F-CD13-E592-7C286A3CFE4C}"/>
          </ac:picMkLst>
        </pc:picChg>
        <pc:picChg chg="add mod">
          <ac:chgData name="Conor Walker" userId="9e745111-8e3a-4b36-beec-6898a7e39431" providerId="ADAL" clId="{090C8199-F4D3-41AE-AAB5-D7482AD719F5}" dt="2022-09-03T16:18:46.605" v="636" actId="1076"/>
          <ac:picMkLst>
            <pc:docMk/>
            <pc:sldMk cId="896096825" sldId="314"/>
            <ac:picMk id="8" creationId="{E33EB541-4312-1A5E-A326-29EE2E3F86CB}"/>
          </ac:picMkLst>
        </pc:picChg>
        <pc:cxnChg chg="add mod">
          <ac:chgData name="Conor Walker" userId="9e745111-8e3a-4b36-beec-6898a7e39431" providerId="ADAL" clId="{090C8199-F4D3-41AE-AAB5-D7482AD719F5}" dt="2022-09-03T16:18:22.229" v="628" actId="1076"/>
          <ac:cxnSpMkLst>
            <pc:docMk/>
            <pc:sldMk cId="896096825" sldId="314"/>
            <ac:cxnSpMk id="2" creationId="{F13BFF21-52FB-138B-DCCD-15F7651E8FE5}"/>
          </ac:cxnSpMkLst>
        </pc:cxnChg>
      </pc:sldChg>
      <pc:sldChg chg="modSp del mod">
        <pc:chgData name="Conor Walker" userId="9e745111-8e3a-4b36-beec-6898a7e39431" providerId="ADAL" clId="{090C8199-F4D3-41AE-AAB5-D7482AD719F5}" dt="2022-09-03T16:18:58.365" v="637" actId="2696"/>
        <pc:sldMkLst>
          <pc:docMk/>
          <pc:sldMk cId="2421188347" sldId="315"/>
        </pc:sldMkLst>
        <pc:picChg chg="mod">
          <ac:chgData name="Conor Walker" userId="9e745111-8e3a-4b36-beec-6898a7e39431" providerId="ADAL" clId="{090C8199-F4D3-41AE-AAB5-D7482AD719F5}" dt="2022-09-03T16:18:28.956" v="630" actId="14100"/>
          <ac:picMkLst>
            <pc:docMk/>
            <pc:sldMk cId="2421188347" sldId="315"/>
            <ac:picMk id="2" creationId="{00000000-0000-0000-0000-000000000000}"/>
          </ac:picMkLst>
        </pc:picChg>
      </pc:sldChg>
      <pc:sldChg chg="modAnim">
        <pc:chgData name="Conor Walker" userId="9e745111-8e3a-4b36-beec-6898a7e39431" providerId="ADAL" clId="{090C8199-F4D3-41AE-AAB5-D7482AD719F5}" dt="2022-09-03T16:19:32.915" v="644"/>
        <pc:sldMkLst>
          <pc:docMk/>
          <pc:sldMk cId="1075487538" sldId="316"/>
        </pc:sldMkLst>
      </pc:sldChg>
      <pc:sldChg chg="addSp modSp mod modAnim">
        <pc:chgData name="Conor Walker" userId="9e745111-8e3a-4b36-beec-6898a7e39431" providerId="ADAL" clId="{090C8199-F4D3-41AE-AAB5-D7482AD719F5}" dt="2022-09-03T16:20:27.598" v="651" actId="1076"/>
        <pc:sldMkLst>
          <pc:docMk/>
          <pc:sldMk cId="1957019320" sldId="317"/>
        </pc:sldMkLst>
        <pc:picChg chg="mod">
          <ac:chgData name="Conor Walker" userId="9e745111-8e3a-4b36-beec-6898a7e39431" providerId="ADAL" clId="{090C8199-F4D3-41AE-AAB5-D7482AD719F5}" dt="2022-09-03T16:20:13.855" v="647" actId="1076"/>
          <ac:picMkLst>
            <pc:docMk/>
            <pc:sldMk cId="1957019320" sldId="317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0:27.598" v="651" actId="1076"/>
          <ac:picMkLst>
            <pc:docMk/>
            <pc:sldMk cId="1957019320" sldId="317"/>
            <ac:picMk id="5" creationId="{FB01CA5C-B719-80C2-585B-D956F5C4A181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11" creationId="{00000000-0000-0000-0000-000000000000}"/>
          </ac:picMkLst>
        </pc:picChg>
        <pc:cxnChg chg="add mod">
          <ac:chgData name="Conor Walker" userId="9e745111-8e3a-4b36-beec-6898a7e39431" providerId="ADAL" clId="{090C8199-F4D3-41AE-AAB5-D7482AD719F5}" dt="2022-09-03T16:20:16.766" v="648" actId="1076"/>
          <ac:cxnSpMkLst>
            <pc:docMk/>
            <pc:sldMk cId="1957019320" sldId="317"/>
            <ac:cxnSpMk id="4" creationId="{F68DC3C0-0E37-B4EF-6E9B-E35F362B0E5A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6:21:24.012" v="665" actId="732"/>
        <pc:sldMkLst>
          <pc:docMk/>
          <pc:sldMk cId="2213344569" sldId="318"/>
        </pc:sldMkLst>
        <pc:picChg chg="del">
          <ac:chgData name="Conor Walker" userId="9e745111-8e3a-4b36-beec-6898a7e39431" providerId="ADAL" clId="{090C8199-F4D3-41AE-AAB5-D7482AD719F5}" dt="2022-09-03T16:20:34.831" v="652" actId="478"/>
          <ac:picMkLst>
            <pc:docMk/>
            <pc:sldMk cId="2213344569" sldId="318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5" creationId="{631B74B1-2398-A238-55AA-4D55F87941D8}"/>
          </ac:picMkLst>
        </pc:picChg>
        <pc:picChg chg="mod">
          <ac:chgData name="Conor Walker" userId="9e745111-8e3a-4b36-beec-6898a7e39431" providerId="ADAL" clId="{090C8199-F4D3-41AE-AAB5-D7482AD719F5}" dt="2022-09-03T16:20:47.780" v="655" actId="1076"/>
          <ac:picMkLst>
            <pc:docMk/>
            <pc:sldMk cId="2213344569" sldId="318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7" creationId="{EAE8A200-2789-250D-4599-F32519ED409B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8" creationId="{E306646C-EAA4-1278-9F50-3CA30E7D2286}"/>
          </ac:picMkLst>
        </pc:picChg>
        <pc:picChg chg="add mod modCrop">
          <ac:chgData name="Conor Walker" userId="9e745111-8e3a-4b36-beec-6898a7e39431" providerId="ADAL" clId="{090C8199-F4D3-41AE-AAB5-D7482AD719F5}" dt="2022-09-03T16:21:24.012" v="665" actId="732"/>
          <ac:picMkLst>
            <pc:docMk/>
            <pc:sldMk cId="2213344569" sldId="318"/>
            <ac:picMk id="9" creationId="{D797B1AE-CEB8-DA7B-0234-DEADC64F1E8B}"/>
          </ac:picMkLst>
        </pc:picChg>
        <pc:cxnChg chg="add mod">
          <ac:chgData name="Conor Walker" userId="9e745111-8e3a-4b36-beec-6898a7e39431" providerId="ADAL" clId="{090C8199-F4D3-41AE-AAB5-D7482AD719F5}" dt="2022-09-03T16:20:52.514" v="657" actId="1076"/>
          <ac:cxnSpMkLst>
            <pc:docMk/>
            <pc:sldMk cId="2213344569" sldId="318"/>
            <ac:cxnSpMk id="4" creationId="{6843D790-DA02-F9FA-F405-03886DF9713C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6:32:24.702" v="697"/>
        <pc:sldMkLst>
          <pc:docMk/>
          <pc:sldMk cId="1333325401" sldId="319"/>
        </pc:sldMkLst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6:22:04.724" v="675" actId="1076"/>
          <ac:picMkLst>
            <pc:docMk/>
            <pc:sldMk cId="1333325401" sldId="319"/>
            <ac:picMk id="5" creationId="{B89FE463-8AA4-49D3-D249-6A1A0B11AF47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8" creationId="{AC5F4B1C-BAF9-1FB9-A701-09AD476EFE5B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9" creationId="{094BABB7-8EC6-6868-2F80-56D6F9FA7A35}"/>
          </ac:picMkLst>
        </pc:picChg>
        <pc:picChg chg="mod">
          <ac:chgData name="Conor Walker" userId="9e745111-8e3a-4b36-beec-6898a7e39431" providerId="ADAL" clId="{090C8199-F4D3-41AE-AAB5-D7482AD719F5}" dt="2022-09-03T16:21:07.427" v="662" actId="1076"/>
          <ac:picMkLst>
            <pc:docMk/>
            <pc:sldMk cId="1333325401" sldId="319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11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12" creationId="{81226056-407F-BB70-D37A-906849023ADD}"/>
          </ac:picMkLst>
        </pc:picChg>
        <pc:cxnChg chg="add mod">
          <ac:chgData name="Conor Walker" userId="9e745111-8e3a-4b36-beec-6898a7e39431" providerId="ADAL" clId="{090C8199-F4D3-41AE-AAB5-D7482AD719F5}" dt="2022-09-03T16:21:10.802" v="663"/>
          <ac:cxnSpMkLst>
            <pc:docMk/>
            <pc:sldMk cId="1333325401" sldId="319"/>
            <ac:cxnSpMk id="2" creationId="{AA3EBE4C-8842-FDF4-C86F-C2486F498967}"/>
          </ac:cxnSpMkLst>
        </pc:cxnChg>
      </pc:sldChg>
      <pc:sldChg chg="delSp del mod delAnim">
        <pc:chgData name="Conor Walker" userId="9e745111-8e3a-4b36-beec-6898a7e39431" providerId="ADAL" clId="{090C8199-F4D3-41AE-AAB5-D7482AD719F5}" dt="2022-09-03T16:22:29.200" v="677" actId="2696"/>
        <pc:sldMkLst>
          <pc:docMk/>
          <pc:sldMk cId="2834337977" sldId="320"/>
        </pc:sldMkLst>
        <pc:picChg chg="del">
          <ac:chgData name="Conor Walker" userId="9e745111-8e3a-4b36-beec-6898a7e39431" providerId="ADAL" clId="{090C8199-F4D3-41AE-AAB5-D7482AD719F5}" dt="2022-09-03T16:21:28.842" v="666" actId="21"/>
          <ac:picMkLst>
            <pc:docMk/>
            <pc:sldMk cId="2834337977" sldId="320"/>
            <ac:picMk id="2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5:38:42.055" v="12"/>
        <pc:sldMkLst>
          <pc:docMk/>
          <pc:sldMk cId="1829713283" sldId="321"/>
        </pc:sldMkLst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18.543" v="6" actId="1076"/>
          <ac:picMkLst>
            <pc:docMk/>
            <pc:sldMk cId="1829713283" sldId="321"/>
            <ac:picMk id="1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38:28.050" v="10" actId="732"/>
          <ac:picMkLst>
            <pc:docMk/>
            <pc:sldMk cId="1829713283" sldId="321"/>
            <ac:picMk id="15" creationId="{8F6360D7-FB7B-9B44-B37E-CF9233323C9D}"/>
          </ac:picMkLst>
        </pc:picChg>
        <pc:cxnChg chg="del">
          <ac:chgData name="Conor Walker" userId="9e745111-8e3a-4b36-beec-6898a7e39431" providerId="ADAL" clId="{090C8199-F4D3-41AE-AAB5-D7482AD719F5}" dt="2022-09-03T15:38:15.937" v="5" actId="478"/>
          <ac:cxnSpMkLst>
            <pc:docMk/>
            <pc:sldMk cId="1829713283" sldId="321"/>
            <ac:cxnSpMk id="1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45:45.302" v="133"/>
        <pc:sldMkLst>
          <pc:docMk/>
          <pc:sldMk cId="3741206630" sldId="322"/>
        </pc:sldMkLst>
        <pc:picChg chg="del mod">
          <ac:chgData name="Conor Walker" userId="9e745111-8e3a-4b36-beec-6898a7e39431" providerId="ADAL" clId="{090C8199-F4D3-41AE-AAB5-D7482AD719F5}" dt="2022-09-03T15:44:59.980" v="114" actId="478"/>
          <ac:picMkLst>
            <pc:docMk/>
            <pc:sldMk cId="3741206630" sldId="32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0.702" v="115" actId="478"/>
          <ac:picMkLst>
            <pc:docMk/>
            <pc:sldMk cId="3741206630" sldId="32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1.013" v="116" actId="478"/>
          <ac:picMkLst>
            <pc:docMk/>
            <pc:sldMk cId="3741206630" sldId="322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2.001" v="117" actId="478"/>
          <ac:picMkLst>
            <pc:docMk/>
            <pc:sldMk cId="3741206630" sldId="32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2.611" v="118" actId="478"/>
          <ac:picMkLst>
            <pc:docMk/>
            <pc:sldMk cId="3741206630" sldId="322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5:25.734" v="126" actId="1076"/>
          <ac:picMkLst>
            <pc:docMk/>
            <pc:sldMk cId="3741206630" sldId="322"/>
            <ac:picMk id="8" creationId="{F4AF69BE-45F7-36C6-BCE1-B88142B5CDE5}"/>
          </ac:picMkLst>
        </pc:picChg>
        <pc:picChg chg="mod">
          <ac:chgData name="Conor Walker" userId="9e745111-8e3a-4b36-beec-6898a7e39431" providerId="ADAL" clId="{090C8199-F4D3-41AE-AAB5-D7482AD719F5}" dt="2022-09-03T15:45:06.385" v="119" actId="1076"/>
          <ac:picMkLst>
            <pc:docMk/>
            <pc:sldMk cId="3741206630" sldId="322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19.489" v="124" actId="1076"/>
          <ac:picMkLst>
            <pc:docMk/>
            <pc:sldMk cId="3741206630" sldId="322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23.712" v="125" actId="1076"/>
          <ac:picMkLst>
            <pc:docMk/>
            <pc:sldMk cId="3741206630" sldId="322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5:38.235" v="131" actId="14100"/>
          <ac:picMkLst>
            <pc:docMk/>
            <pc:sldMk cId="3741206630" sldId="322"/>
            <ac:picMk id="13" creationId="{846A1C79-AA9D-E6BB-55C2-6A025EECAC13}"/>
          </ac:picMkLst>
        </pc:picChg>
        <pc:picChg chg="add mod">
          <ac:chgData name="Conor Walker" userId="9e745111-8e3a-4b36-beec-6898a7e39431" providerId="ADAL" clId="{090C8199-F4D3-41AE-AAB5-D7482AD719F5}" dt="2022-09-03T15:45:38.235" v="131" actId="14100"/>
          <ac:picMkLst>
            <pc:docMk/>
            <pc:sldMk cId="3741206630" sldId="322"/>
            <ac:picMk id="14" creationId="{4060FBED-3FFA-DCBF-57AA-94DA4214FB0E}"/>
          </ac:picMkLst>
        </pc:picChg>
      </pc:sldChg>
      <pc:sldChg chg="addSp delSp modSp add mod modAnim">
        <pc:chgData name="Conor Walker" userId="9e745111-8e3a-4b36-beec-6898a7e39431" providerId="ADAL" clId="{090C8199-F4D3-41AE-AAB5-D7482AD719F5}" dt="2022-09-03T15:53:10.739" v="272" actId="1076"/>
        <pc:sldMkLst>
          <pc:docMk/>
          <pc:sldMk cId="1552259403" sldId="323"/>
        </pc:sldMkLst>
        <pc:grpChg chg="add del">
          <ac:chgData name="Conor Walker" userId="9e745111-8e3a-4b36-beec-6898a7e39431" providerId="ADAL" clId="{090C8199-F4D3-41AE-AAB5-D7482AD719F5}" dt="2022-09-03T15:52:16.368" v="259" actId="478"/>
          <ac:grpSpMkLst>
            <pc:docMk/>
            <pc:sldMk cId="1552259403" sldId="323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11.142" v="256" actId="478"/>
          <ac:picMkLst>
            <pc:docMk/>
            <pc:sldMk cId="1552259403" sldId="32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3:04.270" v="270" actId="1076"/>
          <ac:picMkLst>
            <pc:docMk/>
            <pc:sldMk cId="1552259403" sldId="323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16.368" v="259" actId="478"/>
          <ac:picMkLst>
            <pc:docMk/>
            <pc:sldMk cId="1552259403" sldId="323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3:10.739" v="272" actId="1076"/>
          <ac:picMkLst>
            <pc:docMk/>
            <pc:sldMk cId="1552259403" sldId="323"/>
            <ac:picMk id="9" creationId="{31EE77AE-6C9E-4555-7263-F44D61A01B64}"/>
          </ac:picMkLst>
        </pc:picChg>
        <pc:cxnChg chg="topLvl">
          <ac:chgData name="Conor Walker" userId="9e745111-8e3a-4b36-beec-6898a7e39431" providerId="ADAL" clId="{090C8199-F4D3-41AE-AAB5-D7482AD719F5}" dt="2022-09-03T15:52:16.368" v="259" actId="478"/>
          <ac:cxnSpMkLst>
            <pc:docMk/>
            <pc:sldMk cId="1552259403" sldId="323"/>
            <ac:cxnSpMk id="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53:38.743" v="277"/>
        <pc:sldMkLst>
          <pc:docMk/>
          <pc:sldMk cId="3002755358" sldId="324"/>
        </pc:sldMkLst>
        <pc:grpChg chg="del">
          <ac:chgData name="Conor Walker" userId="9e745111-8e3a-4b36-beec-6898a7e39431" providerId="ADAL" clId="{090C8199-F4D3-41AE-AAB5-D7482AD719F5}" dt="2022-09-03T15:52:25.319" v="262" actId="478"/>
          <ac:grpSpMkLst>
            <pc:docMk/>
            <pc:sldMk cId="3002755358" sldId="324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24.072" v="261" actId="478"/>
          <ac:picMkLst>
            <pc:docMk/>
            <pc:sldMk cId="3002755358" sldId="324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2:26.313" v="263" actId="478"/>
          <ac:picMkLst>
            <pc:docMk/>
            <pc:sldMk cId="3002755358" sldId="324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25.319" v="262" actId="478"/>
          <ac:picMkLst>
            <pc:docMk/>
            <pc:sldMk cId="3002755358" sldId="324"/>
            <ac:picMk id="7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5:52:59.627" v="269" actId="21"/>
          <ac:picMkLst>
            <pc:docMk/>
            <pc:sldMk cId="3002755358" sldId="324"/>
            <ac:picMk id="9" creationId="{AACD143C-42CC-C845-7C4E-66C932768EA9}"/>
          </ac:picMkLst>
        </pc:picChg>
        <pc:picChg chg="add mod">
          <ac:chgData name="Conor Walker" userId="9e745111-8e3a-4b36-beec-6898a7e39431" providerId="ADAL" clId="{090C8199-F4D3-41AE-AAB5-D7482AD719F5}" dt="2022-09-03T15:53:27.241" v="274" actId="1076"/>
          <ac:picMkLst>
            <pc:docMk/>
            <pc:sldMk cId="3002755358" sldId="324"/>
            <ac:picMk id="10" creationId="{9E937EE4-2F81-2151-975F-04C81C9D0124}"/>
          </ac:picMkLst>
        </pc:picChg>
        <pc:picChg chg="add mod">
          <ac:chgData name="Conor Walker" userId="9e745111-8e3a-4b36-beec-6898a7e39431" providerId="ADAL" clId="{090C8199-F4D3-41AE-AAB5-D7482AD719F5}" dt="2022-09-03T15:53:35.824" v="276" actId="1076"/>
          <ac:picMkLst>
            <pc:docMk/>
            <pc:sldMk cId="3002755358" sldId="324"/>
            <ac:picMk id="11" creationId="{26974A58-9AA9-BCED-0156-2ADAA04682DB}"/>
          </ac:picMkLst>
        </pc:picChg>
        <pc:cxnChg chg="topLvl">
          <ac:chgData name="Conor Walker" userId="9e745111-8e3a-4b36-beec-6898a7e39431" providerId="ADAL" clId="{090C8199-F4D3-41AE-AAB5-D7482AD719F5}" dt="2022-09-03T15:52:25.319" v="262" actId="478"/>
          <ac:cxnSpMkLst>
            <pc:docMk/>
            <pc:sldMk cId="3002755358" sldId="324"/>
            <ac:cxnSpMk id="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53:51.901" v="279" actId="1076"/>
        <pc:sldMkLst>
          <pc:docMk/>
          <pc:sldMk cId="3107098968" sldId="325"/>
        </pc:sldMkLst>
        <pc:grpChg chg="del">
          <ac:chgData name="Conor Walker" userId="9e745111-8e3a-4b36-beec-6898a7e39431" providerId="ADAL" clId="{090C8199-F4D3-41AE-AAB5-D7482AD719F5}" dt="2022-09-03T15:52:29.241" v="265" actId="478"/>
          <ac:grpSpMkLst>
            <pc:docMk/>
            <pc:sldMk cId="3107098968" sldId="325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28.235" v="264" actId="478"/>
          <ac:picMkLst>
            <pc:docMk/>
            <pc:sldMk cId="3107098968" sldId="325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2:30.228" v="266" actId="478"/>
          <ac:picMkLst>
            <pc:docMk/>
            <pc:sldMk cId="3107098968" sldId="325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29.241" v="265" actId="478"/>
          <ac:picMkLst>
            <pc:docMk/>
            <pc:sldMk cId="3107098968" sldId="325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3:51.901" v="279" actId="1076"/>
          <ac:picMkLst>
            <pc:docMk/>
            <pc:sldMk cId="3107098968" sldId="325"/>
            <ac:picMk id="9" creationId="{408E7B96-FEAF-80B2-CC41-C7C80CA80F5B}"/>
          </ac:picMkLst>
        </pc:picChg>
        <pc:cxnChg chg="topLvl">
          <ac:chgData name="Conor Walker" userId="9e745111-8e3a-4b36-beec-6898a7e39431" providerId="ADAL" clId="{090C8199-F4D3-41AE-AAB5-D7482AD719F5}" dt="2022-09-03T15:52:29.241" v="265" actId="478"/>
          <ac:cxnSpMkLst>
            <pc:docMk/>
            <pc:sldMk cId="3107098968" sldId="325"/>
            <ac:cxnSpMk id="8" creationId="{00000000-0000-0000-0000-000000000000}"/>
          </ac:cxnSpMkLst>
        </pc:cxnChg>
      </pc:sldChg>
      <pc:sldChg chg="add del">
        <pc:chgData name="Conor Walker" userId="9e745111-8e3a-4b36-beec-6898a7e39431" providerId="ADAL" clId="{090C8199-F4D3-41AE-AAB5-D7482AD719F5}" dt="2022-09-03T15:59:01.458" v="360" actId="2696"/>
        <pc:sldMkLst>
          <pc:docMk/>
          <pc:sldMk cId="877914702" sldId="326"/>
        </pc:sldMkLst>
      </pc:sldChg>
      <pc:sldChg chg="delSp modSp add del mod delAnim">
        <pc:chgData name="Conor Walker" userId="9e745111-8e3a-4b36-beec-6898a7e39431" providerId="ADAL" clId="{090C8199-F4D3-41AE-AAB5-D7482AD719F5}" dt="2022-09-03T15:56:27.701" v="332" actId="2696"/>
        <pc:sldMkLst>
          <pc:docMk/>
          <pc:sldMk cId="1327825286" sldId="326"/>
        </pc:sldMkLst>
        <pc:picChg chg="del">
          <ac:chgData name="Conor Walker" userId="9e745111-8e3a-4b36-beec-6898a7e39431" providerId="ADAL" clId="{090C8199-F4D3-41AE-AAB5-D7482AD719F5}" dt="2022-09-03T15:55:35.178" v="313" actId="478"/>
          <ac:picMkLst>
            <pc:docMk/>
            <pc:sldMk cId="1327825286" sldId="32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6.617" v="315" actId="478"/>
          <ac:picMkLst>
            <pc:docMk/>
            <pc:sldMk cId="1327825286" sldId="326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7.664" v="316" actId="478"/>
          <ac:picMkLst>
            <pc:docMk/>
            <pc:sldMk cId="1327825286" sldId="32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39.565" v="317" actId="1076"/>
          <ac:picMkLst>
            <pc:docMk/>
            <pc:sldMk cId="1327825286" sldId="326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5.734" v="314" actId="478"/>
          <ac:picMkLst>
            <pc:docMk/>
            <pc:sldMk cId="1327825286" sldId="326"/>
            <ac:picMk id="8" creationId="{1D643094-B9D1-8C2C-3AE4-022EED66834D}"/>
          </ac:picMkLst>
        </pc:picChg>
      </pc:sldChg>
      <pc:sldChg chg="add del">
        <pc:chgData name="Conor Walker" userId="9e745111-8e3a-4b36-beec-6898a7e39431" providerId="ADAL" clId="{090C8199-F4D3-41AE-AAB5-D7482AD719F5}" dt="2022-09-03T15:57:31.659" v="338" actId="2890"/>
        <pc:sldMkLst>
          <pc:docMk/>
          <pc:sldMk cId="1482209318" sldId="326"/>
        </pc:sldMkLst>
      </pc:sldChg>
      <pc:sldChg chg="addSp delSp modSp add mod delAnim modAnim">
        <pc:chgData name="Conor Walker" userId="9e745111-8e3a-4b36-beec-6898a7e39431" providerId="ADAL" clId="{090C8199-F4D3-41AE-AAB5-D7482AD719F5}" dt="2022-09-03T15:58:55.747" v="359" actId="1076"/>
        <pc:sldMkLst>
          <pc:docMk/>
          <pc:sldMk cId="2153565347" sldId="327"/>
        </pc:sldMkLst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9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8:53.454" v="358" actId="1076"/>
          <ac:picMkLst>
            <pc:docMk/>
            <pc:sldMk cId="2153565347" sldId="327"/>
            <ac:picMk id="10" creationId="{62724D04-5C2A-6522-4E97-D53F885131C9}"/>
          </ac:picMkLst>
        </pc:picChg>
        <pc:picChg chg="add mod">
          <ac:chgData name="Conor Walker" userId="9e745111-8e3a-4b36-beec-6898a7e39431" providerId="ADAL" clId="{090C8199-F4D3-41AE-AAB5-D7482AD719F5}" dt="2022-09-03T15:58:55.747" v="359" actId="1076"/>
          <ac:picMkLst>
            <pc:docMk/>
            <pc:sldMk cId="2153565347" sldId="327"/>
            <ac:picMk id="11" creationId="{DEEBE966-6F00-BEF4-90E8-2CB3BCB6A57E}"/>
          </ac:picMkLst>
        </pc:picChg>
      </pc:sldChg>
      <pc:sldChg chg="delSp modSp add mod ord delAnim modAnim">
        <pc:chgData name="Conor Walker" userId="9e745111-8e3a-4b36-beec-6898a7e39431" providerId="ADAL" clId="{090C8199-F4D3-41AE-AAB5-D7482AD719F5}" dt="2022-09-03T15:59:50.585" v="371"/>
        <pc:sldMkLst>
          <pc:docMk/>
          <pc:sldMk cId="1828915495" sldId="328"/>
        </pc:sldMkLst>
        <pc:picChg chg="mod">
          <ac:chgData name="Conor Walker" userId="9e745111-8e3a-4b36-beec-6898a7e39431" providerId="ADAL" clId="{090C8199-F4D3-41AE-AAB5-D7482AD719F5}" dt="2022-09-03T15:59:28.995" v="365" actId="1076"/>
          <ac:picMkLst>
            <pc:docMk/>
            <pc:sldMk cId="1828915495" sldId="328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31.385" v="366" actId="1076"/>
          <ac:picMkLst>
            <pc:docMk/>
            <pc:sldMk cId="1828915495" sldId="328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33.158" v="367" actId="1076"/>
          <ac:picMkLst>
            <pc:docMk/>
            <pc:sldMk cId="1828915495" sldId="328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22.192" v="363" actId="478"/>
          <ac:picMkLst>
            <pc:docMk/>
            <pc:sldMk cId="1828915495" sldId="328"/>
            <ac:picMk id="8" creationId="{00000000-0000-0000-0000-000000000000}"/>
          </ac:picMkLst>
        </pc:picChg>
      </pc:sldChg>
      <pc:sldChg chg="add del">
        <pc:chgData name="Conor Walker" userId="9e745111-8e3a-4b36-beec-6898a7e39431" providerId="ADAL" clId="{090C8199-F4D3-41AE-AAB5-D7482AD719F5}" dt="2022-09-03T16:00:53.508" v="386" actId="2890"/>
        <pc:sldMkLst>
          <pc:docMk/>
          <pc:sldMk cId="3462018276" sldId="329"/>
        </pc:sldMkLst>
      </pc:sldChg>
      <pc:sldChg chg="addSp delSp modSp add mod delAnim modAnim">
        <pc:chgData name="Conor Walker" userId="9e745111-8e3a-4b36-beec-6898a7e39431" providerId="ADAL" clId="{090C8199-F4D3-41AE-AAB5-D7482AD719F5}" dt="2022-09-03T16:02:00.969" v="411"/>
        <pc:sldMkLst>
          <pc:docMk/>
          <pc:sldMk cId="4130057400" sldId="329"/>
        </pc:sldMkLst>
        <pc:grpChg chg="del">
          <ac:chgData name="Conor Walker" userId="9e745111-8e3a-4b36-beec-6898a7e39431" providerId="ADAL" clId="{090C8199-F4D3-41AE-AAB5-D7482AD719F5}" dt="2022-09-03T16:01:16.331" v="392" actId="478"/>
          <ac:grpSpMkLst>
            <pc:docMk/>
            <pc:sldMk cId="4130057400" sldId="329"/>
            <ac:grpSpMk id="10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1:16.942" v="393" actId="478"/>
          <ac:picMkLst>
            <pc:docMk/>
            <pc:sldMk cId="4130057400" sldId="32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7.288" v="394" actId="478"/>
          <ac:picMkLst>
            <pc:docMk/>
            <pc:sldMk cId="4130057400" sldId="32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7.782" v="395" actId="478"/>
          <ac:picMkLst>
            <pc:docMk/>
            <pc:sldMk cId="4130057400" sldId="32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8.200" v="396" actId="478"/>
          <ac:picMkLst>
            <pc:docMk/>
            <pc:sldMk cId="4130057400" sldId="32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20.016" v="397" actId="1076"/>
          <ac:picMkLst>
            <pc:docMk/>
            <pc:sldMk cId="4130057400" sldId="329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54.737" v="410" actId="1076"/>
          <ac:picMkLst>
            <pc:docMk/>
            <pc:sldMk cId="4130057400" sldId="329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1:48.687" v="406" actId="1076"/>
          <ac:picMkLst>
            <pc:docMk/>
            <pc:sldMk cId="4130057400" sldId="329"/>
            <ac:picMk id="13" creationId="{C3CCF68E-C714-5685-9838-74D154320352}"/>
          </ac:picMkLst>
        </pc:picChg>
        <pc:picChg chg="add mod">
          <ac:chgData name="Conor Walker" userId="9e745111-8e3a-4b36-beec-6898a7e39431" providerId="ADAL" clId="{090C8199-F4D3-41AE-AAB5-D7482AD719F5}" dt="2022-09-03T16:01:49.926" v="407" actId="1076"/>
          <ac:picMkLst>
            <pc:docMk/>
            <pc:sldMk cId="4130057400" sldId="329"/>
            <ac:picMk id="14" creationId="{D4B2B67B-BE8B-9365-FB15-F37681B918F7}"/>
          </ac:picMkLst>
        </pc:picChg>
      </pc:sldChg>
      <pc:sldChg chg="delSp modSp add del mod delAnim modAnim">
        <pc:chgData name="Conor Walker" userId="9e745111-8e3a-4b36-beec-6898a7e39431" providerId="ADAL" clId="{090C8199-F4D3-41AE-AAB5-D7482AD719F5}" dt="2022-09-03T16:03:36.300" v="438" actId="1076"/>
        <pc:sldMkLst>
          <pc:docMk/>
          <pc:sldMk cId="1190172857" sldId="330"/>
        </pc:sldMkLst>
        <pc:grpChg chg="del">
          <ac:chgData name="Conor Walker" userId="9e745111-8e3a-4b36-beec-6898a7e39431" providerId="ADAL" clId="{090C8199-F4D3-41AE-AAB5-D7482AD719F5}" dt="2022-09-03T16:03:25.692" v="435" actId="478"/>
          <ac:grpSpMkLst>
            <pc:docMk/>
            <pc:sldMk cId="1190172857" sldId="330"/>
            <ac:grpSpMk id="9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3:25.386" v="434" actId="478"/>
          <ac:picMkLst>
            <pc:docMk/>
            <pc:sldMk cId="1190172857" sldId="33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27.424" v="436" actId="1076"/>
          <ac:picMkLst>
            <pc:docMk/>
            <pc:sldMk cId="1190172857" sldId="330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3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3:59.230" v="445" actId="1076"/>
        <pc:sldMkLst>
          <pc:docMk/>
          <pc:sldMk cId="3543250889" sldId="331"/>
        </pc:sldMkLst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2" creationId="{A521094B-5928-99F4-0397-DBC33CA36EA4}"/>
          </ac:picMkLst>
        </pc:picChg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4" creationId="{A2A713FF-E5F1-5EE5-BF3A-D29BAC41E93A}"/>
          </ac:picMkLst>
        </pc:picChg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6" creationId="{7885B608-9DCA-950F-E749-18146C2663AC}"/>
          </ac:picMkLst>
        </pc:picChg>
        <pc:picChg chg="del">
          <ac:chgData name="Conor Walker" userId="9e745111-8e3a-4b36-beec-6898a7e39431" providerId="ADAL" clId="{090C8199-F4D3-41AE-AAB5-D7482AD719F5}" dt="2022-09-03T16:03:55.520" v="442" actId="478"/>
          <ac:picMkLst>
            <pc:docMk/>
            <pc:sldMk cId="3543250889" sldId="331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4.896" v="441" actId="478"/>
          <ac:picMkLst>
            <pc:docMk/>
            <pc:sldMk cId="3543250889" sldId="331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5.887" v="443" actId="478"/>
          <ac:picMkLst>
            <pc:docMk/>
            <pc:sldMk cId="3543250889" sldId="331"/>
            <ac:picMk id="13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4:56.744" v="460" actId="1076"/>
        <pc:sldMkLst>
          <pc:docMk/>
          <pc:sldMk cId="3940774046" sldId="332"/>
        </pc:sldMkLst>
        <pc:picChg chg="add mod">
          <ac:chgData name="Conor Walker" userId="9e745111-8e3a-4b36-beec-6898a7e39431" providerId="ADAL" clId="{090C8199-F4D3-41AE-AAB5-D7482AD719F5}" dt="2022-09-03T16:04:56.744" v="460" actId="1076"/>
          <ac:picMkLst>
            <pc:docMk/>
            <pc:sldMk cId="3940774046" sldId="332"/>
            <ac:picMk id="2" creationId="{51FE60B6-32B4-DBC3-684D-9349742992E2}"/>
          </ac:picMkLst>
        </pc:picChg>
        <pc:picChg chg="add mod">
          <ac:chgData name="Conor Walker" userId="9e745111-8e3a-4b36-beec-6898a7e39431" providerId="ADAL" clId="{090C8199-F4D3-41AE-AAB5-D7482AD719F5}" dt="2022-09-03T16:04:52.158" v="458" actId="1076"/>
          <ac:picMkLst>
            <pc:docMk/>
            <pc:sldMk cId="3940774046" sldId="332"/>
            <ac:picMk id="4" creationId="{9C6F08C6-FE31-1328-3D08-D0386A0D4651}"/>
          </ac:picMkLst>
        </pc:picChg>
        <pc:picChg chg="del">
          <ac:chgData name="Conor Walker" userId="9e745111-8e3a-4b36-beec-6898a7e39431" providerId="ADAL" clId="{090C8199-F4D3-41AE-AAB5-D7482AD719F5}" dt="2022-09-03T16:04:40.356" v="454" actId="478"/>
          <ac:picMkLst>
            <pc:docMk/>
            <pc:sldMk cId="3940774046" sldId="332"/>
            <ac:picMk id="8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5:03.704" v="461"/>
        <pc:sldMkLst>
          <pc:docMk/>
          <pc:sldMk cId="1509096537" sldId="333"/>
        </pc:sldMkLst>
        <pc:picChg chg="add mod">
          <ac:chgData name="Conor Walker" userId="9e745111-8e3a-4b36-beec-6898a7e39431" providerId="ADAL" clId="{090C8199-F4D3-41AE-AAB5-D7482AD719F5}" dt="2022-09-03T16:05:03.704" v="461"/>
          <ac:picMkLst>
            <pc:docMk/>
            <pc:sldMk cId="1509096537" sldId="333"/>
            <ac:picMk id="2" creationId="{CD6A1563-1721-4801-7799-D47ABCDCC60A}"/>
          </ac:picMkLst>
        </pc:picChg>
        <pc:picChg chg="add mod">
          <ac:chgData name="Conor Walker" userId="9e745111-8e3a-4b36-beec-6898a7e39431" providerId="ADAL" clId="{090C8199-F4D3-41AE-AAB5-D7482AD719F5}" dt="2022-09-03T16:05:03.704" v="461"/>
          <ac:picMkLst>
            <pc:docMk/>
            <pc:sldMk cId="1509096537" sldId="333"/>
            <ac:picMk id="4" creationId="{58D77CA6-5927-35BC-642E-41CC4280CD6D}"/>
          </ac:picMkLst>
        </pc:picChg>
        <pc:picChg chg="del">
          <ac:chgData name="Conor Walker" userId="9e745111-8e3a-4b36-beec-6898a7e39431" providerId="ADAL" clId="{090C8199-F4D3-41AE-AAB5-D7482AD719F5}" dt="2022-09-03T16:04:33.711" v="453" actId="478"/>
          <ac:picMkLst>
            <pc:docMk/>
            <pc:sldMk cId="1509096537" sldId="333"/>
            <ac:picMk id="8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30:56.701" v="692"/>
        <pc:sldMkLst>
          <pc:docMk/>
          <pc:sldMk cId="1110287174" sldId="334"/>
        </pc:sldMkLst>
        <pc:picChg chg="del">
          <ac:chgData name="Conor Walker" userId="9e745111-8e3a-4b36-beec-6898a7e39431" providerId="ADAL" clId="{090C8199-F4D3-41AE-AAB5-D7482AD719F5}" dt="2022-09-03T16:05:47.834" v="468" actId="478"/>
          <ac:picMkLst>
            <pc:docMk/>
            <pc:sldMk cId="1110287174" sldId="334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8.422" v="469" actId="478"/>
          <ac:picMkLst>
            <pc:docMk/>
            <pc:sldMk cId="1110287174" sldId="334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9.311" v="470" actId="478"/>
          <ac:picMkLst>
            <pc:docMk/>
            <pc:sldMk cId="1110287174" sldId="334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9.626" v="471" actId="478"/>
          <ac:picMkLst>
            <pc:docMk/>
            <pc:sldMk cId="1110287174" sldId="334"/>
            <ac:picMk id="7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05:53.266" v="474" actId="1076"/>
          <ac:picMkLst>
            <pc:docMk/>
            <pc:sldMk cId="1110287174" sldId="334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6:18.500" v="480" actId="1076"/>
          <ac:picMkLst>
            <pc:docMk/>
            <pc:sldMk cId="1110287174" sldId="334"/>
            <ac:picMk id="9" creationId="{CAD4466D-79A3-5782-CD96-074568C17599}"/>
          </ac:picMkLst>
        </pc:picChg>
        <pc:picChg chg="add mod">
          <ac:chgData name="Conor Walker" userId="9e745111-8e3a-4b36-beec-6898a7e39431" providerId="ADAL" clId="{090C8199-F4D3-41AE-AAB5-D7482AD719F5}" dt="2022-09-03T16:06:24.690" v="483" actId="1076"/>
          <ac:picMkLst>
            <pc:docMk/>
            <pc:sldMk cId="1110287174" sldId="334"/>
            <ac:picMk id="10" creationId="{C0018F6B-F310-78A4-F180-8EB7210530FF}"/>
          </ac:picMkLst>
        </pc:picChg>
        <pc:picChg chg="add mod">
          <ac:chgData name="Conor Walker" userId="9e745111-8e3a-4b36-beec-6898a7e39431" providerId="ADAL" clId="{090C8199-F4D3-41AE-AAB5-D7482AD719F5}" dt="2022-09-03T16:06:24.690" v="483" actId="1076"/>
          <ac:picMkLst>
            <pc:docMk/>
            <pc:sldMk cId="1110287174" sldId="334"/>
            <ac:picMk id="11" creationId="{B8B7BDFD-BCE9-00ED-BFF4-B57F8C9DC995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11:16.093" v="527"/>
        <pc:sldMkLst>
          <pc:docMk/>
          <pc:sldMk cId="1264904503" sldId="335"/>
        </pc:sldMkLst>
        <pc:picChg chg="del">
          <ac:chgData name="Conor Walker" userId="9e745111-8e3a-4b36-beec-6898a7e39431" providerId="ADAL" clId="{090C8199-F4D3-41AE-AAB5-D7482AD719F5}" dt="2022-09-03T16:10:49.483" v="519" actId="478"/>
          <ac:picMkLst>
            <pc:docMk/>
            <pc:sldMk cId="1264904503" sldId="335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0.217" v="520" actId="478"/>
          <ac:picMkLst>
            <pc:docMk/>
            <pc:sldMk cId="1264904503" sldId="335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0.667" v="521" actId="478"/>
          <ac:picMkLst>
            <pc:docMk/>
            <pc:sldMk cId="1264904503" sldId="335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1:04.468" v="526" actId="1076"/>
          <ac:picMkLst>
            <pc:docMk/>
            <pc:sldMk cId="1264904503" sldId="335"/>
            <ac:picMk id="7" creationId="{29FAACBD-088B-76C3-6A76-3CC44155BB0C}"/>
          </ac:picMkLst>
        </pc:picChg>
        <pc:picChg chg="add mod">
          <ac:chgData name="Conor Walker" userId="9e745111-8e3a-4b36-beec-6898a7e39431" providerId="ADAL" clId="{090C8199-F4D3-41AE-AAB5-D7482AD719F5}" dt="2022-09-03T16:11:04.468" v="526" actId="1076"/>
          <ac:picMkLst>
            <pc:docMk/>
            <pc:sldMk cId="1264904503" sldId="335"/>
            <ac:picMk id="8" creationId="{53F00032-304A-15D4-399F-43B6BBF1C042}"/>
          </ac:picMkLst>
        </pc:picChg>
        <pc:picChg chg="mod">
          <ac:chgData name="Conor Walker" userId="9e745111-8e3a-4b36-beec-6898a7e39431" providerId="ADAL" clId="{090C8199-F4D3-41AE-AAB5-D7482AD719F5}" dt="2022-09-03T16:10:53.652" v="522" actId="1076"/>
          <ac:picMkLst>
            <pc:docMk/>
            <pc:sldMk cId="1264904503" sldId="335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56.107" v="523" actId="1076"/>
          <ac:picMkLst>
            <pc:docMk/>
            <pc:sldMk cId="1264904503" sldId="335"/>
            <ac:picMk id="10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12:46.944" v="548"/>
        <pc:sldMkLst>
          <pc:docMk/>
          <pc:sldMk cId="619373659" sldId="336"/>
        </pc:sldMkLst>
        <pc:picChg chg="add mod modCrop">
          <ac:chgData name="Conor Walker" userId="9e745111-8e3a-4b36-beec-6898a7e39431" providerId="ADAL" clId="{090C8199-F4D3-41AE-AAB5-D7482AD719F5}" dt="2022-09-03T16:12:43.764" v="547" actId="1076"/>
          <ac:picMkLst>
            <pc:docMk/>
            <pc:sldMk cId="619373659" sldId="336"/>
            <ac:picMk id="2" creationId="{B768A7B3-EAE5-8A6C-F5A8-7A815AE6358F}"/>
          </ac:picMkLst>
        </pc:picChg>
        <pc:picChg chg="del">
          <ac:chgData name="Conor Walker" userId="9e745111-8e3a-4b36-beec-6898a7e39431" providerId="ADAL" clId="{090C8199-F4D3-41AE-AAB5-D7482AD719F5}" dt="2022-09-03T16:12:20.968" v="538" actId="478"/>
          <ac:picMkLst>
            <pc:docMk/>
            <pc:sldMk cId="619373659" sldId="336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0.411" v="537" actId="478"/>
          <ac:picMkLst>
            <pc:docMk/>
            <pc:sldMk cId="619373659" sldId="336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1.471" v="539" actId="478"/>
          <ac:picMkLst>
            <pc:docMk/>
            <pc:sldMk cId="619373659" sldId="336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1.874" v="540" actId="478"/>
          <ac:picMkLst>
            <pc:docMk/>
            <pc:sldMk cId="619373659" sldId="336"/>
            <ac:picMk id="9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12:25.937" v="543" actId="1076"/>
          <ac:picMkLst>
            <pc:docMk/>
            <pc:sldMk cId="619373659" sldId="336"/>
            <ac:picMk id="10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15:15.201" v="585" actId="1076"/>
        <pc:sldMkLst>
          <pc:docMk/>
          <pc:sldMk cId="865038010" sldId="337"/>
        </pc:sldMkLst>
        <pc:grpChg chg="add del">
          <ac:chgData name="Conor Walker" userId="9e745111-8e3a-4b36-beec-6898a7e39431" providerId="ADAL" clId="{090C8199-F4D3-41AE-AAB5-D7482AD719F5}" dt="2022-09-03T16:14:57.841" v="580" actId="478"/>
          <ac:grpSpMkLst>
            <pc:docMk/>
            <pc:sldMk cId="865038010" sldId="337"/>
            <ac:grpSpMk id="2" creationId="{00000000-0000-0000-0000-000000000000}"/>
          </ac:grpSpMkLst>
        </pc:grp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4" creationId="{D726FD44-7B78-1E2D-C63E-0D9F2AD72F84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6" creationId="{F7CBD2E8-9679-4E3D-23EE-07C6BE0C3C2A}"/>
          </ac:picMkLst>
        </pc:picChg>
        <pc:picChg chg="del">
          <ac:chgData name="Conor Walker" userId="9e745111-8e3a-4b36-beec-6898a7e39431" providerId="ADAL" clId="{090C8199-F4D3-41AE-AAB5-D7482AD719F5}" dt="2022-09-03T16:14:50.433" v="574" actId="478"/>
          <ac:picMkLst>
            <pc:docMk/>
            <pc:sldMk cId="865038010" sldId="337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8" creationId="{B5A7FE3F-E41D-4BF0-C2B8-8D3D81D762AC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9" creationId="{2A891377-3956-AAE5-DBEB-4FA989071776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10" creationId="{83CE2C61-84E3-2FAD-29DD-B5F6B5AFD921}"/>
          </ac:picMkLst>
        </pc:picChg>
        <pc:picChg chg="del">
          <ac:chgData name="Conor Walker" userId="9e745111-8e3a-4b36-beec-6898a7e39431" providerId="ADAL" clId="{090C8199-F4D3-41AE-AAB5-D7482AD719F5}" dt="2022-09-03T16:14:54.409" v="577" actId="478"/>
          <ac:picMkLst>
            <pc:docMk/>
            <pc:sldMk cId="865038010" sldId="337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55.550" v="578" actId="478"/>
          <ac:picMkLst>
            <pc:docMk/>
            <pc:sldMk cId="865038010" sldId="337"/>
            <ac:picMk id="13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56.701" v="579" actId="478"/>
          <ac:picMkLst>
            <pc:docMk/>
            <pc:sldMk cId="865038010" sldId="337"/>
            <ac:picMk id="14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6:14:57.841" v="580" actId="478"/>
          <ac:picMkLst>
            <pc:docMk/>
            <pc:sldMk cId="865038010" sldId="337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1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1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2" creationId="{00000000-0000-0000-0000-000000000000}"/>
          </ac:picMkLst>
        </pc:picChg>
        <pc:cxnChg chg="topLvl">
          <ac:chgData name="Conor Walker" userId="9e745111-8e3a-4b36-beec-6898a7e39431" providerId="ADAL" clId="{090C8199-F4D3-41AE-AAB5-D7482AD719F5}" dt="2022-09-03T16:14:57.841" v="580" actId="478"/>
          <ac:cxnSpMkLst>
            <pc:docMk/>
            <pc:sldMk cId="865038010" sldId="337"/>
            <ac:cxnSpMk id="5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0B866-D3BC-BCF5-6FBC-4D8625869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F1E3F-A526-71D4-6934-7304721A5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F1DB-7ED8-4ABB-BFD4-E851F86E6715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8304-C9AE-1736-5765-F8A2C095E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88C8-86A8-4743-61AD-8F8723FEBE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D8AE-E52B-4954-9F98-F0CCE4740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47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7/19/2023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853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89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486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39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595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128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147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892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6302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43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6075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2065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39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2674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8446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9352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6642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6254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7450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9665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643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2672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1582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3843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7045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5859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0557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9373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9984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2136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7447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56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9307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2476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1033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361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2132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95239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69018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444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5429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2561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161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46966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4693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04749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1456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24914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5464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4199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64384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667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4640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727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8028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56167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18085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04985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2085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2893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74909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99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325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8420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720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FCCCE12-DAF0-4A11-574A-539AB4273C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9373B1"/>
                </a:solidFill>
              </a:defRPr>
            </a:lvl1pPr>
          </a:lstStyle>
          <a:p>
            <a:pPr lvl="0"/>
            <a:r>
              <a:rPr lang="ga-IE" dirty="0"/>
              <a:t>Sub</a:t>
            </a:r>
            <a:r>
              <a:rPr lang="en-IN" dirty="0"/>
              <a:t> </a:t>
            </a:r>
            <a:r>
              <a:rPr lang="ga-IE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61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180000" y="3861000"/>
            <a:ext cx="896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20: </a:t>
            </a:r>
          </a:p>
          <a:p>
            <a:pPr lvl="0">
              <a:defRPr/>
            </a:pPr>
            <a:r>
              <a:rPr lang="en-IN" sz="4800" b="1" dirty="0">
                <a:solidFill>
                  <a:srgbClr val="FFFFFF"/>
                </a:solidFill>
                <a:latin typeface="Calibri"/>
              </a:rPr>
              <a:t>Co-ordinate Geometry: The Circle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(Exercise Questions)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6000" y="1011909"/>
            <a:ext cx="4398937" cy="2868254"/>
            <a:chOff x="468000" y="1288846"/>
            <a:chExt cx="4398937" cy="28682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00" y="1288846"/>
              <a:ext cx="4333875" cy="1971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562" y="3357000"/>
              <a:ext cx="4143375" cy="800100"/>
            </a:xfrm>
            <a:prstGeom prst="rect">
              <a:avLst/>
            </a:prstGeom>
          </p:spPr>
        </p:pic>
      </p:grpSp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11075"/>
            <a:ext cx="4448175" cy="29241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4000" y="1011909"/>
            <a:ext cx="8469825" cy="5225091"/>
            <a:chOff x="324000" y="1288846"/>
            <a:chExt cx="8469825" cy="52250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1288846"/>
              <a:ext cx="4448175" cy="46101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788000" y="1340887"/>
              <a:ext cx="26175" cy="517305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1340887"/>
              <a:ext cx="3933825" cy="781050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1" y="1017576"/>
            <a:ext cx="4410075" cy="45243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3325"/>
            <a:ext cx="4238625" cy="42576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3000"/>
            <a:ext cx="4429125" cy="441007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0" y="963458"/>
            <a:ext cx="4419600" cy="41148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981000"/>
            <a:ext cx="3829050" cy="13049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000650"/>
            <a:ext cx="3867150" cy="12763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5556"/>
            <a:ext cx="4333875" cy="7810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981000"/>
            <a:ext cx="6030167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5" y="1053000"/>
            <a:ext cx="425767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995221"/>
            <a:ext cx="4467225" cy="8286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25" y="1053000"/>
            <a:ext cx="4371975" cy="7810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1487"/>
            <a:ext cx="4362450" cy="14954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5" y="1053000"/>
            <a:ext cx="4238625" cy="14859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39050"/>
            <a:ext cx="0" cy="519795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0" y="1039050"/>
            <a:ext cx="4057650" cy="18859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7319" y="1051837"/>
            <a:ext cx="4509206" cy="4681163"/>
            <a:chOff x="509747" y="1257937"/>
            <a:chExt cx="4509206" cy="46811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47" y="1257937"/>
              <a:ext cx="4457700" cy="1533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953" y="2853000"/>
              <a:ext cx="4191000" cy="3086100"/>
            </a:xfrm>
            <a:prstGeom prst="rect">
              <a:avLst/>
            </a:prstGeom>
          </p:spPr>
        </p:pic>
      </p:grpSp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5" y="1011640"/>
            <a:ext cx="4505325" cy="25241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08825"/>
            <a:ext cx="4400550" cy="12668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38147"/>
            <a:ext cx="4486275" cy="14192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" y="965890"/>
            <a:ext cx="5477639" cy="1486107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00082"/>
            <a:ext cx="4010025" cy="176212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45056"/>
            <a:ext cx="4448175" cy="237172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5" y="1053000"/>
            <a:ext cx="4124325" cy="38576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33560"/>
            <a:ext cx="4305300" cy="42195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39837"/>
            <a:ext cx="4371975" cy="43815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0" y="1061175"/>
            <a:ext cx="4057650" cy="164782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5" y="981000"/>
            <a:ext cx="4333875" cy="435292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7" y="992063"/>
            <a:ext cx="4333875" cy="47625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5" y="994575"/>
            <a:ext cx="4486275" cy="41624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3657"/>
            <a:ext cx="4448175" cy="20288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981000"/>
            <a:ext cx="7192379" cy="73352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0528" y="1027650"/>
            <a:ext cx="4476750" cy="4849350"/>
            <a:chOff x="455250" y="1207725"/>
            <a:chExt cx="4476750" cy="4849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50" y="1207725"/>
              <a:ext cx="4476750" cy="2581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777" y="3933000"/>
              <a:ext cx="4019550" cy="2124075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1000"/>
            <a:ext cx="4048125" cy="15906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0" y="981000"/>
            <a:ext cx="4486275" cy="38766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8" y="1010850"/>
            <a:ext cx="4305300" cy="50101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9700" y="1049793"/>
            <a:ext cx="7452301" cy="5187207"/>
            <a:chOff x="719700" y="1049793"/>
            <a:chExt cx="7452301" cy="518720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292000" y="1053000"/>
              <a:ext cx="0" cy="518400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314"/>
            <a:stretch/>
          </p:blipFill>
          <p:spPr>
            <a:xfrm>
              <a:off x="719700" y="1049793"/>
              <a:ext cx="3924300" cy="30992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9356" t="57939" r="22759"/>
            <a:stretch/>
          </p:blipFill>
          <p:spPr>
            <a:xfrm>
              <a:off x="5508000" y="1049793"/>
              <a:ext cx="2664001" cy="2299650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2466"/>
            <a:ext cx="4352925" cy="130492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3550"/>
            <a:ext cx="3924300" cy="16954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75" y="989175"/>
            <a:ext cx="3895725" cy="16478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4000" y="987600"/>
            <a:ext cx="4392000" cy="5105400"/>
            <a:chOff x="540000" y="1167454"/>
            <a:chExt cx="4392000" cy="5105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1167454"/>
              <a:ext cx="3724275" cy="2705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250" y="3872554"/>
              <a:ext cx="4095750" cy="2400300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1975"/>
            <a:ext cx="4381500" cy="51530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AEEC2-83B1-470C-5B73-3F43AA367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5" y="1028552"/>
            <a:ext cx="73818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5" y="1061751"/>
            <a:ext cx="4333875" cy="17526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5" y="1013912"/>
            <a:ext cx="4333875" cy="174307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5" y="1037925"/>
            <a:ext cx="4295775" cy="17430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869582"/>
            <a:ext cx="9010650" cy="20764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5" y="775725"/>
            <a:ext cx="8315325" cy="2581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1" y="1053000"/>
            <a:ext cx="4086225" cy="127635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53000"/>
            <a:ext cx="3943350" cy="196215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0" y="1033965"/>
            <a:ext cx="3943350" cy="19145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88535" y="1047718"/>
            <a:ext cx="3999465" cy="3029282"/>
            <a:chOff x="4992435" y="1132972"/>
            <a:chExt cx="3999465" cy="3029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2435" y="1132972"/>
              <a:ext cx="3895725" cy="1847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000" y="3019254"/>
              <a:ext cx="3771900" cy="1143000"/>
            </a:xfrm>
            <a:prstGeom prst="rect">
              <a:avLst/>
            </a:prstGeom>
          </p:spPr>
        </p:pic>
      </p:grpSp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6000" y="716850"/>
            <a:ext cx="4248000" cy="5448150"/>
            <a:chOff x="540000" y="981000"/>
            <a:chExt cx="4248000" cy="544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981000"/>
              <a:ext cx="4114800" cy="4305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75" y="5229000"/>
              <a:ext cx="4010025" cy="1200150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8220"/>
            <a:ext cx="7362825" cy="6477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5" y="1053000"/>
            <a:ext cx="4410075" cy="2438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3286"/>
            <a:ext cx="4276725" cy="7810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5" y="1055737"/>
            <a:ext cx="4295775" cy="742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0" y="1012800"/>
            <a:ext cx="4305300" cy="4648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4740" y="693000"/>
            <a:ext cx="8693307" cy="5544000"/>
            <a:chOff x="434740" y="1124704"/>
            <a:chExt cx="8693307" cy="554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125" y="5589000"/>
              <a:ext cx="3952875" cy="847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740" y="1167454"/>
              <a:ext cx="4352925" cy="44100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60000" y="1124704"/>
              <a:ext cx="0" cy="554400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722" y="1125000"/>
              <a:ext cx="4124325" cy="2571750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F85A86-43B3-A8D9-7935-84F316B98303}"/>
              </a:ext>
            </a:extLst>
          </p:cNvPr>
          <p:cNvGrpSpPr/>
          <p:nvPr/>
        </p:nvGrpSpPr>
        <p:grpSpPr>
          <a:xfrm>
            <a:off x="324000" y="672596"/>
            <a:ext cx="8690325" cy="5564404"/>
            <a:chOff x="324000" y="672596"/>
            <a:chExt cx="8690325" cy="5564404"/>
          </a:xfrm>
        </p:grpSpPr>
        <p:grpSp>
          <p:nvGrpSpPr>
            <p:cNvPr id="9" name="Group 8"/>
            <p:cNvGrpSpPr/>
            <p:nvPr/>
          </p:nvGrpSpPr>
          <p:grpSpPr>
            <a:xfrm>
              <a:off x="324000" y="672596"/>
              <a:ext cx="8690325" cy="4616586"/>
              <a:chOff x="324000" y="1104300"/>
              <a:chExt cx="8690325" cy="461658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00" y="1301286"/>
                <a:ext cx="4448175" cy="44196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0000" y="1104300"/>
                <a:ext cx="4124325" cy="10287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0499" y="2154075"/>
                <a:ext cx="3743325" cy="2066925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/>
            <p:cNvCxnSpPr/>
            <p:nvPr/>
          </p:nvCxnSpPr>
          <p:spPr>
            <a:xfrm>
              <a:off x="4860000" y="693000"/>
              <a:ext cx="0" cy="554400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529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765296"/>
            <a:ext cx="8820150" cy="33337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4000" y="723000"/>
            <a:ext cx="8686800" cy="5442000"/>
            <a:chOff x="396000" y="949350"/>
            <a:chExt cx="8686800" cy="544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00" y="949350"/>
              <a:ext cx="5438775" cy="2476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000" y="1219763"/>
              <a:ext cx="3590925" cy="3581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000" y="4823926"/>
              <a:ext cx="3790950" cy="238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000" y="5084814"/>
              <a:ext cx="4267200" cy="257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000" y="5364752"/>
              <a:ext cx="6553200" cy="2190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000" y="5606590"/>
              <a:ext cx="7477125" cy="247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000" y="5877000"/>
              <a:ext cx="8686800" cy="514350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49383" y="2394674"/>
            <a:ext cx="8814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046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EA5046"/>
                </a:solidFill>
              </a:rPr>
              <a:t>Chapter 20 – Co – Ordinate Geometry: The Circle 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7484"/>
            <a:ext cx="7905750" cy="3429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6205"/>
            <a:ext cx="40481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75" y="1629000"/>
            <a:ext cx="3171825" cy="28289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72000" y="1557000"/>
            <a:ext cx="0" cy="4680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125" y="1592837"/>
            <a:ext cx="3105150" cy="28575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6205"/>
            <a:ext cx="4048125" cy="295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1902E0-D832-A8D6-B63A-0EE400F4B2E6}"/>
              </a:ext>
            </a:extLst>
          </p:cNvPr>
          <p:cNvCxnSpPr/>
          <p:nvPr/>
        </p:nvCxnSpPr>
        <p:spPr>
          <a:xfrm>
            <a:off x="4572000" y="1557000"/>
            <a:ext cx="0" cy="4680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4E53785-C662-EA40-D236-7F18AADC0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629000"/>
            <a:ext cx="3238500" cy="291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6D2E4-7E1F-7596-78EE-0B34B378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082" y="1638212"/>
            <a:ext cx="32099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1_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3" ma:contentTypeDescription="Create a new document." ma:contentTypeScope="" ma:versionID="f2d57e3e8943c2cb8db6a25a4a322fbe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159666e023f5860538d43e49dfeca5c3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  <SharedWithUsers xmlns="0dfdf88e-92af-4db6-a258-f2af15bf1e3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6284DF-70EF-4F33-A953-55D06E88F0D5}"/>
</file>

<file path=customXml/itemProps2.xml><?xml version="1.0" encoding="utf-8"?>
<ds:datastoreItem xmlns:ds="http://schemas.openxmlformats.org/officeDocument/2006/customXml" ds:itemID="{3D9DE9F8-47E7-4CEA-9A43-7C706F4E4F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36B1C6-E563-403B-A62E-4FCD6E99C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223</Words>
  <PresentationFormat>On-screen Show (4:3)</PresentationFormat>
  <Paragraphs>136</Paragraphs>
  <Slides>68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Open Sans</vt:lpstr>
      <vt:lpstr>1_Active Maths Powerpoint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2011-12-02T16:13:29Z</dcterms:created>
  <dcterms:modified xsi:type="dcterms:W3CDTF">2023-07-19T13:45:19Z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  <property fmtid="{D5CDD505-2E9C-101B-9397-08002B2CF9AE}" pid="3" name="Order">
    <vt:r8>30700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