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1"/>
  </p:notesMasterIdLst>
  <p:handoutMasterIdLst>
    <p:handoutMasterId r:id="rId152"/>
  </p:handoutMasterIdLst>
  <p:sldIdLst>
    <p:sldId id="258" r:id="rId5"/>
    <p:sldId id="256" r:id="rId6"/>
    <p:sldId id="330" r:id="rId7"/>
    <p:sldId id="269" r:id="rId8"/>
    <p:sldId id="331" r:id="rId9"/>
    <p:sldId id="333" r:id="rId10"/>
    <p:sldId id="332" r:id="rId11"/>
    <p:sldId id="268" r:id="rId12"/>
    <p:sldId id="430" r:id="rId13"/>
    <p:sldId id="270" r:id="rId14"/>
    <p:sldId id="334" r:id="rId15"/>
    <p:sldId id="275" r:id="rId16"/>
    <p:sldId id="335" r:id="rId17"/>
    <p:sldId id="274" r:id="rId18"/>
    <p:sldId id="273" r:id="rId19"/>
    <p:sldId id="272" r:id="rId20"/>
    <p:sldId id="271" r:id="rId21"/>
    <p:sldId id="276" r:id="rId22"/>
    <p:sldId id="280" r:id="rId23"/>
    <p:sldId id="279" r:id="rId24"/>
    <p:sldId id="27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284" r:id="rId35"/>
    <p:sldId id="348" r:id="rId36"/>
    <p:sldId id="349" r:id="rId37"/>
    <p:sldId id="350" r:id="rId38"/>
    <p:sldId id="351" r:id="rId39"/>
    <p:sldId id="29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59" r:id="rId69"/>
    <p:sldId id="460" r:id="rId70"/>
    <p:sldId id="461" r:id="rId71"/>
    <p:sldId id="513" r:id="rId72"/>
    <p:sldId id="462" r:id="rId73"/>
    <p:sldId id="463" r:id="rId74"/>
    <p:sldId id="464" r:id="rId75"/>
    <p:sldId id="293" r:id="rId76"/>
    <p:sldId id="465" r:id="rId77"/>
    <p:sldId id="466" r:id="rId78"/>
    <p:sldId id="467" r:id="rId79"/>
    <p:sldId id="469" r:id="rId80"/>
    <p:sldId id="470" r:id="rId81"/>
    <p:sldId id="471" r:id="rId82"/>
    <p:sldId id="472" r:id="rId83"/>
    <p:sldId id="473" r:id="rId84"/>
    <p:sldId id="474" r:id="rId85"/>
    <p:sldId id="475" r:id="rId86"/>
    <p:sldId id="476" r:id="rId87"/>
    <p:sldId id="477" r:id="rId88"/>
    <p:sldId id="478" r:id="rId89"/>
    <p:sldId id="479" r:id="rId90"/>
    <p:sldId id="480" r:id="rId91"/>
    <p:sldId id="481" r:id="rId92"/>
    <p:sldId id="482" r:id="rId93"/>
    <p:sldId id="483" r:id="rId94"/>
    <p:sldId id="484" r:id="rId95"/>
    <p:sldId id="485" r:id="rId96"/>
    <p:sldId id="486" r:id="rId97"/>
    <p:sldId id="487" r:id="rId98"/>
    <p:sldId id="488" r:id="rId99"/>
    <p:sldId id="298" r:id="rId100"/>
    <p:sldId id="489" r:id="rId101"/>
    <p:sldId id="490" r:id="rId102"/>
    <p:sldId id="491" r:id="rId103"/>
    <p:sldId id="492" r:id="rId104"/>
    <p:sldId id="493" r:id="rId105"/>
    <p:sldId id="494" r:id="rId106"/>
    <p:sldId id="495" r:id="rId107"/>
    <p:sldId id="496" r:id="rId108"/>
    <p:sldId id="497" r:id="rId109"/>
    <p:sldId id="498" r:id="rId110"/>
    <p:sldId id="499" r:id="rId111"/>
    <p:sldId id="500" r:id="rId112"/>
    <p:sldId id="501" r:id="rId113"/>
    <p:sldId id="416" r:id="rId114"/>
    <p:sldId id="302" r:id="rId115"/>
    <p:sldId id="417" r:id="rId116"/>
    <p:sldId id="301" r:id="rId117"/>
    <p:sldId id="304" r:id="rId118"/>
    <p:sldId id="303" r:id="rId119"/>
    <p:sldId id="305" r:id="rId120"/>
    <p:sldId id="502" r:id="rId121"/>
    <p:sldId id="503" r:id="rId122"/>
    <p:sldId id="504" r:id="rId123"/>
    <p:sldId id="505" r:id="rId124"/>
    <p:sldId id="506" r:id="rId125"/>
    <p:sldId id="507" r:id="rId126"/>
    <p:sldId id="508" r:id="rId127"/>
    <p:sldId id="509" r:id="rId128"/>
    <p:sldId id="510" r:id="rId129"/>
    <p:sldId id="511" r:id="rId130"/>
    <p:sldId id="512" r:id="rId131"/>
    <p:sldId id="309" r:id="rId132"/>
    <p:sldId id="311" r:id="rId133"/>
    <p:sldId id="312" r:id="rId134"/>
    <p:sldId id="308" r:id="rId135"/>
    <p:sldId id="427" r:id="rId136"/>
    <p:sldId id="315" r:id="rId137"/>
    <p:sldId id="316" r:id="rId138"/>
    <p:sldId id="428" r:id="rId139"/>
    <p:sldId id="328" r:id="rId140"/>
    <p:sldId id="318" r:id="rId141"/>
    <p:sldId id="317" r:id="rId142"/>
    <p:sldId id="319" r:id="rId143"/>
    <p:sldId id="429" r:id="rId144"/>
    <p:sldId id="320" r:id="rId145"/>
    <p:sldId id="323" r:id="rId146"/>
    <p:sldId id="322" r:id="rId147"/>
    <p:sldId id="325" r:id="rId148"/>
    <p:sldId id="326" r:id="rId149"/>
    <p:sldId id="266" r:id="rId150"/>
  </p:sldIdLst>
  <p:sldSz cx="9144000" cy="6858000" type="screen4x3"/>
  <p:notesSz cx="6858000" cy="9144000"/>
  <p:custDataLst>
    <p:tags r:id="rId1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1" userDrawn="1">
          <p15:clr>
            <a:srgbClr val="F26B43"/>
          </p15:clr>
        </p15:guide>
        <p15:guide id="3" pos="703" userDrawn="1">
          <p15:clr>
            <a:srgbClr val="F26B43"/>
          </p15:clr>
        </p15:guide>
        <p15:guide id="4" pos="35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3243" userDrawn="1">
          <p15:clr>
            <a:srgbClr val="F26B43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6"/>
    <a:srgbClr val="FFFFFF"/>
    <a:srgbClr val="D676AD"/>
    <a:srgbClr val="9373B1"/>
    <a:srgbClr val="853A8B"/>
    <a:srgbClr val="01BAC8"/>
    <a:srgbClr val="800080"/>
    <a:srgbClr val="D2004D"/>
    <a:srgbClr val="96BF0D"/>
    <a:srgbClr val="198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C8199-F4D3-41AE-AAB5-D7482AD719F5}" v="140" dt="2022-09-03T16:32:2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94061" autoAdjust="0"/>
  </p:normalViewPr>
  <p:slideViewPr>
    <p:cSldViewPr>
      <p:cViewPr varScale="1">
        <p:scale>
          <a:sx n="80" d="100"/>
          <a:sy n="80" d="100"/>
        </p:scale>
        <p:origin x="876" y="44"/>
      </p:cViewPr>
      <p:guideLst>
        <p:guide pos="431"/>
        <p:guide pos="703"/>
        <p:guide pos="3560"/>
        <p:guide pos="2880"/>
        <p:guide pos="324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888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viewProps" Target="view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notesMaster" Target="notesMasters/notesMaster1.xml"/><Relationship Id="rId156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tags" Target="tags/tag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presProps" Target="pres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0B866-D3BC-BCF5-6FBC-4D8625869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F1E3F-A526-71D4-6934-7304721A5F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F1DB-7ED8-4ABB-BFD4-E851F86E6715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8304-C9AE-1736-5765-F8A2C095E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88C8-86A8-4743-61AD-8F8723FEBE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D8AE-E52B-4954-9F98-F0CCE4740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47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7/19/2023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69488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72317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642601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63486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711689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24789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861056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6162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850999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946014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767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927806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699126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822028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41998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961637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30849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3009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822631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865712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238181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507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711628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046728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978921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44415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2281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948888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59572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736041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305350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681544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195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550300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017515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077692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961073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034411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485754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923126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215922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26051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758405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017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95076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326743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602674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790613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474760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001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15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77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596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037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71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157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858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0073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3945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4034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872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4786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2045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4440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8758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171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985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2349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8726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9469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2954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2054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9476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8876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133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992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916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1521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6419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160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8612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58058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412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2700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44192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7814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39093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225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57873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86805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19515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12829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42931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41851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01060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30487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19710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256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0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94709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66434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19066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8751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03484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587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05277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61791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71998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6828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15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02802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89828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02738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00577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3222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81768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24789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3190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58124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07467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657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41042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985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15631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61620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29103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233084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28713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03894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218908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80103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93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64278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87635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455440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6759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145812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48156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56588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489498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91820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819862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933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0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D676AD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554921" y="398340"/>
            <a:ext cx="823745" cy="45719"/>
          </a:xfrm>
          <a:prstGeom prst="rect">
            <a:avLst/>
          </a:prstGeom>
          <a:solidFill>
            <a:srgbClr val="D676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3" y="171248"/>
            <a:ext cx="501563" cy="449440"/>
          </a:xfrm>
          <a:prstGeom prst="roundRect">
            <a:avLst/>
          </a:prstGeom>
          <a:solidFill>
            <a:srgbClr val="D676AD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1980A9"/>
                </a:solidFill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870" y="171248"/>
            <a:ext cx="8303130" cy="449440"/>
          </a:xfrm>
          <a:prstGeom prst="rect">
            <a:avLst/>
          </a:prstGeom>
          <a:solidFill>
            <a:srgbClr val="D676AD"/>
          </a:solidFill>
          <a:ln>
            <a:solidFill>
              <a:srgbClr val="853A8B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180532"/>
            <a:ext cx="501563" cy="44015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/>
            </a:lvl2pPr>
            <a:lvl3pPr marL="1042988" indent="0">
              <a:buNone/>
              <a:defRPr sz="2000"/>
            </a:lvl3pPr>
            <a:lvl4pPr marL="1563688" indent="0">
              <a:buNone/>
              <a:defRPr sz="2000"/>
            </a:lvl4pPr>
            <a:lvl5pPr marL="2085975" indent="0">
              <a:buNone/>
              <a:defRPr sz="2000"/>
            </a:lvl5pPr>
          </a:lstStyle>
          <a:p>
            <a:pPr lvl="0"/>
            <a:r>
              <a:rPr lang="ga-IE" dirty="0"/>
              <a:t>00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40870" y="180533"/>
            <a:ext cx="8303130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Algebra I</a:t>
            </a:r>
          </a:p>
        </p:txBody>
      </p:sp>
    </p:spTree>
    <p:extLst>
      <p:ext uri="{BB962C8B-B14F-4D97-AF65-F5344CB8AC3E}">
        <p14:creationId xmlns:p14="http://schemas.microsoft.com/office/powerpoint/2010/main" val="49688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D8E22BE2-0AF1-F0A7-4893-70E0B7AC4A7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D676AD"/>
                </a:solidFill>
              </a:defRPr>
            </a:lvl1pPr>
          </a:lstStyle>
          <a:p>
            <a:pPr lvl="0"/>
            <a:r>
              <a:rPr lang="ga-IE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47941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2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9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5.png"/><Relationship Id="rId4" Type="http://schemas.openxmlformats.org/officeDocument/2006/relationships/image" Target="../media/image29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1.png"/><Relationship Id="rId4" Type="http://schemas.openxmlformats.org/officeDocument/2006/relationships/image" Target="../media/image30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5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9.png"/><Relationship Id="rId11" Type="http://schemas.openxmlformats.org/officeDocument/2006/relationships/image" Target="../media/image324.png"/><Relationship Id="rId5" Type="http://schemas.openxmlformats.org/officeDocument/2006/relationships/image" Target="../media/image318.png"/><Relationship Id="rId10" Type="http://schemas.openxmlformats.org/officeDocument/2006/relationships/image" Target="../media/image323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7.png"/><Relationship Id="rId4" Type="http://schemas.openxmlformats.org/officeDocument/2006/relationships/image" Target="../media/image32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1.png"/><Relationship Id="rId4" Type="http://schemas.openxmlformats.org/officeDocument/2006/relationships/image" Target="../media/image33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3.png"/><Relationship Id="rId4" Type="http://schemas.openxmlformats.org/officeDocument/2006/relationships/image" Target="../media/image3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7.png"/><Relationship Id="rId4" Type="http://schemas.openxmlformats.org/officeDocument/2006/relationships/image" Target="../media/image33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9.png"/><Relationship Id="rId4" Type="http://schemas.openxmlformats.org/officeDocument/2006/relationships/image" Target="../media/image33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1.png"/><Relationship Id="rId4" Type="http://schemas.openxmlformats.org/officeDocument/2006/relationships/image" Target="../media/image34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5.png"/><Relationship Id="rId4" Type="http://schemas.openxmlformats.org/officeDocument/2006/relationships/image" Target="../media/image34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1.png"/><Relationship Id="rId5" Type="http://schemas.openxmlformats.org/officeDocument/2006/relationships/image" Target="../media/image350.png"/><Relationship Id="rId4" Type="http://schemas.openxmlformats.org/officeDocument/2006/relationships/image" Target="../media/image34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5.png"/><Relationship Id="rId5" Type="http://schemas.openxmlformats.org/officeDocument/2006/relationships/image" Target="../media/image354.png"/><Relationship Id="rId4" Type="http://schemas.openxmlformats.org/officeDocument/2006/relationships/image" Target="../media/image35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4" Type="http://schemas.openxmlformats.org/officeDocument/2006/relationships/image" Target="../media/image3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3.png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7" Type="http://schemas.openxmlformats.org/officeDocument/2006/relationships/image" Target="../media/image37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4" Type="http://schemas.openxmlformats.org/officeDocument/2006/relationships/image" Target="../media/image37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7.png"/><Relationship Id="rId5" Type="http://schemas.openxmlformats.org/officeDocument/2006/relationships/image" Target="../media/image376.png"/><Relationship Id="rId4" Type="http://schemas.openxmlformats.org/officeDocument/2006/relationships/image" Target="../media/image37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3" Type="http://schemas.openxmlformats.org/officeDocument/2006/relationships/image" Target="../media/image382.png"/><Relationship Id="rId7" Type="http://schemas.openxmlformats.org/officeDocument/2006/relationships/image" Target="../media/image38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5.png"/><Relationship Id="rId5" Type="http://schemas.openxmlformats.org/officeDocument/2006/relationships/image" Target="../media/image384.png"/><Relationship Id="rId4" Type="http://schemas.openxmlformats.org/officeDocument/2006/relationships/image" Target="../media/image383.png"/><Relationship Id="rId9" Type="http://schemas.openxmlformats.org/officeDocument/2006/relationships/image" Target="../media/image388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2.png"/><Relationship Id="rId5" Type="http://schemas.openxmlformats.org/officeDocument/2006/relationships/image" Target="../media/image391.png"/><Relationship Id="rId4" Type="http://schemas.openxmlformats.org/officeDocument/2006/relationships/image" Target="../media/image390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3" Type="http://schemas.openxmlformats.org/officeDocument/2006/relationships/image" Target="../media/image393.png"/><Relationship Id="rId7" Type="http://schemas.openxmlformats.org/officeDocument/2006/relationships/image" Target="../media/image397.png"/><Relationship Id="rId12" Type="http://schemas.openxmlformats.org/officeDocument/2006/relationships/image" Target="../media/image40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6.png"/><Relationship Id="rId11" Type="http://schemas.openxmlformats.org/officeDocument/2006/relationships/image" Target="../media/image401.png"/><Relationship Id="rId5" Type="http://schemas.openxmlformats.org/officeDocument/2006/relationships/image" Target="../media/image395.png"/><Relationship Id="rId10" Type="http://schemas.openxmlformats.org/officeDocument/2006/relationships/image" Target="../media/image400.png"/><Relationship Id="rId4" Type="http://schemas.openxmlformats.org/officeDocument/2006/relationships/image" Target="../media/image394.png"/><Relationship Id="rId9" Type="http://schemas.openxmlformats.org/officeDocument/2006/relationships/image" Target="../media/image399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12" Type="http://schemas.openxmlformats.org/officeDocument/2006/relationships/image" Target="../media/image41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6.png"/><Relationship Id="rId11" Type="http://schemas.openxmlformats.org/officeDocument/2006/relationships/image" Target="../media/image411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Relationship Id="rId14" Type="http://schemas.openxmlformats.org/officeDocument/2006/relationships/image" Target="../media/image414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7" Type="http://schemas.openxmlformats.org/officeDocument/2006/relationships/image" Target="../media/image41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4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2.png"/><Relationship Id="rId5" Type="http://schemas.openxmlformats.org/officeDocument/2006/relationships/image" Target="../media/image421.png"/><Relationship Id="rId4" Type="http://schemas.openxmlformats.org/officeDocument/2006/relationships/image" Target="../media/image42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6.png"/><Relationship Id="rId5" Type="http://schemas.openxmlformats.org/officeDocument/2006/relationships/image" Target="../media/image425.png"/><Relationship Id="rId4" Type="http://schemas.openxmlformats.org/officeDocument/2006/relationships/image" Target="../media/image42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0.png"/><Relationship Id="rId5" Type="http://schemas.openxmlformats.org/officeDocument/2006/relationships/image" Target="../media/image429.png"/><Relationship Id="rId4" Type="http://schemas.openxmlformats.org/officeDocument/2006/relationships/image" Target="../media/image428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435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4.png"/><Relationship Id="rId5" Type="http://schemas.openxmlformats.org/officeDocument/2006/relationships/image" Target="../media/image433.png"/><Relationship Id="rId4" Type="http://schemas.openxmlformats.org/officeDocument/2006/relationships/image" Target="../media/image432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8.png"/><Relationship Id="rId4" Type="http://schemas.openxmlformats.org/officeDocument/2006/relationships/image" Target="../media/image43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9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01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0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28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8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28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28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683570" y="3861000"/>
            <a:ext cx="51844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Chapter 3: </a:t>
            </a:r>
            <a:r>
              <a:rPr lang="en-IN" sz="4800" b="1" dirty="0">
                <a:solidFill>
                  <a:srgbClr val="FFFFFF"/>
                </a:solidFill>
              </a:rPr>
              <a:t>Algebra I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(Exercise Questions and Worked Solutions)</a:t>
            </a:r>
            <a:endParaRPr lang="en-US" sz="105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6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0" y="1021210"/>
            <a:ext cx="4438650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19" y="2636930"/>
            <a:ext cx="2209800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19" y="3585900"/>
            <a:ext cx="13906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9B638-0A3E-41B9-14A0-360D72996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693615"/>
            <a:ext cx="1047750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B2E35-1E71-B0F5-1189-462055B27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934" y="2463600"/>
            <a:ext cx="20288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3FE7B5-DC86-FA1B-2BCF-2FB5B43C8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8" y="1614479"/>
            <a:ext cx="1143000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80E14-8283-97D0-D463-E2444D36B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38" y="2478450"/>
            <a:ext cx="23622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4DA38-C756-11B3-5EE6-234AECA08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123825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87E94-9CA7-F5D3-177F-3737C74C3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40" y="2406450"/>
            <a:ext cx="22764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6275D-E524-AF4C-BAA0-0767A475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639895"/>
            <a:ext cx="146685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AD0D4-2C8E-F276-9613-EB2E45A56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74" y="2444550"/>
            <a:ext cx="3600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AF85D-F4C0-F7E7-F6D9-B454B13F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0" y="1704375"/>
            <a:ext cx="1028700" cy="428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0617A-19AE-B594-A14B-18849FFB0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478450"/>
            <a:ext cx="11811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6049A-94DE-FC9E-3495-EAF1C1F1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82" y="1629000"/>
            <a:ext cx="1466850" cy="485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5815E-4346-3E60-12D0-903AE648F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75" y="2454075"/>
            <a:ext cx="18002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9DB77E-BDEF-121B-07C4-7B44C043E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1" y="1649785"/>
            <a:ext cx="1038225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BE91B-3236-04D3-2D22-705CD48A6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29" y="2535600"/>
            <a:ext cx="1771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C1BD0-2EC5-5097-E5A9-A1182A9A8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1628775" cy="43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353B2-B40A-1D86-D26B-DBEBF9C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150" y="2277000"/>
            <a:ext cx="18478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5C4533-CEAA-A118-8ABA-F1AFEF42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8" y="1622606"/>
            <a:ext cx="1762125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C212-B91B-75A8-1EC6-07E744EEC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25" y="2497500"/>
            <a:ext cx="2009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32010-E059-6249-2229-D6728392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93" y="1666331"/>
            <a:ext cx="1362075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84FE1-8E50-7A93-CF53-0B03CBC48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50" y="2512350"/>
            <a:ext cx="24193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2425"/>
            <a:ext cx="4476750" cy="2314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50" y="3506625"/>
            <a:ext cx="28956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94257"/>
            <a:ext cx="2009775" cy="561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0" y="1629000"/>
            <a:ext cx="1943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10553"/>
            <a:ext cx="2181225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25" y="1629000"/>
            <a:ext cx="19621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0" y="981000"/>
            <a:ext cx="70104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33" y="1557000"/>
            <a:ext cx="20383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668300"/>
            <a:ext cx="2190750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8B352-F17E-B6C9-8248-C22A9F7D0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0899"/>
            <a:ext cx="9144000" cy="3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50" y="1018250"/>
            <a:ext cx="813435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33" y="1557000"/>
            <a:ext cx="2200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01" y="2205000"/>
            <a:ext cx="828675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00" y="2801531"/>
            <a:ext cx="809625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975" y="3350437"/>
            <a:ext cx="990600" cy="619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00" y="4194618"/>
            <a:ext cx="1123950" cy="62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300" y="5048325"/>
            <a:ext cx="1409700" cy="828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010" y="2203276"/>
            <a:ext cx="1466850" cy="11525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72000" y="2205000"/>
            <a:ext cx="0" cy="4032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0325" y="3448613"/>
            <a:ext cx="1247775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1175" y="4189125"/>
            <a:ext cx="2028825" cy="2047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3F13E-A8C0-2305-2834-C98DDE69A6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00" y="1053000"/>
            <a:ext cx="8029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00" y="1701000"/>
            <a:ext cx="2209800" cy="333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00" y="2386275"/>
            <a:ext cx="647700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88115-398E-24E5-FF20-7831E9334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00" y="1680000"/>
            <a:ext cx="21717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A5414-9F6B-C0F2-E58A-2F7E6E258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50" y="2537850"/>
            <a:ext cx="952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FABC26-65B4-7E92-FCB8-FC3617F9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21475"/>
            <a:ext cx="2095500" cy="38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D9222-272F-6339-D166-62A2E779C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36" y="2513475"/>
            <a:ext cx="9715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1845C-F082-EC64-1EE6-318FE0F5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00" y="1682290"/>
            <a:ext cx="2209800" cy="40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8B51B-DF42-0AFB-E41B-EFAE7A782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25" y="2565000"/>
            <a:ext cx="8286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680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5" y="983074"/>
            <a:ext cx="4067175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75" y="2194153"/>
            <a:ext cx="104775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825" y="2643232"/>
            <a:ext cx="1304925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696" y="3120886"/>
            <a:ext cx="1524000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531" y="3550915"/>
            <a:ext cx="144780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825" y="4257169"/>
            <a:ext cx="1524000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825" y="5077725"/>
            <a:ext cx="11334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B5514F-79B2-9E82-F060-3BCFEE76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75" y="1634318"/>
            <a:ext cx="2105025" cy="48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DCC14-3F2B-14F1-5723-8C8FBB1AB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502825"/>
            <a:ext cx="12573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B7DAA-858E-D057-724C-EFF591B1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681943"/>
            <a:ext cx="2133600" cy="43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2638D-5CB7-C2A0-5A89-34E581680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50" y="2502825"/>
            <a:ext cx="1485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A4D90A-BE20-8BEF-FA96-748D0590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5" y="1701000"/>
            <a:ext cx="2143125" cy="33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C84D2-B816-FC42-33F7-2A98FD183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75" y="2373675"/>
            <a:ext cx="13430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2BCA0-3CB9-9AF9-D7E0-5A7671C3A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5" y="1742888"/>
            <a:ext cx="2124075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69AC5-47B4-1F47-C9C2-EB8D403F4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434200"/>
            <a:ext cx="13525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384E1-0A85-5A4B-B182-2F69E5D47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5" y="1701000"/>
            <a:ext cx="2162175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72B19-5BEC-91AA-FEF3-8CDE31E6F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00" y="2372850"/>
            <a:ext cx="14097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33095F-7845-F0B2-A8E5-F965DEE03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3850"/>
            <a:ext cx="2181225" cy="37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F387D-5B0B-4373-923D-FE342535A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00" y="2494425"/>
            <a:ext cx="9906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090B1-8834-9862-81D2-78A240F9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1784"/>
            <a:ext cx="82010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D44C9-D5F2-B09B-2126-965A41B19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87791"/>
            <a:ext cx="2200275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61053-138D-7166-391D-985749DFB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63" y="2480700"/>
            <a:ext cx="9715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BCEBB-BE54-ED7B-DE7C-DD4E48EF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" y="981000"/>
            <a:ext cx="9096375" cy="1647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4C87F-FBA9-663A-5D08-6FD8FE406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94" y="2940025"/>
            <a:ext cx="2076450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9DF6E-BBA9-CC6C-4608-CFDB77468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727475"/>
            <a:ext cx="1276350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D3C2FE-CDFB-9692-5DB1-E20646F71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75" y="5305500"/>
            <a:ext cx="20288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748317"/>
            <a:ext cx="8877300" cy="343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4316550"/>
            <a:ext cx="33813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28" y="5212500"/>
            <a:ext cx="1724025" cy="952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0" y="4293000"/>
            <a:ext cx="0" cy="194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435" y="4314959"/>
            <a:ext cx="29908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" y="857694"/>
            <a:ext cx="9058275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93" y="3095925"/>
            <a:ext cx="1666875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12" y="4559475"/>
            <a:ext cx="1438275" cy="1533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0" y="3069296"/>
            <a:ext cx="0" cy="3167704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435" y="3103500"/>
            <a:ext cx="31718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680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53000"/>
            <a:ext cx="3943350" cy="1343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64" y="2512729"/>
            <a:ext cx="1885950" cy="65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90" y="3286658"/>
            <a:ext cx="3028950" cy="61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25" y="4022487"/>
            <a:ext cx="3057525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50" y="4777366"/>
            <a:ext cx="2057400" cy="619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450" y="5513195"/>
            <a:ext cx="3390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768596"/>
            <a:ext cx="747712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0" y="3338821"/>
            <a:ext cx="2857500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4113023"/>
            <a:ext cx="122872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71" y="5373000"/>
            <a:ext cx="2371725" cy="5524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0" y="3285000"/>
            <a:ext cx="0" cy="2951704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00" y="3336300"/>
            <a:ext cx="2543175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00" y="4663950"/>
            <a:ext cx="36671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191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0" y="1053000"/>
            <a:ext cx="426720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55" y="3114675"/>
            <a:ext cx="1038225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3809475"/>
            <a:ext cx="34004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191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63655"/>
            <a:ext cx="34956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25" y="2569973"/>
            <a:ext cx="1200150" cy="36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63" y="3161891"/>
            <a:ext cx="140017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826" y="3734759"/>
            <a:ext cx="2933700" cy="58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675" y="4545750"/>
            <a:ext cx="2724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91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72" y="2424035"/>
            <a:ext cx="40005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60" y="4293296"/>
            <a:ext cx="3962400" cy="1524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0940" y="735750"/>
            <a:ext cx="8732007" cy="5244128"/>
            <a:chOff x="210940" y="735750"/>
            <a:chExt cx="8732007" cy="524412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16000" y="795310"/>
              <a:ext cx="0" cy="5153986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40" y="817328"/>
              <a:ext cx="4362450" cy="5162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7672" y="735750"/>
              <a:ext cx="4105275" cy="156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9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00" y="1067457"/>
            <a:ext cx="2971800" cy="136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25" y="2680988"/>
            <a:ext cx="962025" cy="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25" y="3303919"/>
            <a:ext cx="1314450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25" y="3964950"/>
            <a:ext cx="1257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981000"/>
            <a:ext cx="4019550" cy="2667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881" y="1044397"/>
            <a:ext cx="1457325" cy="247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168" y="1549563"/>
            <a:ext cx="1238250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18" y="2111879"/>
            <a:ext cx="1314450" cy="266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686" y="2636095"/>
            <a:ext cx="3114675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225" y="3198411"/>
            <a:ext cx="2771775" cy="4762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225" y="3932175"/>
            <a:ext cx="2752725" cy="5048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932000" y="1083014"/>
            <a:ext cx="0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002300"/>
            <a:ext cx="3724275" cy="1590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25" y="2930025"/>
            <a:ext cx="2895600" cy="333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81" y="3600450"/>
            <a:ext cx="25527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725" y="4242300"/>
            <a:ext cx="27527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2704"/>
            <a:ext cx="2147129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932000" y="765000"/>
            <a:ext cx="0" cy="5441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0" y="1013523"/>
            <a:ext cx="4038600" cy="3495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076" y="707073"/>
            <a:ext cx="3209925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76" y="1263773"/>
            <a:ext cx="2971800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076" y="1839523"/>
            <a:ext cx="315277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902" y="2424798"/>
            <a:ext cx="3686175" cy="285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764" y="3000548"/>
            <a:ext cx="283845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4764" y="3557248"/>
            <a:ext cx="3543300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7401" y="4142523"/>
            <a:ext cx="3590925" cy="276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6076" y="4708748"/>
            <a:ext cx="3257550" cy="26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6000" y="5265450"/>
            <a:ext cx="25812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19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88000" y="939014"/>
            <a:ext cx="0" cy="5297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75" y="1053000"/>
            <a:ext cx="3857625" cy="414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435" y="894783"/>
            <a:ext cx="188595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485" y="1368465"/>
            <a:ext cx="1085850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485" y="1823097"/>
            <a:ext cx="1743075" cy="276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435" y="2268204"/>
            <a:ext cx="3800475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00" y="2779986"/>
            <a:ext cx="2476500" cy="552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000" y="3501318"/>
            <a:ext cx="1905000" cy="333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5945" y="4003575"/>
            <a:ext cx="1504950" cy="285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000" y="4458207"/>
            <a:ext cx="1533525" cy="285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6008" y="4912839"/>
            <a:ext cx="2028825" cy="323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4406" y="5405571"/>
            <a:ext cx="1600200" cy="266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7573" y="5841150"/>
            <a:ext cx="1905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59427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0" y="1053000"/>
            <a:ext cx="4095750" cy="413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412" y="733494"/>
            <a:ext cx="23717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412" y="1537521"/>
            <a:ext cx="2114550" cy="56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00" y="2341548"/>
            <a:ext cx="26860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000" y="4393350"/>
            <a:ext cx="2276475" cy="17716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60000" y="765000"/>
            <a:ext cx="0" cy="540029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19695"/>
            <a:ext cx="364807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26" y="2259090"/>
            <a:ext cx="1733550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85" y="2746010"/>
            <a:ext cx="2009775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113" y="3518680"/>
            <a:ext cx="3514725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4662825"/>
            <a:ext cx="27432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259427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0" y="1053000"/>
            <a:ext cx="4095750" cy="41338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60000" y="549000"/>
            <a:ext cx="0" cy="568829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778" y="4479075"/>
            <a:ext cx="3743325" cy="1685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00" y="477000"/>
            <a:ext cx="4038600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358" y="2660240"/>
            <a:ext cx="31908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0" y="1031561"/>
            <a:ext cx="443865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25" y="2999882"/>
            <a:ext cx="847725" cy="40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75" y="3729953"/>
            <a:ext cx="120967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12" y="5041050"/>
            <a:ext cx="17430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19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92000" y="1053000"/>
            <a:ext cx="0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8475"/>
            <a:ext cx="4505325" cy="496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00" y="932846"/>
            <a:ext cx="194310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000" y="1842936"/>
            <a:ext cx="1352550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725" y="3562650"/>
            <a:ext cx="29622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219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9350" y="1044075"/>
            <a:ext cx="8736675" cy="4905221"/>
            <a:chOff x="349350" y="1475779"/>
            <a:chExt cx="8736675" cy="49052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60000" y="1523779"/>
              <a:ext cx="0" cy="4857221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350" y="1523779"/>
              <a:ext cx="4438650" cy="43529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00" y="1475779"/>
              <a:ext cx="4010025" cy="13049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273" y="2637000"/>
            <a:ext cx="2771775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00" y="3312900"/>
            <a:ext cx="128587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739" y="4331700"/>
            <a:ext cx="28384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214713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92000" y="1083014"/>
            <a:ext cx="0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5" y="1079475"/>
            <a:ext cx="4391025" cy="458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00" y="981000"/>
            <a:ext cx="21526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000" y="3285000"/>
            <a:ext cx="1524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69" y="333000"/>
            <a:ext cx="215264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Revision Exercises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92000" y="1053000"/>
            <a:ext cx="0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5" y="1079475"/>
            <a:ext cx="4391025" cy="458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50" y="837000"/>
            <a:ext cx="21526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108000" y="2781000"/>
            <a:ext cx="881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046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EA5046"/>
                </a:solidFill>
              </a:rPr>
              <a:t>Chapter 03: Algebra I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060958"/>
            <a:ext cx="0" cy="4960042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5" y="1050755"/>
            <a:ext cx="3705225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34" y="2259078"/>
            <a:ext cx="24003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50" y="3391201"/>
            <a:ext cx="302895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25" y="4494750"/>
            <a:ext cx="3457575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435" y="1053000"/>
            <a:ext cx="24193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92000" y="1054401"/>
            <a:ext cx="0" cy="5182599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5" y="1035450"/>
            <a:ext cx="4429125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08" y="1054401"/>
            <a:ext cx="24765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200" y="2075725"/>
            <a:ext cx="25908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108" y="3135150"/>
            <a:ext cx="2609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89625" y="1011014"/>
            <a:ext cx="30375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" y="1051125"/>
            <a:ext cx="4448175" cy="2809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575" y="1069367"/>
            <a:ext cx="3733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75" y="2226646"/>
            <a:ext cx="3714750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375" y="3441075"/>
            <a:ext cx="38576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867014"/>
            <a:ext cx="0" cy="5369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0" y="986400"/>
            <a:ext cx="36766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50" y="2774925"/>
            <a:ext cx="2324100" cy="2886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350" y="765000"/>
            <a:ext cx="27432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00" y="2405625"/>
            <a:ext cx="280035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875" y="3550950"/>
            <a:ext cx="22764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3475" y="1017300"/>
            <a:ext cx="7525050" cy="5219700"/>
            <a:chOff x="773475" y="1017300"/>
            <a:chExt cx="7525050" cy="5219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75" y="1017300"/>
              <a:ext cx="3438525" cy="5219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1060425"/>
              <a:ext cx="3438525" cy="46005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572000" y="1083014"/>
              <a:ext cx="0" cy="5153986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2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135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981000"/>
            <a:ext cx="398145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24" y="1702011"/>
            <a:ext cx="1609725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88" y="2194422"/>
            <a:ext cx="1676400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363" y="2648733"/>
            <a:ext cx="122872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00" y="1055550"/>
            <a:ext cx="4000500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988725"/>
            <a:ext cx="3895725" cy="52482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0" y="1011014"/>
            <a:ext cx="0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4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00" y="2516963"/>
            <a:ext cx="609600" cy="27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00" y="3033151"/>
            <a:ext cx="762000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800" y="3549339"/>
            <a:ext cx="83820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800" y="4065527"/>
            <a:ext cx="828675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000" y="4657915"/>
            <a:ext cx="714375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800" y="5202675"/>
            <a:ext cx="647700" cy="314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298" t="24166"/>
          <a:stretch/>
        </p:blipFill>
        <p:spPr>
          <a:xfrm>
            <a:off x="684000" y="1236864"/>
            <a:ext cx="4104001" cy="10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25" y="1197000"/>
            <a:ext cx="4410075" cy="108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925" y="2533838"/>
            <a:ext cx="1028700" cy="323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950" y="3108676"/>
            <a:ext cx="942975" cy="257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572" y="3616839"/>
            <a:ext cx="1152525" cy="314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925" y="4182152"/>
            <a:ext cx="1190625" cy="314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964" y="4747465"/>
            <a:ext cx="1295400" cy="26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925" y="5265150"/>
            <a:ext cx="14001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00" y="1281849"/>
            <a:ext cx="3200400" cy="1343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160" y="1211253"/>
            <a:ext cx="2590800" cy="962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160" y="2537252"/>
            <a:ext cx="2924175" cy="990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72000" y="1281849"/>
            <a:ext cx="0" cy="494562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00" y="3891826"/>
            <a:ext cx="2847975" cy="990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7425" y="5246400"/>
            <a:ext cx="28765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995" b="79604"/>
          <a:stretch/>
        </p:blipFill>
        <p:spPr>
          <a:xfrm>
            <a:off x="875475" y="837000"/>
            <a:ext cx="2688525" cy="2797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0" y="1125000"/>
            <a:ext cx="0" cy="5153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189200"/>
            <a:ext cx="310515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00" y="1195492"/>
            <a:ext cx="2676525" cy="1000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00" y="2546345"/>
            <a:ext cx="2714625" cy="1038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00" y="3935298"/>
            <a:ext cx="2857500" cy="942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00" y="5229000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0" y="2916616"/>
            <a:ext cx="885825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25" y="3481686"/>
            <a:ext cx="9620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795" y="4056281"/>
            <a:ext cx="1228725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00" y="4592775"/>
            <a:ext cx="1504950" cy="276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2433"/>
          <a:stretch/>
        </p:blipFill>
        <p:spPr>
          <a:xfrm>
            <a:off x="612000" y="1181806"/>
            <a:ext cx="4543425" cy="14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35" y="1219875"/>
            <a:ext cx="2495550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90" y="2914050"/>
            <a:ext cx="2447925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890" y="3488100"/>
            <a:ext cx="2447925" cy="257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815" y="4052625"/>
            <a:ext cx="2543175" cy="257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00" y="4617150"/>
            <a:ext cx="26574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50" y="1228902"/>
            <a:ext cx="3409950" cy="102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232" y="2620343"/>
            <a:ext cx="2705100" cy="514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305" y="3497434"/>
            <a:ext cx="2752725" cy="504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924" y="4365000"/>
            <a:ext cx="29337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0" y="1269000"/>
            <a:ext cx="0" cy="4937986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8" y="1187384"/>
            <a:ext cx="3209925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600" y="1125000"/>
            <a:ext cx="2438400" cy="1400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600" y="2840813"/>
            <a:ext cx="2705100" cy="1352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00" y="4509000"/>
            <a:ext cx="3076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197000"/>
            <a:ext cx="363855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965" y="2472950"/>
            <a:ext cx="962025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965" y="3015475"/>
            <a:ext cx="100965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567" y="3548475"/>
            <a:ext cx="1190625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900" y="4071950"/>
            <a:ext cx="1181100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000" y="4604950"/>
            <a:ext cx="111442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000" y="5157000"/>
            <a:ext cx="15335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1359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5" y="981000"/>
            <a:ext cx="4314825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15" y="1738350"/>
            <a:ext cx="1343025" cy="285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82" y="2171850"/>
            <a:ext cx="2190750" cy="25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82" y="2576775"/>
            <a:ext cx="15716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84431"/>
          <a:stretch/>
        </p:blipFill>
        <p:spPr>
          <a:xfrm>
            <a:off x="892575" y="760872"/>
            <a:ext cx="4543425" cy="29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220395"/>
            <a:ext cx="2819400" cy="1781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100" y="3284351"/>
            <a:ext cx="2400300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229" y="3843357"/>
            <a:ext cx="3124200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029" y="4449988"/>
            <a:ext cx="3276600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029" y="5047094"/>
            <a:ext cx="3752850" cy="276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022" y="5606100"/>
            <a:ext cx="29908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33" t="24526" r="45869"/>
          <a:stretch/>
        </p:blipFill>
        <p:spPr>
          <a:xfrm>
            <a:off x="684000" y="1249537"/>
            <a:ext cx="1944000" cy="13874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0" y="1224759"/>
            <a:ext cx="0" cy="5012241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00" y="2925000"/>
            <a:ext cx="21717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00" y="1224759"/>
            <a:ext cx="2238375" cy="1362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725" y="2998692"/>
            <a:ext cx="2190750" cy="1314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200" y="4725000"/>
            <a:ext cx="22098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0" y="1208015"/>
            <a:ext cx="1779" cy="5028985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04" y="1207579"/>
            <a:ext cx="2000250" cy="1409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00" y="2940450"/>
            <a:ext cx="2057400" cy="1352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225" y="1207579"/>
            <a:ext cx="2085975" cy="1352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225" y="2892490"/>
            <a:ext cx="2314575" cy="1352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9225" y="4577400"/>
            <a:ext cx="23907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0" y="1269000"/>
            <a:ext cx="0" cy="4968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33" y="1217398"/>
            <a:ext cx="2085975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008" y="2921400"/>
            <a:ext cx="23431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158" y="1217398"/>
            <a:ext cx="244792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975" y="2916449"/>
            <a:ext cx="2486025" cy="135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2584" y="4596450"/>
            <a:ext cx="25050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4624275" y="333000"/>
            <a:ext cx="1" cy="590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49" y="1197000"/>
            <a:ext cx="162877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75" y="3370969"/>
            <a:ext cx="2714625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068" y="4893975"/>
            <a:ext cx="2724150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00" y="261000"/>
            <a:ext cx="27717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500" y="1795800"/>
            <a:ext cx="2847975" cy="1390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00" y="3349650"/>
            <a:ext cx="312420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FF53D-BF8C-AD72-E393-8299AAAD39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500" y="4884450"/>
            <a:ext cx="32194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281"/>
          <a:stretch/>
        </p:blipFill>
        <p:spPr>
          <a:xfrm>
            <a:off x="900000" y="765000"/>
            <a:ext cx="3724275" cy="288956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4571999" y="1299090"/>
            <a:ext cx="1" cy="493791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197000"/>
            <a:ext cx="2486025" cy="14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375" y="1197000"/>
            <a:ext cx="3152775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375" y="2192600"/>
            <a:ext cx="3448050" cy="1000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842" y="3540625"/>
            <a:ext cx="2819400" cy="1285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500" y="5174400"/>
            <a:ext cx="3619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5" y="1723208"/>
            <a:ext cx="942975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40" y="2457841"/>
            <a:ext cx="733425" cy="314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13538-5F04-0C1F-FE91-60E649AA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" y="1701000"/>
            <a:ext cx="990600" cy="32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C5BC8-45C3-E1AC-54D8-2137250FE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50" y="2308506"/>
            <a:ext cx="11239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9A353-C02C-0950-2480-BF326DE11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06" y="1773000"/>
            <a:ext cx="981075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96D66-A054-7D64-2F5F-1574B98C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25" y="2442039"/>
            <a:ext cx="7524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D3CE3-138B-7DBC-BA54-294D3065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00" y="1701000"/>
            <a:ext cx="104775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90977-FB71-3648-0AD4-E4085AB99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75" y="2299127"/>
            <a:ext cx="14573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5" y="988958"/>
            <a:ext cx="4429125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75" y="2709000"/>
            <a:ext cx="2257425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00" y="3243783"/>
            <a:ext cx="15525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EC5B5-DB3C-79EA-35EB-D210D70B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0" y="1744710"/>
            <a:ext cx="180975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A8C47-3214-6DF0-0AEF-606F2EA51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0" y="2301675"/>
            <a:ext cx="3048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C7AA8F-9EC1-FD65-51D7-19364CF0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00" y="1701000"/>
            <a:ext cx="1257300" cy="32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E2A3C-2464-D4D5-274E-B02F0BA1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87" y="2308506"/>
            <a:ext cx="2028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D2CCD-C554-A8B2-FE8D-5E155DAB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5" y="1701000"/>
            <a:ext cx="1495425" cy="295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8FABF-BDC5-A90F-35D0-37A8AEFC0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42" y="2308506"/>
            <a:ext cx="11715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B51518-D34E-FFB9-2E46-4D0699B55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01000"/>
            <a:ext cx="1504950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B89CB-10B9-8BD5-B8F9-C9638430E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67" y="2281881"/>
            <a:ext cx="11525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BD7D2-6F3C-1D50-7D9A-34DA860F1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952500" cy="31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99770-90EB-369E-4C5C-E906AACD1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950" y="2262831"/>
            <a:ext cx="1181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9A99ED-0248-66A4-148E-952E10805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25" y="1756200"/>
            <a:ext cx="1400175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C0019-222A-0FE9-4631-598CAAC79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92" y="2313150"/>
            <a:ext cx="11334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DFB75-83E7-2A77-2E66-A6A2DAB8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38157"/>
            <a:ext cx="1495425" cy="31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8DADF0-D8E7-566D-5530-8083C346D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25" y="2375625"/>
            <a:ext cx="1143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90C1E1-E537-6BDC-82DC-AD73E7BE9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25" y="1727925"/>
            <a:ext cx="1971675" cy="36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87AE7-621A-FB03-B60C-2AAF743B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87" y="2377875"/>
            <a:ext cx="3400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CC12A-91D8-E229-809F-51CF2B533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01000"/>
            <a:ext cx="1219200" cy="31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98383-A443-2C0A-45FB-C73D0A68A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476200"/>
            <a:ext cx="8953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8382C-7BB1-6100-011A-CA3F52E59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60" y="1739400"/>
            <a:ext cx="1543050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61048-878D-AFDB-AF80-1400AD91F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5" y="2466675"/>
            <a:ext cx="12858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92789"/>
            <a:ext cx="4429125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12" y="2343120"/>
            <a:ext cx="192405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855250"/>
            <a:ext cx="13811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6FD1EB-75DB-09D6-8272-F23CA7C8D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75" y="1701000"/>
            <a:ext cx="1304925" cy="33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1EA8C-49B8-3B3F-38BB-6D24F3BE8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15" y="2510100"/>
            <a:ext cx="12858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CB2FF6-8218-D60A-060F-D4DA90153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5" y="1713219"/>
            <a:ext cx="1171575" cy="39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B6A71-0414-DD67-A9D1-C646DC9FA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423250"/>
            <a:ext cx="9239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F7E06-56D1-5136-B966-38B7E6C28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27625"/>
            <a:ext cx="1066800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7CB12-3F30-1B03-1D5A-EC83ED8EE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01" y="2447625"/>
            <a:ext cx="25336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EA9BBF-A549-0D4F-58A4-3259E6357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25" y="1748925"/>
            <a:ext cx="1400175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EEA2B-F5A0-202E-EF2D-C2170A327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25" y="2493000"/>
            <a:ext cx="12477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C8515-B44F-D6F9-4E63-20D9F84BC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73305"/>
            <a:ext cx="139065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AE037-20BB-4E4A-B4DF-3C33E1A1F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00" y="2423250"/>
            <a:ext cx="12573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9DB2EA-7AAF-3AB3-B23D-9994E6077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228725" cy="32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C91CE-BC38-BB64-1E64-363A3AD0E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567250"/>
            <a:ext cx="24955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006DB-6D4B-9861-51AB-600E13AD7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5644"/>
            <a:ext cx="1133475" cy="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810E7-82FB-A6C5-1E16-DC5BF72E7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0" y="2457150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C6AB0E-E422-D2A9-6A44-2FFA28BDF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24694"/>
            <a:ext cx="145732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86CA2-322B-F4C6-0ACA-B71071528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548200"/>
            <a:ext cx="1219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899C5-FD8C-96D6-C31E-0BF20D410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25" y="1715169"/>
            <a:ext cx="124777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CF812-07DC-AC6B-6F73-EF433EA86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725" y="2493000"/>
            <a:ext cx="10572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00CCAF-6530-7D46-989C-E72AD3D66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749069"/>
            <a:ext cx="1209675" cy="3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06CF8-A319-89BC-D026-14DCBF5A3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15" y="2500575"/>
            <a:ext cx="24955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951258"/>
            <a:ext cx="3933825" cy="1009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00" y="2106675"/>
            <a:ext cx="1143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6A1F7-8F96-701A-78A6-DEC6576F5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43827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566B4-B2BB-95F7-D0A5-76701D7D5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495250"/>
            <a:ext cx="12192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14E561-D78F-A371-0691-B4B0C6973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689525"/>
            <a:ext cx="2124075" cy="37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1EA8C-634B-590E-60CF-094196BCD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50" y="2493000"/>
            <a:ext cx="3524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6233C-2F2E-BA9B-EEBD-B86AF5A84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10" y="1755075"/>
            <a:ext cx="1552575" cy="30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028012-F0DA-41FD-F906-BCE07A2B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75" y="2457150"/>
            <a:ext cx="13049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46A422-D806-D02E-6D94-28D4B5F7E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34302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AA53-5AD3-AC90-27BB-13E630F9F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510100"/>
            <a:ext cx="15430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A89BB-0CEA-AEEB-D092-B5E6EC5F5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3694"/>
            <a:ext cx="2114550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F556B-1AC0-8AF3-13E5-53FC2B42C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457150"/>
            <a:ext cx="32480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B663A3-EBA7-C3CA-95A0-2373F6399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5" y="1701000"/>
            <a:ext cx="1495425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DC8B7-EE6F-AB8F-2921-C88A0A1A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55" y="2413725"/>
            <a:ext cx="12763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E5274C-D52B-DF58-E21F-32EA8FEB8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419225" cy="28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ACAD8-5310-69C4-7C92-FEEBE6D69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09" y="2421000"/>
            <a:ext cx="12573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9878C0-B4A2-4D42-1CBA-AAAE70888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7621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1E32C-F9E1-C6E6-7C50-C5C6A3B99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25" y="2419050"/>
            <a:ext cx="14001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B9651-FAF9-EAC0-F2D9-03DA84510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971675" cy="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DF0E8-08C0-055B-428F-3BB974B13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35" y="2322064"/>
            <a:ext cx="34861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268A6-B455-009F-65F6-9BC9CD2FA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21" y="1727625"/>
            <a:ext cx="1552575" cy="33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9E3A5-CB74-C346-6167-871262ADF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05" y="2493000"/>
            <a:ext cx="13049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2704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05817"/>
            <a:ext cx="4238625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25" y="2275534"/>
            <a:ext cx="1371600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50" y="2716575"/>
            <a:ext cx="28860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87959-046B-F2F1-22E0-7A73B4B27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701000"/>
            <a:ext cx="15240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D7B06-FD94-D28A-1D0A-C16F80BEF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25" y="2481525"/>
            <a:ext cx="12477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8E75-B498-4F9A-5478-B01E6298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5" y="1093350"/>
            <a:ext cx="2095500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00062-CC29-4F57-15B6-E54A3E8C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79" y="1701000"/>
            <a:ext cx="1390650" cy="33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F950D-16F3-634A-AF5B-898FBFC45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75" y="2481525"/>
            <a:ext cx="13811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25" y="1724550"/>
            <a:ext cx="866775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50" y="2516550"/>
            <a:ext cx="1200150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E330F-0527-4065-68BD-8C210518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9" y="1701000"/>
            <a:ext cx="1000125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023E1-4FF8-04E9-F1ED-C94B15723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0" y="2530275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372F3-27B5-CD30-55A6-A85BC2BA4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78" y="1646641"/>
            <a:ext cx="904875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20558-FEEF-4460-D303-FFA6E4CBF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00" y="2458275"/>
            <a:ext cx="13716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74DD9-3CDE-6997-5DB4-EB0A2117A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5" y="1629000"/>
            <a:ext cx="1000125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1774F9-6729-5BD8-D860-32BA13DAF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775" y="2482650"/>
            <a:ext cx="10382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1AA8EB-513A-6546-1BE9-29698EC2A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0" y="1629000"/>
            <a:ext cx="1085850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162600-BEF7-FA78-7529-1067CB8B0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772" y="2526075"/>
            <a:ext cx="1428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B7591-4B34-8962-8E1D-4353D0B1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89" y="1655595"/>
            <a:ext cx="1571625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F513E-08C9-72BA-FCE3-0F7D9AF88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492475"/>
            <a:ext cx="33337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12EE54-06E2-9A37-B366-F9E5A08C8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66" y="1629000"/>
            <a:ext cx="1733550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BB9929-7163-AD05-B867-093B0B4DF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00" y="2443725"/>
            <a:ext cx="35052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F1577F-5141-9D66-E854-A9D8D18DE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9" y="1629000"/>
            <a:ext cx="1590675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0CA33-F7DC-8757-87AC-A1E8DE772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50" y="2428875"/>
            <a:ext cx="29908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9" y="981000"/>
            <a:ext cx="4352925" cy="119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89" y="2380088"/>
            <a:ext cx="1562100" cy="27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89" y="2864775"/>
            <a:ext cx="23526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396866-B926-5A17-4159-4D437C87F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50" y="1701000"/>
            <a:ext cx="1590675" cy="428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39C76-ECFE-A27F-0978-6236E43B0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250" y="2549625"/>
            <a:ext cx="29527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7142F-994E-0101-E2FF-02BA5A784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1619250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CFB0B-4A60-1C5A-DE40-3AD58B68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79" y="2421000"/>
            <a:ext cx="3419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D91764-A0F4-C654-1D70-5C3012BD5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0" y="1657516"/>
            <a:ext cx="26670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51775-4B19-1B5E-C587-F2F0AF7E4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25" y="2530875"/>
            <a:ext cx="22764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65E41-7864-AAF4-525C-74DCAC4DD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5206"/>
            <a:ext cx="2457450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1EF37-4BF0-748A-F355-2AE80572D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434500"/>
            <a:ext cx="2047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71FFEF-4391-C4A5-4E25-9FEB3EA71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25" y="1670259"/>
            <a:ext cx="2600325" cy="48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7BCAD-D31E-D8B2-2125-4EA1C4B25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50" y="2501175"/>
            <a:ext cx="2533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4B818-3361-D312-1E1D-7F2131B6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89083"/>
            <a:ext cx="2895600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C8496-0C00-D50D-3AA7-557B4A21E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25" y="2549925"/>
            <a:ext cx="29432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C8E222-1D03-322B-5D0F-BC1127A60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1629000"/>
            <a:ext cx="3067050" cy="54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302851-D927-87F9-AD04-A2DD52EC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50" y="2544900"/>
            <a:ext cx="3105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00CDC-336A-DAE3-1B45-AE4153DA8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291465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22CF0-0E3E-2711-31C3-9D712FEE1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46" y="2521350"/>
            <a:ext cx="28670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D09D19-4644-CE87-2AF0-B927B147A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75" y="1712400"/>
            <a:ext cx="3038475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FAB9C-41EC-5EEF-F548-06B2FAA1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575" y="2565000"/>
            <a:ext cx="34004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32EBE-4BEE-B9FA-5924-0EA4B6B4A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5" y="1660725"/>
            <a:ext cx="1914525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67E24-D65D-E47F-7D6D-65E1ACBE9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50" y="2444025"/>
            <a:ext cx="3905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2038B-547D-8BC4-F9D7-5DEBD6CC7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1000"/>
            <a:ext cx="4391025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FD408-7CBA-7CC8-FA24-06517B16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00" y="2657438"/>
            <a:ext cx="1257300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D916C1-9931-EDEC-2C18-36431AC4D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3429000"/>
            <a:ext cx="18954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A8AE-99E4-B757-D25F-B243EA3BB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2" y="1685325"/>
            <a:ext cx="3076575" cy="44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C1C0D-7DDF-E4D3-C47C-43B0187A3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75" y="2549925"/>
            <a:ext cx="32480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10793-B6AB-707C-C869-BF7DA875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76" y="1646700"/>
            <a:ext cx="299085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E7438-7492-B489-4552-0C2AA93E9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50" y="2574000"/>
            <a:ext cx="3714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7C5502-87A7-F1DB-FE60-347F784CD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17" y="1701000"/>
            <a:ext cx="2466975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638A3-723C-7CEC-093F-31B6844CC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2568975"/>
            <a:ext cx="32766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D1063E-FA9F-8458-1974-4612170A0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629000"/>
            <a:ext cx="28194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3EFA5-591E-EF56-FE85-E2202D341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8" y="2519925"/>
            <a:ext cx="28479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0BEE2-C56A-16FE-C305-39204785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2" y="1629000"/>
            <a:ext cx="2924175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F0DA4-B000-ADCB-3503-193529060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433975"/>
            <a:ext cx="34766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D50D-29FF-69EA-508D-A5F5B6DF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29" y="1068444"/>
            <a:ext cx="60293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1ECCA4-FAF4-1616-D197-E7699F6AF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50" y="1627950"/>
            <a:ext cx="276225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65718-8D17-604A-8538-367878DA5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491950"/>
            <a:ext cx="2476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693615"/>
            <a:ext cx="1047750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00" y="2415975"/>
            <a:ext cx="2362200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C1B4E-0073-066F-8F07-CE85A5EC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75" y="1685325"/>
            <a:ext cx="971550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4DA6A-89D9-E3D1-C277-01F2EFCBD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25" y="2526075"/>
            <a:ext cx="23526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0593FC-FEFD-8577-7B46-670F59B74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1571025"/>
            <a:ext cx="107632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9F349-5FF2-CEDC-EB15-BEAC0A2E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80" y="2291025"/>
            <a:ext cx="21240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40870" y="333000"/>
            <a:ext cx="1494320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Exercise 3.7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3CCCB-3F7A-C454-3FA9-D5ED70DD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6" y="1084967"/>
            <a:ext cx="4648200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70709-555D-1F82-B909-5C4F21A4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96" y="1661045"/>
            <a:ext cx="1066800" cy="43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4C9FE-19CF-0399-06AA-FC791CAD4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07" y="2372550"/>
            <a:ext cx="24669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c4b5e-1f6b-478f-b822-8298fb4ce857">
      <Terms xmlns="http://schemas.microsoft.com/office/infopath/2007/PartnerControls"/>
    </lcf76f155ced4ddcb4097134ff3c332f>
    <TaxCatchAll xmlns="0dfdf88e-92af-4db6-a258-f2af15bf1e36" xsi:nil="true"/>
    <SharedWithUsers xmlns="0dfdf88e-92af-4db6-a258-f2af15bf1e3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1D655DF4994EBA20209DE0C6BE72" ma:contentTypeVersion="13" ma:contentTypeDescription="Create a new document." ma:contentTypeScope="" ma:versionID="f2d57e3e8943c2cb8db6a25a4a322fbe">
  <xsd:schema xmlns:xsd="http://www.w3.org/2001/XMLSchema" xmlns:xs="http://www.w3.org/2001/XMLSchema" xmlns:p="http://schemas.microsoft.com/office/2006/metadata/properties" xmlns:ns2="c5dc4b5e-1f6b-478f-b822-8298fb4ce857" xmlns:ns3="0dfdf88e-92af-4db6-a258-f2af15bf1e36" targetNamespace="http://schemas.microsoft.com/office/2006/metadata/properties" ma:root="true" ma:fieldsID="159666e023f5860538d43e49dfeca5c3" ns2:_="" ns3:_="">
    <xsd:import namespace="c5dc4b5e-1f6b-478f-b822-8298fb4ce857"/>
    <xsd:import namespace="0dfdf88e-92af-4db6-a258-f2af15bf1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c4b5e-1f6b-478f-b822-8298fb4ce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f88e-92af-4db6-a258-f2af15bf1e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11dbe9-6a10-4534-9c94-dc55f4354430}" ma:internalName="TaxCatchAll" ma:showField="CatchAllData" ma:web="0dfdf88e-92af-4db6-a258-f2af15bf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36B1C6-E563-403B-A62E-4FCD6E99CC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9DE9F8-47E7-4CEA-9A43-7C706F4E4F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87883C-4CEE-4D6C-8415-F3EDECBD61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452</Words>
  <PresentationFormat>On-screen Show (4:3)</PresentationFormat>
  <Paragraphs>291</Paragraphs>
  <Slides>146</Slides>
  <Notes>144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0" baseType="lpstr">
      <vt:lpstr>Arial</vt:lpstr>
      <vt:lpstr>Calibri</vt:lpstr>
      <vt:lpstr>Open Sans</vt:lpstr>
      <vt:lpstr>Active Maths Powerpoint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2011-12-02T16:13:29Z</dcterms:created>
  <dcterms:modified xsi:type="dcterms:W3CDTF">2023-07-19T07:23:53Z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0x01010033EE1D655DF4994EBA20209DE0C6BE72</vt:lpwstr>
  </property>
  <property fmtid="{D5CDD505-2E9C-101B-9397-08002B2CF9AE}" pid="3" name="Order">
    <vt:r8>30700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