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</p:sldMasterIdLst>
  <p:notesMasterIdLst>
    <p:notesMasterId r:id="rId89"/>
  </p:notesMasterIdLst>
  <p:handoutMasterIdLst>
    <p:handoutMasterId r:id="rId90"/>
  </p:handoutMasterIdLst>
  <p:sldIdLst>
    <p:sldId id="347" r:id="rId5"/>
    <p:sldId id="256" r:id="rId6"/>
    <p:sldId id="267" r:id="rId7"/>
    <p:sldId id="271" r:id="rId8"/>
    <p:sldId id="357" r:id="rId9"/>
    <p:sldId id="270" r:id="rId10"/>
    <p:sldId id="273" r:id="rId11"/>
    <p:sldId id="358" r:id="rId12"/>
    <p:sldId id="278" r:id="rId13"/>
    <p:sldId id="359" r:id="rId14"/>
    <p:sldId id="272" r:id="rId15"/>
    <p:sldId id="281" r:id="rId16"/>
    <p:sldId id="277" r:id="rId17"/>
    <p:sldId id="361" r:id="rId18"/>
    <p:sldId id="276" r:id="rId19"/>
    <p:sldId id="283" r:id="rId20"/>
    <p:sldId id="362" r:id="rId21"/>
    <p:sldId id="284" r:id="rId22"/>
    <p:sldId id="378" r:id="rId23"/>
    <p:sldId id="286" r:id="rId24"/>
    <p:sldId id="288" r:id="rId25"/>
    <p:sldId id="287" r:id="rId26"/>
    <p:sldId id="285" r:id="rId27"/>
    <p:sldId id="363" r:id="rId28"/>
    <p:sldId id="291" r:id="rId29"/>
    <p:sldId id="364" r:id="rId30"/>
    <p:sldId id="290" r:id="rId31"/>
    <p:sldId id="365" r:id="rId32"/>
    <p:sldId id="294" r:id="rId33"/>
    <p:sldId id="293" r:id="rId34"/>
    <p:sldId id="366" r:id="rId35"/>
    <p:sldId id="367" r:id="rId36"/>
    <p:sldId id="292" r:id="rId37"/>
    <p:sldId id="356" r:id="rId38"/>
    <p:sldId id="298" r:id="rId39"/>
    <p:sldId id="297" r:id="rId40"/>
    <p:sldId id="368" r:id="rId41"/>
    <p:sldId id="306" r:id="rId42"/>
    <p:sldId id="369" r:id="rId43"/>
    <p:sldId id="305" r:id="rId44"/>
    <p:sldId id="370" r:id="rId45"/>
    <p:sldId id="304" r:id="rId46"/>
    <p:sldId id="308" r:id="rId47"/>
    <p:sldId id="307" r:id="rId48"/>
    <p:sldId id="303" r:id="rId49"/>
    <p:sldId id="302" r:id="rId50"/>
    <p:sldId id="301" r:id="rId51"/>
    <p:sldId id="296" r:id="rId52"/>
    <p:sldId id="310" r:id="rId53"/>
    <p:sldId id="309" r:id="rId54"/>
    <p:sldId id="311" r:id="rId55"/>
    <p:sldId id="312" r:id="rId56"/>
    <p:sldId id="315" r:id="rId57"/>
    <p:sldId id="314" r:id="rId58"/>
    <p:sldId id="313" r:id="rId59"/>
    <p:sldId id="319" r:id="rId60"/>
    <p:sldId id="371" r:id="rId61"/>
    <p:sldId id="318" r:id="rId62"/>
    <p:sldId id="317" r:id="rId63"/>
    <p:sldId id="320" r:id="rId64"/>
    <p:sldId id="316" r:id="rId65"/>
    <p:sldId id="328" r:id="rId66"/>
    <p:sldId id="372" r:id="rId67"/>
    <p:sldId id="327" r:id="rId68"/>
    <p:sldId id="329" r:id="rId69"/>
    <p:sldId id="326" r:id="rId70"/>
    <p:sldId id="373" r:id="rId71"/>
    <p:sldId id="374" r:id="rId72"/>
    <p:sldId id="325" r:id="rId73"/>
    <p:sldId id="375" r:id="rId74"/>
    <p:sldId id="324" r:id="rId75"/>
    <p:sldId id="334" r:id="rId76"/>
    <p:sldId id="335" r:id="rId77"/>
    <p:sldId id="376" r:id="rId78"/>
    <p:sldId id="333" r:id="rId79"/>
    <p:sldId id="346" r:id="rId80"/>
    <p:sldId id="341" r:id="rId81"/>
    <p:sldId id="353" r:id="rId82"/>
    <p:sldId id="354" r:id="rId83"/>
    <p:sldId id="338" r:id="rId84"/>
    <p:sldId id="343" r:id="rId85"/>
    <p:sldId id="337" r:id="rId86"/>
    <p:sldId id="345" r:id="rId87"/>
    <p:sldId id="266" r:id="rId88"/>
  </p:sldIdLst>
  <p:sldSz cx="9144000" cy="6858000" type="screen4x3"/>
  <p:notesSz cx="6858000" cy="9144000"/>
  <p:custDataLst>
    <p:tags r:id="rId9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31" userDrawn="1">
          <p15:clr>
            <a:srgbClr val="F26B43"/>
          </p15:clr>
        </p15:guide>
        <p15:guide id="3" pos="703" userDrawn="1">
          <p15:clr>
            <a:srgbClr val="F26B43"/>
          </p15:clr>
        </p15:guide>
        <p15:guide id="4" pos="3560" userDrawn="1">
          <p15:clr>
            <a:srgbClr val="F26B43"/>
          </p15:clr>
        </p15:guide>
        <p15:guide id="5" pos="2880" userDrawn="1">
          <p15:clr>
            <a:srgbClr val="F26B43"/>
          </p15:clr>
        </p15:guide>
        <p15:guide id="6" pos="3243" userDrawn="1">
          <p15:clr>
            <a:srgbClr val="F26B43"/>
          </p15:clr>
        </p15:guide>
        <p15:guide id="7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046"/>
    <a:srgbClr val="D676AD"/>
    <a:srgbClr val="A57590"/>
    <a:srgbClr val="9373B1"/>
    <a:srgbClr val="FFFFFF"/>
    <a:srgbClr val="853A8B"/>
    <a:srgbClr val="01BAC8"/>
    <a:srgbClr val="800080"/>
    <a:srgbClr val="D2004D"/>
    <a:srgbClr val="96BF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0C8199-F4D3-41AE-AAB5-D7482AD719F5}" v="140" dt="2022-09-03T16:32:24.7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6" autoAdjust="0"/>
    <p:restoredTop sz="94061" autoAdjust="0"/>
  </p:normalViewPr>
  <p:slideViewPr>
    <p:cSldViewPr>
      <p:cViewPr varScale="1">
        <p:scale>
          <a:sx n="107" d="100"/>
          <a:sy n="107" d="100"/>
        </p:scale>
        <p:origin x="1734" y="108"/>
      </p:cViewPr>
      <p:guideLst>
        <p:guide pos="431"/>
        <p:guide pos="703"/>
        <p:guide pos="3560"/>
        <p:guide pos="2880"/>
        <p:guide pos="3243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366"/>
    </p:cViewPr>
  </p:sorterViewPr>
  <p:gridSpacing cx="72000" cy="720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handoutMaster" Target="handoutMasters/handoutMaster1.xml"/><Relationship Id="rId95" Type="http://schemas.openxmlformats.org/officeDocument/2006/relationships/tableStyles" Target="tableStyles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tags" Target="tags/tag1.xml"/><Relationship Id="rId9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microsoft.com/office/2015/10/relationships/revisionInfo" Target="revisionInfo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presProps" Target="presProps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or Walker" userId="9e745111-8e3a-4b36-beec-6898a7e39431" providerId="ADAL" clId="{090C8199-F4D3-41AE-AAB5-D7482AD719F5}"/>
    <pc:docChg chg="undo redo custSel addSld delSld modSld sldOrd">
      <pc:chgData name="Conor Walker" userId="9e745111-8e3a-4b36-beec-6898a7e39431" providerId="ADAL" clId="{090C8199-F4D3-41AE-AAB5-D7482AD719F5}" dt="2022-09-03T16:32:24.702" v="697"/>
      <pc:docMkLst>
        <pc:docMk/>
      </pc:docMkLst>
      <pc:sldChg chg="delSp mod delAnim">
        <pc:chgData name="Conor Walker" userId="9e745111-8e3a-4b36-beec-6898a7e39431" providerId="ADAL" clId="{090C8199-F4D3-41AE-AAB5-D7482AD719F5}" dt="2022-09-03T15:38:37.604" v="11" actId="478"/>
        <pc:sldMkLst>
          <pc:docMk/>
          <pc:sldMk cId="0" sldId="256"/>
        </pc:sldMkLst>
        <pc:picChg chg="del">
          <ac:chgData name="Conor Walker" userId="9e745111-8e3a-4b36-beec-6898a7e39431" providerId="ADAL" clId="{090C8199-F4D3-41AE-AAB5-D7482AD719F5}" dt="2022-09-03T15:38:37.604" v="11" actId="478"/>
          <ac:picMkLst>
            <pc:docMk/>
            <pc:sldMk cId="0" sldId="256"/>
            <ac:picMk id="14" creationId="{00000000-0000-0000-0000-000000000000}"/>
          </ac:picMkLst>
        </pc:picChg>
      </pc:sldChg>
      <pc:sldChg chg="addSp delSp modSp mod delAnim modAnim">
        <pc:chgData name="Conor Walker" userId="9e745111-8e3a-4b36-beec-6898a7e39431" providerId="ADAL" clId="{090C8199-F4D3-41AE-AAB5-D7482AD719F5}" dt="2022-09-03T16:23:47.241" v="678"/>
        <pc:sldMkLst>
          <pc:docMk/>
          <pc:sldMk cId="3726603098" sldId="267"/>
        </pc:sldMkLst>
        <pc:grpChg chg="add del mod">
          <ac:chgData name="Conor Walker" userId="9e745111-8e3a-4b36-beec-6898a7e39431" providerId="ADAL" clId="{090C8199-F4D3-41AE-AAB5-D7482AD719F5}" dt="2022-09-03T15:38:52.484" v="16"/>
          <ac:grpSpMkLst>
            <pc:docMk/>
            <pc:sldMk cId="3726603098" sldId="267"/>
            <ac:grpSpMk id="5" creationId="{E59B1FD5-FE99-DF84-3BDA-C2AB233DE291}"/>
          </ac:grpSpMkLst>
        </pc:grpChg>
        <pc:grpChg chg="add del mod">
          <ac:chgData name="Conor Walker" userId="9e745111-8e3a-4b36-beec-6898a7e39431" providerId="ADAL" clId="{090C8199-F4D3-41AE-AAB5-D7482AD719F5}" dt="2022-09-03T15:39:06.307" v="20" actId="478"/>
          <ac:grpSpMkLst>
            <pc:docMk/>
            <pc:sldMk cId="3726603098" sldId="267"/>
            <ac:grpSpMk id="10" creationId="{A56EA5BD-53D0-6EA9-A021-BC62996EA24E}"/>
          </ac:grpSpMkLst>
        </pc:grpChg>
        <pc:picChg chg="del">
          <ac:chgData name="Conor Walker" userId="9e745111-8e3a-4b36-beec-6898a7e39431" providerId="ADAL" clId="{090C8199-F4D3-41AE-AAB5-D7482AD719F5}" dt="2022-09-03T15:38:20.985" v="7" actId="21"/>
          <ac:picMkLst>
            <pc:docMk/>
            <pc:sldMk cId="3726603098" sldId="267"/>
            <ac:picMk id="2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5:38:45.873" v="13" actId="1076"/>
          <ac:picMkLst>
            <pc:docMk/>
            <pc:sldMk cId="3726603098" sldId="267"/>
            <ac:picMk id="4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5:38:45.873" v="13" actId="1076"/>
          <ac:picMkLst>
            <pc:docMk/>
            <pc:sldMk cId="3726603098" sldId="267"/>
            <ac:picMk id="6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5:38:55.956" v="17" actId="1076"/>
          <ac:picMkLst>
            <pc:docMk/>
            <pc:sldMk cId="3726603098" sldId="267"/>
            <ac:picMk id="7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5:38:50.408" v="15"/>
          <ac:picMkLst>
            <pc:docMk/>
            <pc:sldMk cId="3726603098" sldId="267"/>
            <ac:picMk id="8" creationId="{53838404-8976-393E-CF8B-8476691AD16A}"/>
          </ac:picMkLst>
        </pc:picChg>
        <pc:picChg chg="mod">
          <ac:chgData name="Conor Walker" userId="9e745111-8e3a-4b36-beec-6898a7e39431" providerId="ADAL" clId="{090C8199-F4D3-41AE-AAB5-D7482AD719F5}" dt="2022-09-03T15:38:50.408" v="15"/>
          <ac:picMkLst>
            <pc:docMk/>
            <pc:sldMk cId="3726603098" sldId="267"/>
            <ac:picMk id="9" creationId="{E0A10C0E-65CF-C6DE-99B9-BD0E77072F84}"/>
          </ac:picMkLst>
        </pc:picChg>
        <pc:picChg chg="mod topLvl">
          <ac:chgData name="Conor Walker" userId="9e745111-8e3a-4b36-beec-6898a7e39431" providerId="ADAL" clId="{090C8199-F4D3-41AE-AAB5-D7482AD719F5}" dt="2022-09-03T15:39:06.307" v="20" actId="478"/>
          <ac:picMkLst>
            <pc:docMk/>
            <pc:sldMk cId="3726603098" sldId="267"/>
            <ac:picMk id="11" creationId="{3A9BEBA1-7B51-6436-BB86-DDABD94A3FBE}"/>
          </ac:picMkLst>
        </pc:picChg>
        <pc:picChg chg="del mod topLvl">
          <ac:chgData name="Conor Walker" userId="9e745111-8e3a-4b36-beec-6898a7e39431" providerId="ADAL" clId="{090C8199-F4D3-41AE-AAB5-D7482AD719F5}" dt="2022-09-03T15:39:06.307" v="20" actId="478"/>
          <ac:picMkLst>
            <pc:docMk/>
            <pc:sldMk cId="3726603098" sldId="267"/>
            <ac:picMk id="12" creationId="{3061AB9D-054B-A603-400D-FBD484FF5EDB}"/>
          </ac:picMkLst>
        </pc:picChg>
      </pc:sldChg>
      <pc:sldChg chg="addSp delSp modSp mod delAnim modAnim">
        <pc:chgData name="Conor Walker" userId="9e745111-8e3a-4b36-beec-6898a7e39431" providerId="ADAL" clId="{090C8199-F4D3-41AE-AAB5-D7482AD719F5}" dt="2022-09-03T15:40:40.812" v="45"/>
        <pc:sldMkLst>
          <pc:docMk/>
          <pc:sldMk cId="267410797" sldId="268"/>
        </pc:sldMkLst>
        <pc:grpChg chg="del mod">
          <ac:chgData name="Conor Walker" userId="9e745111-8e3a-4b36-beec-6898a7e39431" providerId="ADAL" clId="{090C8199-F4D3-41AE-AAB5-D7482AD719F5}" dt="2022-09-03T15:38:47.950" v="14" actId="21"/>
          <ac:grpSpMkLst>
            <pc:docMk/>
            <pc:sldMk cId="267410797" sldId="268"/>
            <ac:grpSpMk id="18" creationId="{00000000-0000-0000-0000-000000000000}"/>
          </ac:grpSpMkLst>
        </pc:grpChg>
        <pc:picChg chg="mod">
          <ac:chgData name="Conor Walker" userId="9e745111-8e3a-4b36-beec-6898a7e39431" providerId="ADAL" clId="{090C8199-F4D3-41AE-AAB5-D7482AD719F5}" dt="2022-09-03T15:39:39.503" v="28" actId="1076"/>
          <ac:picMkLst>
            <pc:docMk/>
            <pc:sldMk cId="267410797" sldId="268"/>
            <ac:picMk id="4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5:39:32.890" v="25" actId="1076"/>
          <ac:picMkLst>
            <pc:docMk/>
            <pc:sldMk cId="267410797" sldId="268"/>
            <ac:picMk id="5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5:39:32.890" v="25" actId="1076"/>
          <ac:picMkLst>
            <pc:docMk/>
            <pc:sldMk cId="267410797" sldId="268"/>
            <ac:picMk id="6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5:39:32.890" v="25" actId="1076"/>
          <ac:picMkLst>
            <pc:docMk/>
            <pc:sldMk cId="267410797" sldId="268"/>
            <ac:picMk id="7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5:39:32.890" v="25" actId="1076"/>
          <ac:picMkLst>
            <pc:docMk/>
            <pc:sldMk cId="267410797" sldId="268"/>
            <ac:picMk id="8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5:39:32.890" v="25" actId="1076"/>
          <ac:picMkLst>
            <pc:docMk/>
            <pc:sldMk cId="267410797" sldId="268"/>
            <ac:picMk id="9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5:39:32.890" v="25" actId="1076"/>
          <ac:picMkLst>
            <pc:docMk/>
            <pc:sldMk cId="267410797" sldId="268"/>
            <ac:picMk id="10" creationId="{00000000-0000-0000-0000-000000000000}"/>
          </ac:picMkLst>
        </pc:picChg>
        <pc:picChg chg="add del mod">
          <ac:chgData name="Conor Walker" userId="9e745111-8e3a-4b36-beec-6898a7e39431" providerId="ADAL" clId="{090C8199-F4D3-41AE-AAB5-D7482AD719F5}" dt="2022-09-03T15:39:48.386" v="33"/>
          <ac:picMkLst>
            <pc:docMk/>
            <pc:sldMk cId="267410797" sldId="268"/>
            <ac:picMk id="11" creationId="{C21FD2F5-9D41-AFBF-3C7F-387590AE265F}"/>
          </ac:picMkLst>
        </pc:picChg>
        <pc:picChg chg="add del mod">
          <ac:chgData name="Conor Walker" userId="9e745111-8e3a-4b36-beec-6898a7e39431" providerId="ADAL" clId="{090C8199-F4D3-41AE-AAB5-D7482AD719F5}" dt="2022-09-03T15:39:48.386" v="33"/>
          <ac:picMkLst>
            <pc:docMk/>
            <pc:sldMk cId="267410797" sldId="268"/>
            <ac:picMk id="12" creationId="{2048209E-EBE1-C926-9B79-022280405144}"/>
          </ac:picMkLst>
        </pc:picChg>
        <pc:picChg chg="add del mod">
          <ac:chgData name="Conor Walker" userId="9e745111-8e3a-4b36-beec-6898a7e39431" providerId="ADAL" clId="{090C8199-F4D3-41AE-AAB5-D7482AD719F5}" dt="2022-09-03T15:39:48.386" v="33"/>
          <ac:picMkLst>
            <pc:docMk/>
            <pc:sldMk cId="267410797" sldId="268"/>
            <ac:picMk id="14" creationId="{BAE09403-2986-5E7F-F485-794B780B5231}"/>
          </ac:picMkLst>
        </pc:picChg>
        <pc:picChg chg="add del mod">
          <ac:chgData name="Conor Walker" userId="9e745111-8e3a-4b36-beec-6898a7e39431" providerId="ADAL" clId="{090C8199-F4D3-41AE-AAB5-D7482AD719F5}" dt="2022-09-03T15:39:47.536" v="32"/>
          <ac:picMkLst>
            <pc:docMk/>
            <pc:sldMk cId="267410797" sldId="268"/>
            <ac:picMk id="19" creationId="{F3EE5841-A27D-85BD-9930-C97CC81FF461}"/>
          </ac:picMkLst>
        </pc:picChg>
        <pc:picChg chg="add del mod">
          <ac:chgData name="Conor Walker" userId="9e745111-8e3a-4b36-beec-6898a7e39431" providerId="ADAL" clId="{090C8199-F4D3-41AE-AAB5-D7482AD719F5}" dt="2022-09-03T15:39:47.536" v="32"/>
          <ac:picMkLst>
            <pc:docMk/>
            <pc:sldMk cId="267410797" sldId="268"/>
            <ac:picMk id="20" creationId="{10D585B5-C9B1-7077-EAC1-EB5D24AF2AE3}"/>
          </ac:picMkLst>
        </pc:picChg>
        <pc:picChg chg="add del mod">
          <ac:chgData name="Conor Walker" userId="9e745111-8e3a-4b36-beec-6898a7e39431" providerId="ADAL" clId="{090C8199-F4D3-41AE-AAB5-D7482AD719F5}" dt="2022-09-03T15:39:47.536" v="32"/>
          <ac:picMkLst>
            <pc:docMk/>
            <pc:sldMk cId="267410797" sldId="268"/>
            <ac:picMk id="21" creationId="{762900F6-08B7-E44E-0A7C-D2A46A207078}"/>
          </ac:picMkLst>
        </pc:picChg>
        <pc:picChg chg="add mod">
          <ac:chgData name="Conor Walker" userId="9e745111-8e3a-4b36-beec-6898a7e39431" providerId="ADAL" clId="{090C8199-F4D3-41AE-AAB5-D7482AD719F5}" dt="2022-09-03T15:39:58.148" v="35" actId="1076"/>
          <ac:picMkLst>
            <pc:docMk/>
            <pc:sldMk cId="267410797" sldId="268"/>
            <ac:picMk id="22" creationId="{17BC6641-B29A-C670-6FA9-0D56422D0BCB}"/>
          </ac:picMkLst>
        </pc:picChg>
        <pc:picChg chg="add mod">
          <ac:chgData name="Conor Walker" userId="9e745111-8e3a-4b36-beec-6898a7e39431" providerId="ADAL" clId="{090C8199-F4D3-41AE-AAB5-D7482AD719F5}" dt="2022-09-03T15:39:58.148" v="35" actId="1076"/>
          <ac:picMkLst>
            <pc:docMk/>
            <pc:sldMk cId="267410797" sldId="268"/>
            <ac:picMk id="23" creationId="{1C2C5581-2997-B25A-E5DA-B7451FB9E149}"/>
          </ac:picMkLst>
        </pc:picChg>
        <pc:picChg chg="add mod">
          <ac:chgData name="Conor Walker" userId="9e745111-8e3a-4b36-beec-6898a7e39431" providerId="ADAL" clId="{090C8199-F4D3-41AE-AAB5-D7482AD719F5}" dt="2022-09-03T15:40:01.567" v="36" actId="1076"/>
          <ac:picMkLst>
            <pc:docMk/>
            <pc:sldMk cId="267410797" sldId="268"/>
            <ac:picMk id="24" creationId="{48E5A2C6-5B44-E6ED-461C-10836E249687}"/>
          </ac:picMkLst>
        </pc:picChg>
        <pc:picChg chg="add mod">
          <ac:chgData name="Conor Walker" userId="9e745111-8e3a-4b36-beec-6898a7e39431" providerId="ADAL" clId="{090C8199-F4D3-41AE-AAB5-D7482AD719F5}" dt="2022-09-03T15:40:21.239" v="40" actId="1076"/>
          <ac:picMkLst>
            <pc:docMk/>
            <pc:sldMk cId="267410797" sldId="268"/>
            <ac:picMk id="25" creationId="{44FFF597-478A-A60A-AC6A-8B649BFD3561}"/>
          </ac:picMkLst>
        </pc:picChg>
        <pc:picChg chg="add mod">
          <ac:chgData name="Conor Walker" userId="9e745111-8e3a-4b36-beec-6898a7e39431" providerId="ADAL" clId="{090C8199-F4D3-41AE-AAB5-D7482AD719F5}" dt="2022-09-03T15:40:21.239" v="40" actId="1076"/>
          <ac:picMkLst>
            <pc:docMk/>
            <pc:sldMk cId="267410797" sldId="268"/>
            <ac:picMk id="26" creationId="{43DC937E-43EC-363E-92DB-81A00F2E1DE6}"/>
          </ac:picMkLst>
        </pc:picChg>
        <pc:picChg chg="add mod">
          <ac:chgData name="Conor Walker" userId="9e745111-8e3a-4b36-beec-6898a7e39431" providerId="ADAL" clId="{090C8199-F4D3-41AE-AAB5-D7482AD719F5}" dt="2022-09-03T15:40:21.239" v="40" actId="1076"/>
          <ac:picMkLst>
            <pc:docMk/>
            <pc:sldMk cId="267410797" sldId="268"/>
            <ac:picMk id="27" creationId="{A6055D49-33EC-F342-654A-10E0C0582C9C}"/>
          </ac:picMkLst>
        </pc:picChg>
        <pc:cxnChg chg="del mod">
          <ac:chgData name="Conor Walker" userId="9e745111-8e3a-4b36-beec-6898a7e39431" providerId="ADAL" clId="{090C8199-F4D3-41AE-AAB5-D7482AD719F5}" dt="2022-09-03T15:37:57.779" v="3" actId="478"/>
          <ac:cxnSpMkLst>
            <pc:docMk/>
            <pc:sldMk cId="267410797" sldId="268"/>
            <ac:cxnSpMk id="13" creationId="{00000000-0000-0000-0000-000000000000}"/>
          </ac:cxnSpMkLst>
        </pc:cxnChg>
        <pc:cxnChg chg="add mod">
          <ac:chgData name="Conor Walker" userId="9e745111-8e3a-4b36-beec-6898a7e39431" providerId="ADAL" clId="{090C8199-F4D3-41AE-AAB5-D7482AD719F5}" dt="2022-09-03T15:40:38.439" v="44" actId="1076"/>
          <ac:cxnSpMkLst>
            <pc:docMk/>
            <pc:sldMk cId="267410797" sldId="268"/>
            <ac:cxnSpMk id="28" creationId="{47D7B764-A717-DD3E-66AC-80AFC1CE2568}"/>
          </ac:cxnSpMkLst>
        </pc:cxnChg>
      </pc:sldChg>
      <pc:sldChg chg="addSp delSp modSp mod delAnim modAnim">
        <pc:chgData name="Conor Walker" userId="9e745111-8e3a-4b36-beec-6898a7e39431" providerId="ADAL" clId="{090C8199-F4D3-41AE-AAB5-D7482AD719F5}" dt="2022-09-03T15:42:02.658" v="69"/>
        <pc:sldMkLst>
          <pc:docMk/>
          <pc:sldMk cId="4076530900" sldId="269"/>
        </pc:sldMkLst>
        <pc:picChg chg="del">
          <ac:chgData name="Conor Walker" userId="9e745111-8e3a-4b36-beec-6898a7e39431" providerId="ADAL" clId="{090C8199-F4D3-41AE-AAB5-D7482AD719F5}" dt="2022-09-03T15:40:49.305" v="46" actId="478"/>
          <ac:picMkLst>
            <pc:docMk/>
            <pc:sldMk cId="4076530900" sldId="269"/>
            <ac:picMk id="2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5:40:49.305" v="46" actId="478"/>
          <ac:picMkLst>
            <pc:docMk/>
            <pc:sldMk cId="4076530900" sldId="269"/>
            <ac:picMk id="4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5:40:49.305" v="46" actId="478"/>
          <ac:picMkLst>
            <pc:docMk/>
            <pc:sldMk cId="4076530900" sldId="269"/>
            <ac:picMk id="5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5:40:49.305" v="46" actId="478"/>
          <ac:picMkLst>
            <pc:docMk/>
            <pc:sldMk cId="4076530900" sldId="269"/>
            <ac:picMk id="6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5:40:49.305" v="46" actId="478"/>
          <ac:picMkLst>
            <pc:docMk/>
            <pc:sldMk cId="4076530900" sldId="269"/>
            <ac:picMk id="7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5:40:49.305" v="46" actId="478"/>
          <ac:picMkLst>
            <pc:docMk/>
            <pc:sldMk cId="4076530900" sldId="269"/>
            <ac:picMk id="8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5:40:51.129" v="47" actId="1076"/>
          <ac:picMkLst>
            <pc:docMk/>
            <pc:sldMk cId="4076530900" sldId="269"/>
            <ac:picMk id="10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5:41:57.563" v="68" actId="1076"/>
          <ac:picMkLst>
            <pc:docMk/>
            <pc:sldMk cId="4076530900" sldId="269"/>
            <ac:picMk id="12" creationId="{00000000-0000-0000-0000-000000000000}"/>
          </ac:picMkLst>
        </pc:picChg>
        <pc:picChg chg="add mod">
          <ac:chgData name="Conor Walker" userId="9e745111-8e3a-4b36-beec-6898a7e39431" providerId="ADAL" clId="{090C8199-F4D3-41AE-AAB5-D7482AD719F5}" dt="2022-09-03T15:41:18.242" v="56" actId="1076"/>
          <ac:picMkLst>
            <pc:docMk/>
            <pc:sldMk cId="4076530900" sldId="269"/>
            <ac:picMk id="13" creationId="{E43A02AF-3072-82F4-307E-7B8A28942162}"/>
          </ac:picMkLst>
        </pc:picChg>
        <pc:picChg chg="add mod">
          <ac:chgData name="Conor Walker" userId="9e745111-8e3a-4b36-beec-6898a7e39431" providerId="ADAL" clId="{090C8199-F4D3-41AE-AAB5-D7482AD719F5}" dt="2022-09-03T15:41:55.046" v="67" actId="1076"/>
          <ac:picMkLst>
            <pc:docMk/>
            <pc:sldMk cId="4076530900" sldId="269"/>
            <ac:picMk id="14" creationId="{4FE34584-8EFF-2412-76BE-D2E7BFB230D1}"/>
          </ac:picMkLst>
        </pc:picChg>
        <pc:picChg chg="add mod">
          <ac:chgData name="Conor Walker" userId="9e745111-8e3a-4b36-beec-6898a7e39431" providerId="ADAL" clId="{090C8199-F4D3-41AE-AAB5-D7482AD719F5}" dt="2022-09-03T15:41:37.613" v="61" actId="1076"/>
          <ac:picMkLst>
            <pc:docMk/>
            <pc:sldMk cId="4076530900" sldId="269"/>
            <ac:picMk id="15" creationId="{AFD90728-E3BB-7C54-D5C3-26987FD7A3DC}"/>
          </ac:picMkLst>
        </pc:picChg>
        <pc:picChg chg="add mod">
          <ac:chgData name="Conor Walker" userId="9e745111-8e3a-4b36-beec-6898a7e39431" providerId="ADAL" clId="{090C8199-F4D3-41AE-AAB5-D7482AD719F5}" dt="2022-09-03T15:41:41.392" v="62" actId="1076"/>
          <ac:picMkLst>
            <pc:docMk/>
            <pc:sldMk cId="4076530900" sldId="269"/>
            <ac:picMk id="18" creationId="{F65F54AF-EB66-A677-6266-5EF6B5574862}"/>
          </ac:picMkLst>
        </pc:picChg>
        <pc:picChg chg="add mod">
          <ac:chgData name="Conor Walker" userId="9e745111-8e3a-4b36-beec-6898a7e39431" providerId="ADAL" clId="{090C8199-F4D3-41AE-AAB5-D7482AD719F5}" dt="2022-09-03T15:41:52.239" v="66" actId="1076"/>
          <ac:picMkLst>
            <pc:docMk/>
            <pc:sldMk cId="4076530900" sldId="269"/>
            <ac:picMk id="19" creationId="{233DB5CA-6245-A0E2-5162-AC0114810655}"/>
          </ac:picMkLst>
        </pc:picChg>
        <pc:cxnChg chg="add mod">
          <ac:chgData name="Conor Walker" userId="9e745111-8e3a-4b36-beec-6898a7e39431" providerId="ADAL" clId="{090C8199-F4D3-41AE-AAB5-D7482AD719F5}" dt="2022-09-03T15:41:07.909" v="51" actId="1076"/>
          <ac:cxnSpMkLst>
            <pc:docMk/>
            <pc:sldMk cId="4076530900" sldId="269"/>
            <ac:cxnSpMk id="9" creationId="{2F2AA34A-2F49-E17F-B20F-B3B6CE51E7C1}"/>
          </ac:cxnSpMkLst>
        </pc:cxnChg>
        <pc:cxnChg chg="del">
          <ac:chgData name="Conor Walker" userId="9e745111-8e3a-4b36-beec-6898a7e39431" providerId="ADAL" clId="{090C8199-F4D3-41AE-AAB5-D7482AD719F5}" dt="2022-09-03T15:40:49.305" v="46" actId="478"/>
          <ac:cxnSpMkLst>
            <pc:docMk/>
            <pc:sldMk cId="4076530900" sldId="269"/>
            <ac:cxnSpMk id="11" creationId="{00000000-0000-0000-0000-000000000000}"/>
          </ac:cxnSpMkLst>
        </pc:cxnChg>
      </pc:sldChg>
      <pc:sldChg chg="delSp modSp mod delAnim modAnim">
        <pc:chgData name="Conor Walker" userId="9e745111-8e3a-4b36-beec-6898a7e39431" providerId="ADAL" clId="{090C8199-F4D3-41AE-AAB5-D7482AD719F5}" dt="2022-09-03T15:44:48.191" v="112"/>
        <pc:sldMkLst>
          <pc:docMk/>
          <pc:sldMk cId="3002116362" sldId="270"/>
        </pc:sldMkLst>
        <pc:picChg chg="mod">
          <ac:chgData name="Conor Walker" userId="9e745111-8e3a-4b36-beec-6898a7e39431" providerId="ADAL" clId="{090C8199-F4D3-41AE-AAB5-D7482AD719F5}" dt="2022-09-03T15:44:15.377" v="102" actId="1076"/>
          <ac:picMkLst>
            <pc:docMk/>
            <pc:sldMk cId="3002116362" sldId="270"/>
            <ac:picMk id="2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5:44:40.819" v="109" actId="1076"/>
          <ac:picMkLst>
            <pc:docMk/>
            <pc:sldMk cId="3002116362" sldId="270"/>
            <ac:picMk id="4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5:44:40.819" v="109" actId="1076"/>
          <ac:picMkLst>
            <pc:docMk/>
            <pc:sldMk cId="3002116362" sldId="270"/>
            <ac:picMk id="5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5:44:40.819" v="109" actId="1076"/>
          <ac:picMkLst>
            <pc:docMk/>
            <pc:sldMk cId="3002116362" sldId="270"/>
            <ac:picMk id="6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5:44:43.329" v="110" actId="1076"/>
          <ac:picMkLst>
            <pc:docMk/>
            <pc:sldMk cId="3002116362" sldId="270"/>
            <ac:picMk id="7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5:44:30.879" v="105" actId="478"/>
          <ac:picMkLst>
            <pc:docMk/>
            <pc:sldMk cId="3002116362" sldId="270"/>
            <ac:picMk id="9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5:44:31.840" v="106" actId="478"/>
          <ac:picMkLst>
            <pc:docMk/>
            <pc:sldMk cId="3002116362" sldId="270"/>
            <ac:picMk id="11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5:44:32.383" v="107" actId="478"/>
          <ac:picMkLst>
            <pc:docMk/>
            <pc:sldMk cId="3002116362" sldId="270"/>
            <ac:picMk id="12" creationId="{00000000-0000-0000-0000-000000000000}"/>
          </ac:picMkLst>
        </pc:picChg>
      </pc:sldChg>
      <pc:sldChg chg="del">
        <pc:chgData name="Conor Walker" userId="9e745111-8e3a-4b36-beec-6898a7e39431" providerId="ADAL" clId="{090C8199-F4D3-41AE-AAB5-D7482AD719F5}" dt="2022-09-03T15:42:09.949" v="70" actId="2696"/>
        <pc:sldMkLst>
          <pc:docMk/>
          <pc:sldMk cId="3667158907" sldId="271"/>
        </pc:sldMkLst>
      </pc:sldChg>
      <pc:sldChg chg="addSp delSp modSp mod delAnim modAnim">
        <pc:chgData name="Conor Walker" userId="9e745111-8e3a-4b36-beec-6898a7e39431" providerId="ADAL" clId="{090C8199-F4D3-41AE-AAB5-D7482AD719F5}" dt="2022-09-03T15:42:42.663" v="81" actId="1076"/>
        <pc:sldMkLst>
          <pc:docMk/>
          <pc:sldMk cId="3333196353" sldId="272"/>
        </pc:sldMkLst>
        <pc:picChg chg="del">
          <ac:chgData name="Conor Walker" userId="9e745111-8e3a-4b36-beec-6898a7e39431" providerId="ADAL" clId="{090C8199-F4D3-41AE-AAB5-D7482AD719F5}" dt="2022-09-03T15:42:11.624" v="71" actId="478"/>
          <ac:picMkLst>
            <pc:docMk/>
            <pc:sldMk cId="3333196353" sldId="272"/>
            <ac:picMk id="2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5:42:13.956" v="72" actId="1076"/>
          <ac:picMkLst>
            <pc:docMk/>
            <pc:sldMk cId="3333196353" sldId="272"/>
            <ac:picMk id="4" creationId="{00000000-0000-0000-0000-000000000000}"/>
          </ac:picMkLst>
        </pc:picChg>
        <pc:picChg chg="add mod modCrop">
          <ac:chgData name="Conor Walker" userId="9e745111-8e3a-4b36-beec-6898a7e39431" providerId="ADAL" clId="{090C8199-F4D3-41AE-AAB5-D7482AD719F5}" dt="2022-09-03T15:42:33.149" v="78" actId="732"/>
          <ac:picMkLst>
            <pc:docMk/>
            <pc:sldMk cId="3333196353" sldId="272"/>
            <ac:picMk id="5" creationId="{E08157BE-2818-94F2-F7C4-FA35807CCC14}"/>
          </ac:picMkLst>
        </pc:picChg>
        <pc:picChg chg="add mod">
          <ac:chgData name="Conor Walker" userId="9e745111-8e3a-4b36-beec-6898a7e39431" providerId="ADAL" clId="{090C8199-F4D3-41AE-AAB5-D7482AD719F5}" dt="2022-09-03T15:42:24.204" v="76" actId="1076"/>
          <ac:picMkLst>
            <pc:docMk/>
            <pc:sldMk cId="3333196353" sldId="272"/>
            <ac:picMk id="6" creationId="{7074D529-60C5-A9AF-2F4E-46EEF8C03828}"/>
          </ac:picMkLst>
        </pc:picChg>
        <pc:cxnChg chg="add mod">
          <ac:chgData name="Conor Walker" userId="9e745111-8e3a-4b36-beec-6898a7e39431" providerId="ADAL" clId="{090C8199-F4D3-41AE-AAB5-D7482AD719F5}" dt="2022-09-03T15:42:42.663" v="81" actId="1076"/>
          <ac:cxnSpMkLst>
            <pc:docMk/>
            <pc:sldMk cId="3333196353" sldId="272"/>
            <ac:cxnSpMk id="7" creationId="{264E5A7F-195D-BA39-860B-ECA7BB377A0B}"/>
          </ac:cxnSpMkLst>
        </pc:cxnChg>
      </pc:sldChg>
      <pc:sldChg chg="addSp delSp modSp mod delAnim modAnim">
        <pc:chgData name="Conor Walker" userId="9e745111-8e3a-4b36-beec-6898a7e39431" providerId="ADAL" clId="{090C8199-F4D3-41AE-AAB5-D7482AD719F5}" dt="2022-09-03T15:44:09.126" v="101" actId="1076"/>
        <pc:sldMkLst>
          <pc:docMk/>
          <pc:sldMk cId="3898348314" sldId="273"/>
        </pc:sldMkLst>
        <pc:grpChg chg="add mod">
          <ac:chgData name="Conor Walker" userId="9e745111-8e3a-4b36-beec-6898a7e39431" providerId="ADAL" clId="{090C8199-F4D3-41AE-AAB5-D7482AD719F5}" dt="2022-09-03T15:44:04.778" v="100" actId="1076"/>
          <ac:grpSpMkLst>
            <pc:docMk/>
            <pc:sldMk cId="3898348314" sldId="273"/>
            <ac:grpSpMk id="6" creationId="{CCD1E6C1-2932-F49D-405F-8EED5A0E77F4}"/>
          </ac:grpSpMkLst>
        </pc:grpChg>
        <pc:picChg chg="del">
          <ac:chgData name="Conor Walker" userId="9e745111-8e3a-4b36-beec-6898a7e39431" providerId="ADAL" clId="{090C8199-F4D3-41AE-AAB5-D7482AD719F5}" dt="2022-09-03T15:42:19.537" v="73" actId="21"/>
          <ac:picMkLst>
            <pc:docMk/>
            <pc:sldMk cId="3898348314" sldId="273"/>
            <ac:picMk id="2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5:42:19.537" v="73" actId="21"/>
          <ac:picMkLst>
            <pc:docMk/>
            <pc:sldMk cId="3898348314" sldId="273"/>
            <ac:picMk id="4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5:44:04.778" v="100" actId="1076"/>
          <ac:picMkLst>
            <pc:docMk/>
            <pc:sldMk cId="3898348314" sldId="273"/>
            <ac:picMk id="5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5:42:57.757" v="84"/>
          <ac:picMkLst>
            <pc:docMk/>
            <pc:sldMk cId="3898348314" sldId="273"/>
            <ac:picMk id="7" creationId="{A8C7DEA7-9836-883E-02EC-DCEE1FA7384F}"/>
          </ac:picMkLst>
        </pc:picChg>
        <pc:picChg chg="mod">
          <ac:chgData name="Conor Walker" userId="9e745111-8e3a-4b36-beec-6898a7e39431" providerId="ADAL" clId="{090C8199-F4D3-41AE-AAB5-D7482AD719F5}" dt="2022-09-03T15:42:57.757" v="84"/>
          <ac:picMkLst>
            <pc:docMk/>
            <pc:sldMk cId="3898348314" sldId="273"/>
            <ac:picMk id="8" creationId="{0C1EC995-B3B3-E07B-3F82-1871487FA381}"/>
          </ac:picMkLst>
        </pc:picChg>
        <pc:picChg chg="add mod">
          <ac:chgData name="Conor Walker" userId="9e745111-8e3a-4b36-beec-6898a7e39431" providerId="ADAL" clId="{090C8199-F4D3-41AE-AAB5-D7482AD719F5}" dt="2022-09-03T15:44:09.126" v="101" actId="1076"/>
          <ac:picMkLst>
            <pc:docMk/>
            <pc:sldMk cId="3898348314" sldId="273"/>
            <ac:picMk id="9" creationId="{DF592B34-E997-6F5A-382D-08EF8321DF49}"/>
          </ac:picMkLst>
        </pc:picChg>
        <pc:picChg chg="add mod">
          <ac:chgData name="Conor Walker" userId="9e745111-8e3a-4b36-beec-6898a7e39431" providerId="ADAL" clId="{090C8199-F4D3-41AE-AAB5-D7482AD719F5}" dt="2022-09-03T15:44:09.126" v="101" actId="1076"/>
          <ac:picMkLst>
            <pc:docMk/>
            <pc:sldMk cId="3898348314" sldId="273"/>
            <ac:picMk id="10" creationId="{44D6CD64-39B5-D8E0-7692-C86B4269945E}"/>
          </ac:picMkLst>
        </pc:picChg>
        <pc:picChg chg="add mod">
          <ac:chgData name="Conor Walker" userId="9e745111-8e3a-4b36-beec-6898a7e39431" providerId="ADAL" clId="{090C8199-F4D3-41AE-AAB5-D7482AD719F5}" dt="2022-09-03T15:44:09.126" v="101" actId="1076"/>
          <ac:picMkLst>
            <pc:docMk/>
            <pc:sldMk cId="3898348314" sldId="273"/>
            <ac:picMk id="11" creationId="{16884B73-C30B-BB3D-BFB0-C30E420CBC1F}"/>
          </ac:picMkLst>
        </pc:picChg>
        <pc:picChg chg="add mod">
          <ac:chgData name="Conor Walker" userId="9e745111-8e3a-4b36-beec-6898a7e39431" providerId="ADAL" clId="{090C8199-F4D3-41AE-AAB5-D7482AD719F5}" dt="2022-09-03T15:44:09.126" v="101" actId="1076"/>
          <ac:picMkLst>
            <pc:docMk/>
            <pc:sldMk cId="3898348314" sldId="273"/>
            <ac:picMk id="12" creationId="{C49CB800-0EFF-50D5-6955-AFDFD6BBA756}"/>
          </ac:picMkLst>
        </pc:picChg>
        <pc:cxnChg chg="add mod">
          <ac:chgData name="Conor Walker" userId="9e745111-8e3a-4b36-beec-6898a7e39431" providerId="ADAL" clId="{090C8199-F4D3-41AE-AAB5-D7482AD719F5}" dt="2022-09-03T15:43:23.985" v="92" actId="1076"/>
          <ac:cxnSpMkLst>
            <pc:docMk/>
            <pc:sldMk cId="3898348314" sldId="273"/>
            <ac:cxnSpMk id="13" creationId="{5E814969-E65D-D8CE-21F1-74C3DB6498BA}"/>
          </ac:cxnSpMkLst>
        </pc:cxnChg>
      </pc:sldChg>
      <pc:sldChg chg="del">
        <pc:chgData name="Conor Walker" userId="9e745111-8e3a-4b36-beec-6898a7e39431" providerId="ADAL" clId="{090C8199-F4D3-41AE-AAB5-D7482AD719F5}" dt="2022-09-03T15:43:52.941" v="99" actId="2696"/>
        <pc:sldMkLst>
          <pc:docMk/>
          <pc:sldMk cId="2938784296" sldId="274"/>
        </pc:sldMkLst>
      </pc:sldChg>
      <pc:sldChg chg="addSp delSp modSp mod delAnim modAnim">
        <pc:chgData name="Conor Walker" userId="9e745111-8e3a-4b36-beec-6898a7e39431" providerId="ADAL" clId="{090C8199-F4D3-41AE-AAB5-D7482AD719F5}" dt="2022-09-03T15:46:22.935" v="150" actId="1076"/>
        <pc:sldMkLst>
          <pc:docMk/>
          <pc:sldMk cId="2425730722" sldId="275"/>
        </pc:sldMkLst>
        <pc:picChg chg="add mod">
          <ac:chgData name="Conor Walker" userId="9e745111-8e3a-4b36-beec-6898a7e39431" providerId="ADAL" clId="{090C8199-F4D3-41AE-AAB5-D7482AD719F5}" dt="2022-09-03T15:46:18.899" v="148" actId="1076"/>
          <ac:picMkLst>
            <pc:docMk/>
            <pc:sldMk cId="2425730722" sldId="275"/>
            <ac:picMk id="2" creationId="{76CFDB85-DE8A-DA95-684D-959B690DA9E0}"/>
          </ac:picMkLst>
        </pc:picChg>
        <pc:picChg chg="add mod">
          <ac:chgData name="Conor Walker" userId="9e745111-8e3a-4b36-beec-6898a7e39431" providerId="ADAL" clId="{090C8199-F4D3-41AE-AAB5-D7482AD719F5}" dt="2022-09-03T15:46:22.935" v="150" actId="1076"/>
          <ac:picMkLst>
            <pc:docMk/>
            <pc:sldMk cId="2425730722" sldId="275"/>
            <ac:picMk id="4" creationId="{742D65BF-5E30-9FB8-4A4F-4FC02D18BDF4}"/>
          </ac:picMkLst>
        </pc:picChg>
        <pc:picChg chg="del mod">
          <ac:chgData name="Conor Walker" userId="9e745111-8e3a-4b36-beec-6898a7e39431" providerId="ADAL" clId="{090C8199-F4D3-41AE-AAB5-D7482AD719F5}" dt="2022-09-03T15:45:48.266" v="134" actId="478"/>
          <ac:picMkLst>
            <pc:docMk/>
            <pc:sldMk cId="2425730722" sldId="275"/>
            <ac:picMk id="9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5:45:52.341" v="137" actId="1076"/>
          <ac:picMkLst>
            <pc:docMk/>
            <pc:sldMk cId="2425730722" sldId="275"/>
            <ac:picMk id="10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5:45:49.322" v="135" actId="478"/>
          <ac:picMkLst>
            <pc:docMk/>
            <pc:sldMk cId="2425730722" sldId="275"/>
            <ac:picMk id="11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5:45:49.723" v="136" actId="478"/>
          <ac:picMkLst>
            <pc:docMk/>
            <pc:sldMk cId="2425730722" sldId="275"/>
            <ac:picMk id="14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5:46:14.615" v="145" actId="1076"/>
          <ac:picMkLst>
            <pc:docMk/>
            <pc:sldMk cId="2425730722" sldId="275"/>
            <ac:picMk id="15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5:46:17.643" v="147" actId="1076"/>
          <ac:picMkLst>
            <pc:docMk/>
            <pc:sldMk cId="2425730722" sldId="275"/>
            <ac:picMk id="18" creationId="{00000000-0000-0000-0000-000000000000}"/>
          </ac:picMkLst>
        </pc:picChg>
      </pc:sldChg>
      <pc:sldChg chg="addSp delSp modSp mod delAnim modAnim">
        <pc:chgData name="Conor Walker" userId="9e745111-8e3a-4b36-beec-6898a7e39431" providerId="ADAL" clId="{090C8199-F4D3-41AE-AAB5-D7482AD719F5}" dt="2022-09-03T16:27:40.948" v="683" actId="1076"/>
        <pc:sldMkLst>
          <pc:docMk/>
          <pc:sldMk cId="3440108778" sldId="276"/>
        </pc:sldMkLst>
        <pc:picChg chg="del">
          <ac:chgData name="Conor Walker" userId="9e745111-8e3a-4b36-beec-6898a7e39431" providerId="ADAL" clId="{090C8199-F4D3-41AE-AAB5-D7482AD719F5}" dt="2022-09-03T15:45:57.812" v="139" actId="21"/>
          <ac:picMkLst>
            <pc:docMk/>
            <pc:sldMk cId="3440108778" sldId="276"/>
            <ac:picMk id="2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5:45:57.812" v="139" actId="21"/>
          <ac:picMkLst>
            <pc:docMk/>
            <pc:sldMk cId="3440108778" sldId="276"/>
            <ac:picMk id="4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5:46:27.681" v="151" actId="1076"/>
          <ac:picMkLst>
            <pc:docMk/>
            <pc:sldMk cId="3440108778" sldId="276"/>
            <ac:picMk id="6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5:46:39.681" v="154" actId="1076"/>
          <ac:picMkLst>
            <pc:docMk/>
            <pc:sldMk cId="3440108778" sldId="276"/>
            <ac:picMk id="7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5:46:38.426" v="153" actId="1076"/>
          <ac:picMkLst>
            <pc:docMk/>
            <pc:sldMk cId="3440108778" sldId="276"/>
            <ac:picMk id="8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27:40.948" v="683" actId="1076"/>
          <ac:picMkLst>
            <pc:docMk/>
            <pc:sldMk cId="3440108778" sldId="276"/>
            <ac:picMk id="9" creationId="{00000000-0000-0000-0000-000000000000}"/>
          </ac:picMkLst>
        </pc:picChg>
        <pc:picChg chg="del mod">
          <ac:chgData name="Conor Walker" userId="9e745111-8e3a-4b36-beec-6898a7e39431" providerId="ADAL" clId="{090C8199-F4D3-41AE-AAB5-D7482AD719F5}" dt="2022-09-03T16:27:37.538" v="682" actId="478"/>
          <ac:picMkLst>
            <pc:docMk/>
            <pc:sldMk cId="3440108778" sldId="276"/>
            <ac:picMk id="10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27:22.940" v="681" actId="1076"/>
          <ac:picMkLst>
            <pc:docMk/>
            <pc:sldMk cId="3440108778" sldId="276"/>
            <ac:picMk id="11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27:12.187" v="680" actId="1076"/>
          <ac:picMkLst>
            <pc:docMk/>
            <pc:sldMk cId="3440108778" sldId="276"/>
            <ac:picMk id="12" creationId="{00000000-0000-0000-0000-000000000000}"/>
          </ac:picMkLst>
        </pc:picChg>
        <pc:picChg chg="add mod">
          <ac:chgData name="Conor Walker" userId="9e745111-8e3a-4b36-beec-6898a7e39431" providerId="ADAL" clId="{090C8199-F4D3-41AE-AAB5-D7482AD719F5}" dt="2022-09-03T15:47:10.228" v="163" actId="1076"/>
          <ac:picMkLst>
            <pc:docMk/>
            <pc:sldMk cId="3440108778" sldId="276"/>
            <ac:picMk id="13" creationId="{0B0877C8-F4F2-4AD9-6BBC-CF2743FDCBC1}"/>
          </ac:picMkLst>
        </pc:picChg>
      </pc:sldChg>
      <pc:sldChg chg="addSp delSp modSp mod delAnim modAnim">
        <pc:chgData name="Conor Walker" userId="9e745111-8e3a-4b36-beec-6898a7e39431" providerId="ADAL" clId="{090C8199-F4D3-41AE-AAB5-D7482AD719F5}" dt="2022-09-03T15:47:44.082" v="176" actId="1076"/>
        <pc:sldMkLst>
          <pc:docMk/>
          <pc:sldMk cId="268503946" sldId="277"/>
        </pc:sldMkLst>
        <pc:picChg chg="del">
          <ac:chgData name="Conor Walker" userId="9e745111-8e3a-4b36-beec-6898a7e39431" providerId="ADAL" clId="{090C8199-F4D3-41AE-AAB5-D7482AD719F5}" dt="2022-09-03T15:46:56.332" v="157" actId="21"/>
          <ac:picMkLst>
            <pc:docMk/>
            <pc:sldMk cId="268503946" sldId="277"/>
            <ac:picMk id="2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5:47:26.660" v="169" actId="1076"/>
          <ac:picMkLst>
            <pc:docMk/>
            <pc:sldMk cId="268503946" sldId="277"/>
            <ac:picMk id="4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5:47:28.729" v="170" actId="1076"/>
          <ac:picMkLst>
            <pc:docMk/>
            <pc:sldMk cId="268503946" sldId="277"/>
            <ac:picMk id="6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5:47:37.074" v="173" actId="1076"/>
          <ac:picMkLst>
            <pc:docMk/>
            <pc:sldMk cId="268503946" sldId="277"/>
            <ac:picMk id="7" creationId="{00000000-0000-0000-0000-000000000000}"/>
          </ac:picMkLst>
        </pc:picChg>
        <pc:picChg chg="add mod">
          <ac:chgData name="Conor Walker" userId="9e745111-8e3a-4b36-beec-6898a7e39431" providerId="ADAL" clId="{090C8199-F4D3-41AE-AAB5-D7482AD719F5}" dt="2022-09-03T15:47:44.082" v="176" actId="1076"/>
          <ac:picMkLst>
            <pc:docMk/>
            <pc:sldMk cId="268503946" sldId="277"/>
            <ac:picMk id="9" creationId="{58BDA511-4DA5-DA5D-7B0E-E4DA0346DBAE}"/>
          </ac:picMkLst>
        </pc:picChg>
        <pc:picChg chg="add mod">
          <ac:chgData name="Conor Walker" userId="9e745111-8e3a-4b36-beec-6898a7e39431" providerId="ADAL" clId="{090C8199-F4D3-41AE-AAB5-D7482AD719F5}" dt="2022-09-03T15:47:44.082" v="176" actId="1076"/>
          <ac:picMkLst>
            <pc:docMk/>
            <pc:sldMk cId="268503946" sldId="277"/>
            <ac:picMk id="10" creationId="{07CA1BDD-1FFD-1EA8-F052-32C86F3B3F9B}"/>
          </ac:picMkLst>
        </pc:picChg>
        <pc:picChg chg="add mod">
          <ac:chgData name="Conor Walker" userId="9e745111-8e3a-4b36-beec-6898a7e39431" providerId="ADAL" clId="{090C8199-F4D3-41AE-AAB5-D7482AD719F5}" dt="2022-09-03T15:47:44.082" v="176" actId="1076"/>
          <ac:picMkLst>
            <pc:docMk/>
            <pc:sldMk cId="268503946" sldId="277"/>
            <ac:picMk id="11" creationId="{B7F183C5-4FF0-9BD7-BA07-1AD9FE39EA57}"/>
          </ac:picMkLst>
        </pc:picChg>
        <pc:cxnChg chg="mod">
          <ac:chgData name="Conor Walker" userId="9e745111-8e3a-4b36-beec-6898a7e39431" providerId="ADAL" clId="{090C8199-F4D3-41AE-AAB5-D7482AD719F5}" dt="2022-09-03T15:47:31.590" v="171" actId="14100"/>
          <ac:cxnSpMkLst>
            <pc:docMk/>
            <pc:sldMk cId="268503946" sldId="277"/>
            <ac:cxnSpMk id="5" creationId="{00000000-0000-0000-0000-000000000000}"/>
          </ac:cxnSpMkLst>
        </pc:cxnChg>
      </pc:sldChg>
      <pc:sldChg chg="delSp del mod delAnim">
        <pc:chgData name="Conor Walker" userId="9e745111-8e3a-4b36-beec-6898a7e39431" providerId="ADAL" clId="{090C8199-F4D3-41AE-AAB5-D7482AD719F5}" dt="2022-09-03T15:47:50.338" v="177" actId="2696"/>
        <pc:sldMkLst>
          <pc:docMk/>
          <pc:sldMk cId="3272191448" sldId="278"/>
        </pc:sldMkLst>
        <pc:picChg chg="del">
          <ac:chgData name="Conor Walker" userId="9e745111-8e3a-4b36-beec-6898a7e39431" providerId="ADAL" clId="{090C8199-F4D3-41AE-AAB5-D7482AD719F5}" dt="2022-09-03T15:47:40.719" v="174" actId="21"/>
          <ac:picMkLst>
            <pc:docMk/>
            <pc:sldMk cId="3272191448" sldId="278"/>
            <ac:picMk id="2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5:47:40.719" v="174" actId="21"/>
          <ac:picMkLst>
            <pc:docMk/>
            <pc:sldMk cId="3272191448" sldId="278"/>
            <ac:picMk id="4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5:47:40.719" v="174" actId="21"/>
          <ac:picMkLst>
            <pc:docMk/>
            <pc:sldMk cId="3272191448" sldId="278"/>
            <ac:picMk id="6" creationId="{00000000-0000-0000-0000-000000000000}"/>
          </ac:picMkLst>
        </pc:picChg>
      </pc:sldChg>
      <pc:sldChg chg="addSp delSp modSp mod delAnim modAnim">
        <pc:chgData name="Conor Walker" userId="9e745111-8e3a-4b36-beec-6898a7e39431" providerId="ADAL" clId="{090C8199-F4D3-41AE-AAB5-D7482AD719F5}" dt="2022-09-03T15:50:44.845" v="235"/>
        <pc:sldMkLst>
          <pc:docMk/>
          <pc:sldMk cId="1593568322" sldId="279"/>
        </pc:sldMkLst>
        <pc:spChg chg="add mod">
          <ac:chgData name="Conor Walker" userId="9e745111-8e3a-4b36-beec-6898a7e39431" providerId="ADAL" clId="{090C8199-F4D3-41AE-AAB5-D7482AD719F5}" dt="2022-09-03T15:50:18.306" v="230" actId="113"/>
          <ac:spMkLst>
            <pc:docMk/>
            <pc:sldMk cId="1593568322" sldId="279"/>
            <ac:spMk id="21" creationId="{48F1A828-5007-F892-EFD2-225844F98E5C}"/>
          </ac:spMkLst>
        </pc:spChg>
        <pc:grpChg chg="add del mod">
          <ac:chgData name="Conor Walker" userId="9e745111-8e3a-4b36-beec-6898a7e39431" providerId="ADAL" clId="{090C8199-F4D3-41AE-AAB5-D7482AD719F5}" dt="2022-09-03T15:49:22.685" v="204" actId="21"/>
          <ac:grpSpMkLst>
            <pc:docMk/>
            <pc:sldMk cId="1593568322" sldId="279"/>
            <ac:grpSpMk id="5" creationId="{F0709B75-D9D1-7B77-7C9C-AF5FAD62B5C7}"/>
          </ac:grpSpMkLst>
        </pc:grpChg>
        <pc:grpChg chg="add del mod">
          <ac:chgData name="Conor Walker" userId="9e745111-8e3a-4b36-beec-6898a7e39431" providerId="ADAL" clId="{090C8199-F4D3-41AE-AAB5-D7482AD719F5}" dt="2022-09-03T15:49:30.168" v="208" actId="478"/>
          <ac:grpSpMkLst>
            <pc:docMk/>
            <pc:sldMk cId="1593568322" sldId="279"/>
            <ac:grpSpMk id="9" creationId="{45AB8B85-33F6-9960-34AD-3765927828D9}"/>
          </ac:grpSpMkLst>
        </pc:grpChg>
        <pc:picChg chg="mod modCrop">
          <ac:chgData name="Conor Walker" userId="9e745111-8e3a-4b36-beec-6898a7e39431" providerId="ADAL" clId="{090C8199-F4D3-41AE-AAB5-D7482AD719F5}" dt="2022-09-03T15:49:32.321" v="209" actId="1076"/>
          <ac:picMkLst>
            <pc:docMk/>
            <pc:sldMk cId="1593568322" sldId="279"/>
            <ac:picMk id="2" creationId="{00000000-0000-0000-0000-000000000000}"/>
          </ac:picMkLst>
        </pc:picChg>
        <pc:picChg chg="add mod modCrop">
          <ac:chgData name="Conor Walker" userId="9e745111-8e3a-4b36-beec-6898a7e39431" providerId="ADAL" clId="{090C8199-F4D3-41AE-AAB5-D7482AD719F5}" dt="2022-09-03T15:48:30.446" v="188" actId="1076"/>
          <ac:picMkLst>
            <pc:docMk/>
            <pc:sldMk cId="1593568322" sldId="279"/>
            <ac:picMk id="4" creationId="{0F253889-9E6C-5360-2F3A-555168F57DFC}"/>
          </ac:picMkLst>
        </pc:picChg>
        <pc:picChg chg="del mod topLvl">
          <ac:chgData name="Conor Walker" userId="9e745111-8e3a-4b36-beec-6898a7e39431" providerId="ADAL" clId="{090C8199-F4D3-41AE-AAB5-D7482AD719F5}" dt="2022-09-03T15:49:22.685" v="204" actId="21"/>
          <ac:picMkLst>
            <pc:docMk/>
            <pc:sldMk cId="1593568322" sldId="279"/>
            <ac:picMk id="6" creationId="{045EFE79-CF09-BB52-6EA8-5E8E62A728BA}"/>
          </ac:picMkLst>
        </pc:picChg>
        <pc:picChg chg="mod topLvl">
          <ac:chgData name="Conor Walker" userId="9e745111-8e3a-4b36-beec-6898a7e39431" providerId="ADAL" clId="{090C8199-F4D3-41AE-AAB5-D7482AD719F5}" dt="2022-09-03T15:49:40.192" v="212" actId="1076"/>
          <ac:picMkLst>
            <pc:docMk/>
            <pc:sldMk cId="1593568322" sldId="279"/>
            <ac:picMk id="7" creationId="{D126EA31-42F3-5B67-AC9E-C34FFF2BC8B0}"/>
          </ac:picMkLst>
        </pc:picChg>
        <pc:picChg chg="add mod modCrop">
          <ac:chgData name="Conor Walker" userId="9e745111-8e3a-4b36-beec-6898a7e39431" providerId="ADAL" clId="{090C8199-F4D3-41AE-AAB5-D7482AD719F5}" dt="2022-09-03T15:49:34.589" v="210" actId="1076"/>
          <ac:picMkLst>
            <pc:docMk/>
            <pc:sldMk cId="1593568322" sldId="279"/>
            <ac:picMk id="8" creationId="{6B83F729-9BFF-7D04-A120-438457290CFB}"/>
          </ac:picMkLst>
        </pc:picChg>
        <pc:picChg chg="mod">
          <ac:chgData name="Conor Walker" userId="9e745111-8e3a-4b36-beec-6898a7e39431" providerId="ADAL" clId="{090C8199-F4D3-41AE-AAB5-D7482AD719F5}" dt="2022-09-03T15:49:14.392" v="202"/>
          <ac:picMkLst>
            <pc:docMk/>
            <pc:sldMk cId="1593568322" sldId="279"/>
            <ac:picMk id="10" creationId="{440A1589-A335-36A3-CF2A-0F39C4B70FA0}"/>
          </ac:picMkLst>
        </pc:picChg>
        <pc:picChg chg="mod">
          <ac:chgData name="Conor Walker" userId="9e745111-8e3a-4b36-beec-6898a7e39431" providerId="ADAL" clId="{090C8199-F4D3-41AE-AAB5-D7482AD719F5}" dt="2022-09-03T15:49:14.392" v="202"/>
          <ac:picMkLst>
            <pc:docMk/>
            <pc:sldMk cId="1593568322" sldId="279"/>
            <ac:picMk id="11" creationId="{F83CA6C1-ADFC-F863-919A-C5D754763C63}"/>
          </ac:picMkLst>
        </pc:picChg>
        <pc:picChg chg="add mod">
          <ac:chgData name="Conor Walker" userId="9e745111-8e3a-4b36-beec-6898a7e39431" providerId="ADAL" clId="{090C8199-F4D3-41AE-AAB5-D7482AD719F5}" dt="2022-09-03T15:49:36.243" v="211" actId="1076"/>
          <ac:picMkLst>
            <pc:docMk/>
            <pc:sldMk cId="1593568322" sldId="279"/>
            <ac:picMk id="12" creationId="{0F8D73CA-8605-C2EB-9032-908115E522CE}"/>
          </ac:picMkLst>
        </pc:picChg>
        <pc:picChg chg="add mod">
          <ac:chgData name="Conor Walker" userId="9e745111-8e3a-4b36-beec-6898a7e39431" providerId="ADAL" clId="{090C8199-F4D3-41AE-AAB5-D7482AD719F5}" dt="2022-09-03T15:49:49.265" v="215" actId="1076"/>
          <ac:picMkLst>
            <pc:docMk/>
            <pc:sldMk cId="1593568322" sldId="279"/>
            <ac:picMk id="13" creationId="{BE4FA4BC-D87E-BA08-026E-BF2EFC170192}"/>
          </ac:picMkLst>
        </pc:picChg>
        <pc:picChg chg="add mod">
          <ac:chgData name="Conor Walker" userId="9e745111-8e3a-4b36-beec-6898a7e39431" providerId="ADAL" clId="{090C8199-F4D3-41AE-AAB5-D7482AD719F5}" dt="2022-09-03T15:50:01.980" v="219" actId="1076"/>
          <ac:picMkLst>
            <pc:docMk/>
            <pc:sldMk cId="1593568322" sldId="279"/>
            <ac:picMk id="14" creationId="{208BB5FF-39B1-87DB-6C3C-2A046CEDE02D}"/>
          </ac:picMkLst>
        </pc:picChg>
        <pc:picChg chg="add mod">
          <ac:chgData name="Conor Walker" userId="9e745111-8e3a-4b36-beec-6898a7e39431" providerId="ADAL" clId="{090C8199-F4D3-41AE-AAB5-D7482AD719F5}" dt="2022-09-03T15:50:01.980" v="219" actId="1076"/>
          <ac:picMkLst>
            <pc:docMk/>
            <pc:sldMk cId="1593568322" sldId="279"/>
            <ac:picMk id="15" creationId="{ACACBC70-B58D-DFB3-0B30-0F2521D1B907}"/>
          </ac:picMkLst>
        </pc:picChg>
        <pc:picChg chg="add mod">
          <ac:chgData name="Conor Walker" userId="9e745111-8e3a-4b36-beec-6898a7e39431" providerId="ADAL" clId="{090C8199-F4D3-41AE-AAB5-D7482AD719F5}" dt="2022-09-03T15:50:01.980" v="219" actId="1076"/>
          <ac:picMkLst>
            <pc:docMk/>
            <pc:sldMk cId="1593568322" sldId="279"/>
            <ac:picMk id="18" creationId="{7B5456F2-BFB0-630E-0D2E-DEC91C7D3BB4}"/>
          </ac:picMkLst>
        </pc:picChg>
        <pc:picChg chg="add mod">
          <ac:chgData name="Conor Walker" userId="9e745111-8e3a-4b36-beec-6898a7e39431" providerId="ADAL" clId="{090C8199-F4D3-41AE-AAB5-D7482AD719F5}" dt="2022-09-03T15:50:01.980" v="219" actId="1076"/>
          <ac:picMkLst>
            <pc:docMk/>
            <pc:sldMk cId="1593568322" sldId="279"/>
            <ac:picMk id="19" creationId="{21FDFEE1-6B31-D294-08B0-E10F84C80503}"/>
          </ac:picMkLst>
        </pc:picChg>
        <pc:picChg chg="add mod">
          <ac:chgData name="Conor Walker" userId="9e745111-8e3a-4b36-beec-6898a7e39431" providerId="ADAL" clId="{090C8199-F4D3-41AE-AAB5-D7482AD719F5}" dt="2022-09-03T15:50:01.980" v="219" actId="1076"/>
          <ac:picMkLst>
            <pc:docMk/>
            <pc:sldMk cId="1593568322" sldId="279"/>
            <ac:picMk id="20" creationId="{E9D845B0-E20D-56E8-4F47-19F1205DB87E}"/>
          </ac:picMkLst>
        </pc:picChg>
      </pc:sldChg>
      <pc:sldChg chg="delSp modSp del mod delAnim">
        <pc:chgData name="Conor Walker" userId="9e745111-8e3a-4b36-beec-6898a7e39431" providerId="ADAL" clId="{090C8199-F4D3-41AE-AAB5-D7482AD719F5}" dt="2022-09-03T15:50:48.922" v="236" actId="2696"/>
        <pc:sldMkLst>
          <pc:docMk/>
          <pc:sldMk cId="381207647" sldId="280"/>
        </pc:sldMkLst>
        <pc:grpChg chg="del mod">
          <ac:chgData name="Conor Walker" userId="9e745111-8e3a-4b36-beec-6898a7e39431" providerId="ADAL" clId="{090C8199-F4D3-41AE-AAB5-D7482AD719F5}" dt="2022-09-03T15:48:40.869" v="192" actId="21"/>
          <ac:grpSpMkLst>
            <pc:docMk/>
            <pc:sldMk cId="381207647" sldId="280"/>
            <ac:grpSpMk id="7" creationId="{00000000-0000-0000-0000-000000000000}"/>
          </ac:grpSpMkLst>
        </pc:grpChg>
      </pc:sldChg>
      <pc:sldChg chg="delSp modSp mod delAnim modAnim">
        <pc:chgData name="Conor Walker" userId="9e745111-8e3a-4b36-beec-6898a7e39431" providerId="ADAL" clId="{090C8199-F4D3-41AE-AAB5-D7482AD719F5}" dt="2022-09-03T15:51:28.278" v="241"/>
        <pc:sldMkLst>
          <pc:docMk/>
          <pc:sldMk cId="676634561" sldId="281"/>
        </pc:sldMkLst>
        <pc:grpChg chg="mod">
          <ac:chgData name="Conor Walker" userId="9e745111-8e3a-4b36-beec-6898a7e39431" providerId="ADAL" clId="{090C8199-F4D3-41AE-AAB5-D7482AD719F5}" dt="2022-09-03T15:51:03.431" v="240" actId="1076"/>
          <ac:grpSpMkLst>
            <pc:docMk/>
            <pc:sldMk cId="676634561" sldId="281"/>
            <ac:grpSpMk id="19" creationId="{00000000-0000-0000-0000-000000000000}"/>
          </ac:grpSpMkLst>
        </pc:grpChg>
        <pc:picChg chg="del mod">
          <ac:chgData name="Conor Walker" userId="9e745111-8e3a-4b36-beec-6898a7e39431" providerId="ADAL" clId="{090C8199-F4D3-41AE-AAB5-D7482AD719F5}" dt="2022-09-03T15:50:55.364" v="237" actId="478"/>
          <ac:picMkLst>
            <pc:docMk/>
            <pc:sldMk cId="676634561" sldId="281"/>
            <ac:picMk id="2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5:49:53.765" v="216" actId="21"/>
          <ac:picMkLst>
            <pc:docMk/>
            <pc:sldMk cId="676634561" sldId="281"/>
            <ac:picMk id="4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5:49:53.765" v="216" actId="21"/>
          <ac:picMkLst>
            <pc:docMk/>
            <pc:sldMk cId="676634561" sldId="281"/>
            <ac:picMk id="5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5:49:53.765" v="216" actId="21"/>
          <ac:picMkLst>
            <pc:docMk/>
            <pc:sldMk cId="676634561" sldId="281"/>
            <ac:picMk id="6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5:49:53.765" v="216" actId="21"/>
          <ac:picMkLst>
            <pc:docMk/>
            <pc:sldMk cId="676634561" sldId="281"/>
            <ac:picMk id="7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5:49:53.765" v="216" actId="21"/>
          <ac:picMkLst>
            <pc:docMk/>
            <pc:sldMk cId="676634561" sldId="281"/>
            <ac:picMk id="8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5:51:02.266" v="239" actId="1076"/>
          <ac:picMkLst>
            <pc:docMk/>
            <pc:sldMk cId="676634561" sldId="281"/>
            <ac:picMk id="14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5:51:02.266" v="239" actId="1076"/>
          <ac:picMkLst>
            <pc:docMk/>
            <pc:sldMk cId="676634561" sldId="281"/>
            <ac:picMk id="15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5:51:02.266" v="239" actId="1076"/>
          <ac:picMkLst>
            <pc:docMk/>
            <pc:sldMk cId="676634561" sldId="281"/>
            <ac:picMk id="18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5:51:02.266" v="239" actId="1076"/>
          <ac:picMkLst>
            <pc:docMk/>
            <pc:sldMk cId="676634561" sldId="281"/>
            <ac:picMk id="20" creationId="{00000000-0000-0000-0000-000000000000}"/>
          </ac:picMkLst>
        </pc:picChg>
      </pc:sldChg>
      <pc:sldChg chg="addSp delSp modSp mod delAnim modAnim">
        <pc:chgData name="Conor Walker" userId="9e745111-8e3a-4b36-beec-6898a7e39431" providerId="ADAL" clId="{090C8199-F4D3-41AE-AAB5-D7482AD719F5}" dt="2022-09-03T16:28:23.996" v="685"/>
        <pc:sldMkLst>
          <pc:docMk/>
          <pc:sldMk cId="3215810478" sldId="282"/>
        </pc:sldMkLst>
        <pc:grpChg chg="mod">
          <ac:chgData name="Conor Walker" userId="9e745111-8e3a-4b36-beec-6898a7e39431" providerId="ADAL" clId="{090C8199-F4D3-41AE-AAB5-D7482AD719F5}" dt="2022-09-03T15:51:51.786" v="249" actId="1076"/>
          <ac:grpSpMkLst>
            <pc:docMk/>
            <pc:sldMk cId="3215810478" sldId="282"/>
            <ac:grpSpMk id="5" creationId="{00000000-0000-0000-0000-000000000000}"/>
          </ac:grpSpMkLst>
        </pc:grpChg>
        <pc:picChg chg="mod">
          <ac:chgData name="Conor Walker" userId="9e745111-8e3a-4b36-beec-6898a7e39431" providerId="ADAL" clId="{090C8199-F4D3-41AE-AAB5-D7482AD719F5}" dt="2022-09-03T15:52:01.001" v="253" actId="1076"/>
          <ac:picMkLst>
            <pc:docMk/>
            <pc:sldMk cId="3215810478" sldId="282"/>
            <ac:picMk id="4" creationId="{00000000-0000-0000-0000-000000000000}"/>
          </ac:picMkLst>
        </pc:picChg>
        <pc:picChg chg="del mod">
          <ac:chgData name="Conor Walker" userId="9e745111-8e3a-4b36-beec-6898a7e39431" providerId="ADAL" clId="{090C8199-F4D3-41AE-AAB5-D7482AD719F5}" dt="2022-09-03T15:51:48.826" v="247" actId="478"/>
          <ac:picMkLst>
            <pc:docMk/>
            <pc:sldMk cId="3215810478" sldId="282"/>
            <ac:picMk id="6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5:52:03.051" v="254" actId="1076"/>
          <ac:picMkLst>
            <pc:docMk/>
            <pc:sldMk cId="3215810478" sldId="282"/>
            <ac:picMk id="7" creationId="{00000000-0000-0000-0000-000000000000}"/>
          </ac:picMkLst>
        </pc:picChg>
        <pc:cxnChg chg="del">
          <ac:chgData name="Conor Walker" userId="9e745111-8e3a-4b36-beec-6898a7e39431" providerId="ADAL" clId="{090C8199-F4D3-41AE-AAB5-D7482AD719F5}" dt="2022-09-03T16:28:22.775" v="684" actId="21"/>
          <ac:cxnSpMkLst>
            <pc:docMk/>
            <pc:sldMk cId="3215810478" sldId="282"/>
            <ac:cxnSpMk id="8" creationId="{00000000-0000-0000-0000-000000000000}"/>
          </ac:cxnSpMkLst>
        </pc:cxnChg>
        <pc:cxnChg chg="add mod">
          <ac:chgData name="Conor Walker" userId="9e745111-8e3a-4b36-beec-6898a7e39431" providerId="ADAL" clId="{090C8199-F4D3-41AE-AAB5-D7482AD719F5}" dt="2022-09-03T16:28:23.996" v="685"/>
          <ac:cxnSpMkLst>
            <pc:docMk/>
            <pc:sldMk cId="3215810478" sldId="282"/>
            <ac:cxnSpMk id="9" creationId="{3F73F7FD-012E-A831-52EA-281C2539AB6E}"/>
          </ac:cxnSpMkLst>
        </pc:cxnChg>
      </pc:sldChg>
      <pc:sldChg chg="addSp delSp modSp del mod addAnim delAnim">
        <pc:chgData name="Conor Walker" userId="9e745111-8e3a-4b36-beec-6898a7e39431" providerId="ADAL" clId="{090C8199-F4D3-41AE-AAB5-D7482AD719F5}" dt="2022-09-03T15:54:12.984" v="288" actId="2696"/>
        <pc:sldMkLst>
          <pc:docMk/>
          <pc:sldMk cId="2533334660" sldId="283"/>
        </pc:sldMkLst>
        <pc:grpChg chg="del">
          <ac:chgData name="Conor Walker" userId="9e745111-8e3a-4b36-beec-6898a7e39431" providerId="ADAL" clId="{090C8199-F4D3-41AE-AAB5-D7482AD719F5}" dt="2022-09-03T15:54:03.637" v="281" actId="478"/>
          <ac:grpSpMkLst>
            <pc:docMk/>
            <pc:sldMk cId="2533334660" sldId="283"/>
            <ac:grpSpMk id="6" creationId="{00000000-0000-0000-0000-000000000000}"/>
          </ac:grpSpMkLst>
        </pc:grpChg>
        <pc:picChg chg="del">
          <ac:chgData name="Conor Walker" userId="9e745111-8e3a-4b36-beec-6898a7e39431" providerId="ADAL" clId="{090C8199-F4D3-41AE-AAB5-D7482AD719F5}" dt="2022-09-03T15:54:03.139" v="280" actId="478"/>
          <ac:picMkLst>
            <pc:docMk/>
            <pc:sldMk cId="2533334660" sldId="283"/>
            <ac:picMk id="2" creationId="{00000000-0000-0000-0000-000000000000}"/>
          </ac:picMkLst>
        </pc:picChg>
        <pc:picChg chg="add del">
          <ac:chgData name="Conor Walker" userId="9e745111-8e3a-4b36-beec-6898a7e39431" providerId="ADAL" clId="{090C8199-F4D3-41AE-AAB5-D7482AD719F5}" dt="2022-09-03T15:54:08.426" v="286" actId="478"/>
          <ac:picMkLst>
            <pc:docMk/>
            <pc:sldMk cId="2533334660" sldId="283"/>
            <ac:picMk id="7" creationId="{00000000-0000-0000-0000-000000000000}"/>
          </ac:picMkLst>
        </pc:picChg>
        <pc:picChg chg="del mod">
          <ac:chgData name="Conor Walker" userId="9e745111-8e3a-4b36-beec-6898a7e39431" providerId="ADAL" clId="{090C8199-F4D3-41AE-AAB5-D7482AD719F5}" dt="2022-09-03T15:54:10.745" v="287" actId="21"/>
          <ac:picMkLst>
            <pc:docMk/>
            <pc:sldMk cId="2533334660" sldId="283"/>
            <ac:picMk id="10" creationId="{00000000-0000-0000-0000-000000000000}"/>
          </ac:picMkLst>
        </pc:picChg>
      </pc:sldChg>
      <pc:sldChg chg="addSp delSp modSp mod delAnim modAnim">
        <pc:chgData name="Conor Walker" userId="9e745111-8e3a-4b36-beec-6898a7e39431" providerId="ADAL" clId="{090C8199-F4D3-41AE-AAB5-D7482AD719F5}" dt="2022-09-03T15:56:45.349" v="334"/>
        <pc:sldMkLst>
          <pc:docMk/>
          <pc:sldMk cId="3869254520" sldId="284"/>
        </pc:sldMkLst>
        <pc:grpChg chg="mod">
          <ac:chgData name="Conor Walker" userId="9e745111-8e3a-4b36-beec-6898a7e39431" providerId="ADAL" clId="{090C8199-F4D3-41AE-AAB5-D7482AD719F5}" dt="2022-09-03T15:54:19.394" v="290" actId="1076"/>
          <ac:grpSpMkLst>
            <pc:docMk/>
            <pc:sldMk cId="3869254520" sldId="284"/>
            <ac:grpSpMk id="11" creationId="{00000000-0000-0000-0000-000000000000}"/>
          </ac:grpSpMkLst>
        </pc:grpChg>
        <pc:picChg chg="mod modCrop">
          <ac:chgData name="Conor Walker" userId="9e745111-8e3a-4b36-beec-6898a7e39431" providerId="ADAL" clId="{090C8199-F4D3-41AE-AAB5-D7482AD719F5}" dt="2022-09-03T15:54:28.587" v="293" actId="732"/>
          <ac:picMkLst>
            <pc:docMk/>
            <pc:sldMk cId="3869254520" sldId="284"/>
            <ac:picMk id="2" creationId="{00000000-0000-0000-0000-000000000000}"/>
          </ac:picMkLst>
        </pc:picChg>
        <pc:picChg chg="add mod">
          <ac:chgData name="Conor Walker" userId="9e745111-8e3a-4b36-beec-6898a7e39431" providerId="ADAL" clId="{090C8199-F4D3-41AE-AAB5-D7482AD719F5}" dt="2022-09-03T15:54:22.710" v="292" actId="1076"/>
          <ac:picMkLst>
            <pc:docMk/>
            <pc:sldMk cId="3869254520" sldId="284"/>
            <ac:picMk id="4" creationId="{CDEE8609-4D0A-1A37-841B-685C64C96FFD}"/>
          </ac:picMkLst>
        </pc:picChg>
        <pc:picChg chg="mod">
          <ac:chgData name="Conor Walker" userId="9e745111-8e3a-4b36-beec-6898a7e39431" providerId="ADAL" clId="{090C8199-F4D3-41AE-AAB5-D7482AD719F5}" dt="2022-09-03T15:54:45.416" v="298" actId="1076"/>
          <ac:picMkLst>
            <pc:docMk/>
            <pc:sldMk cId="3869254520" sldId="284"/>
            <ac:picMk id="7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5:54:47.318" v="299" actId="1076"/>
          <ac:picMkLst>
            <pc:docMk/>
            <pc:sldMk cId="3869254520" sldId="284"/>
            <ac:picMk id="8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5:54:36.924" v="294" actId="21"/>
          <ac:picMkLst>
            <pc:docMk/>
            <pc:sldMk cId="3869254520" sldId="284"/>
            <ac:picMk id="9" creationId="{00000000-0000-0000-0000-000000000000}"/>
          </ac:picMkLst>
        </pc:picChg>
      </pc:sldChg>
      <pc:sldChg chg="addSp delSp modSp mod delAnim modAnim">
        <pc:chgData name="Conor Walker" userId="9e745111-8e3a-4b36-beec-6898a7e39431" providerId="ADAL" clId="{090C8199-F4D3-41AE-AAB5-D7482AD719F5}" dt="2022-09-03T16:28:58.168" v="687"/>
        <pc:sldMkLst>
          <pc:docMk/>
          <pc:sldMk cId="4259073582" sldId="285"/>
        </pc:sldMkLst>
        <pc:picChg chg="mod modCrop">
          <ac:chgData name="Conor Walker" userId="9e745111-8e3a-4b36-beec-6898a7e39431" providerId="ADAL" clId="{090C8199-F4D3-41AE-AAB5-D7482AD719F5}" dt="2022-09-03T15:55:20.518" v="309" actId="732"/>
          <ac:picMkLst>
            <pc:docMk/>
            <pc:sldMk cId="4259073582" sldId="285"/>
            <ac:picMk id="2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5:55:22.871" v="310" actId="1076"/>
          <ac:picMkLst>
            <pc:docMk/>
            <pc:sldMk cId="4259073582" sldId="285"/>
            <ac:picMk id="4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5:55:26.222" v="312" actId="1076"/>
          <ac:picMkLst>
            <pc:docMk/>
            <pc:sldMk cId="4259073582" sldId="285"/>
            <ac:picMk id="6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5:54:58.033" v="301" actId="478"/>
          <ac:picMkLst>
            <pc:docMk/>
            <pc:sldMk cId="4259073582" sldId="285"/>
            <ac:picMk id="7" creationId="{00000000-0000-0000-0000-000000000000}"/>
          </ac:picMkLst>
        </pc:picChg>
        <pc:picChg chg="add mod">
          <ac:chgData name="Conor Walker" userId="9e745111-8e3a-4b36-beec-6898a7e39431" providerId="ADAL" clId="{090C8199-F4D3-41AE-AAB5-D7482AD719F5}" dt="2022-09-03T15:55:24.604" v="311" actId="1076"/>
          <ac:picMkLst>
            <pc:docMk/>
            <pc:sldMk cId="4259073582" sldId="285"/>
            <ac:picMk id="8" creationId="{1D643094-B9D1-8C2C-3AE4-022EED66834D}"/>
          </ac:picMkLst>
        </pc:picChg>
      </pc:sldChg>
      <pc:sldChg chg="addSp modSp mod modAnim">
        <pc:chgData name="Conor Walker" userId="9e745111-8e3a-4b36-beec-6898a7e39431" providerId="ADAL" clId="{090C8199-F4D3-41AE-AAB5-D7482AD719F5}" dt="2022-09-03T15:56:22.038" v="331"/>
        <pc:sldMkLst>
          <pc:docMk/>
          <pc:sldMk cId="1183931173" sldId="286"/>
        </pc:sldMkLst>
        <pc:picChg chg="mod modCrop">
          <ac:chgData name="Conor Walker" userId="9e745111-8e3a-4b36-beec-6898a7e39431" providerId="ADAL" clId="{090C8199-F4D3-41AE-AAB5-D7482AD719F5}" dt="2022-09-03T15:56:15.045" v="329" actId="1076"/>
          <ac:picMkLst>
            <pc:docMk/>
            <pc:sldMk cId="1183931173" sldId="286"/>
            <ac:picMk id="2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5:56:14.114" v="328" actId="1076"/>
          <ac:picMkLst>
            <pc:docMk/>
            <pc:sldMk cId="1183931173" sldId="286"/>
            <ac:picMk id="4" creationId="{00000000-0000-0000-0000-000000000000}"/>
          </ac:picMkLst>
        </pc:picChg>
        <pc:picChg chg="add mod">
          <ac:chgData name="Conor Walker" userId="9e745111-8e3a-4b36-beec-6898a7e39431" providerId="ADAL" clId="{090C8199-F4D3-41AE-AAB5-D7482AD719F5}" dt="2022-09-03T15:56:18.973" v="330" actId="1076"/>
          <ac:picMkLst>
            <pc:docMk/>
            <pc:sldMk cId="1183931173" sldId="286"/>
            <ac:picMk id="8" creationId="{6E3758E8-5C60-E0D2-E555-5BAB44A94BFA}"/>
          </ac:picMkLst>
        </pc:picChg>
      </pc:sldChg>
      <pc:sldChg chg="modSp mod modAnim">
        <pc:chgData name="Conor Walker" userId="9e745111-8e3a-4b36-beec-6898a7e39431" providerId="ADAL" clId="{090C8199-F4D3-41AE-AAB5-D7482AD719F5}" dt="2022-09-03T15:58:13.187" v="351" actId="1076"/>
        <pc:sldMkLst>
          <pc:docMk/>
          <pc:sldMk cId="1092871202" sldId="287"/>
        </pc:sldMkLst>
        <pc:picChg chg="mod">
          <ac:chgData name="Conor Walker" userId="9e745111-8e3a-4b36-beec-6898a7e39431" providerId="ADAL" clId="{090C8199-F4D3-41AE-AAB5-D7482AD719F5}" dt="2022-09-03T15:58:13.187" v="351" actId="1076"/>
          <ac:picMkLst>
            <pc:docMk/>
            <pc:sldMk cId="1092871202" sldId="287"/>
            <ac:picMk id="4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5:58:10.054" v="350" actId="1076"/>
          <ac:picMkLst>
            <pc:docMk/>
            <pc:sldMk cId="1092871202" sldId="287"/>
            <ac:picMk id="6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5:58:08.537" v="349" actId="1076"/>
          <ac:picMkLst>
            <pc:docMk/>
            <pc:sldMk cId="1092871202" sldId="287"/>
            <ac:picMk id="7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5:58:06.965" v="348" actId="1076"/>
          <ac:picMkLst>
            <pc:docMk/>
            <pc:sldMk cId="1092871202" sldId="287"/>
            <ac:picMk id="8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5:57:53.258" v="343" actId="1076"/>
          <ac:picMkLst>
            <pc:docMk/>
            <pc:sldMk cId="1092871202" sldId="287"/>
            <ac:picMk id="9" creationId="{00000000-0000-0000-0000-000000000000}"/>
          </ac:picMkLst>
        </pc:picChg>
      </pc:sldChg>
      <pc:sldChg chg="del">
        <pc:chgData name="Conor Walker" userId="9e745111-8e3a-4b36-beec-6898a7e39431" providerId="ADAL" clId="{090C8199-F4D3-41AE-AAB5-D7482AD719F5}" dt="2022-09-03T15:59:04.424" v="361" actId="2696"/>
        <pc:sldMkLst>
          <pc:docMk/>
          <pc:sldMk cId="3339954848" sldId="288"/>
        </pc:sldMkLst>
      </pc:sldChg>
      <pc:sldChg chg="addSp delSp modSp mod delAnim modAnim">
        <pc:chgData name="Conor Walker" userId="9e745111-8e3a-4b36-beec-6898a7e39431" providerId="ADAL" clId="{090C8199-F4D3-41AE-AAB5-D7482AD719F5}" dt="2022-09-03T16:00:33.727" v="383"/>
        <pc:sldMkLst>
          <pc:docMk/>
          <pc:sldMk cId="3827475959" sldId="292"/>
        </pc:sldMkLst>
        <pc:picChg chg="del">
          <ac:chgData name="Conor Walker" userId="9e745111-8e3a-4b36-beec-6898a7e39431" providerId="ADAL" clId="{090C8199-F4D3-41AE-AAB5-D7482AD719F5}" dt="2022-09-03T15:59:54.357" v="372" actId="478"/>
          <ac:picMkLst>
            <pc:docMk/>
            <pc:sldMk cId="3827475959" sldId="292"/>
            <ac:picMk id="2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5:59:55.008" v="373" actId="478"/>
          <ac:picMkLst>
            <pc:docMk/>
            <pc:sldMk cId="3827475959" sldId="292"/>
            <ac:picMk id="4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5:59:55.498" v="374" actId="478"/>
          <ac:picMkLst>
            <pc:docMk/>
            <pc:sldMk cId="3827475959" sldId="292"/>
            <ac:picMk id="6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5:59:55.870" v="375" actId="478"/>
          <ac:picMkLst>
            <pc:docMk/>
            <pc:sldMk cId="3827475959" sldId="292"/>
            <ac:picMk id="7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5:59:57.459" v="376" actId="1076"/>
          <ac:picMkLst>
            <pc:docMk/>
            <pc:sldMk cId="3827475959" sldId="292"/>
            <ac:picMk id="8" creationId="{00000000-0000-0000-0000-000000000000}"/>
          </ac:picMkLst>
        </pc:picChg>
        <pc:picChg chg="add mod modCrop">
          <ac:chgData name="Conor Walker" userId="9e745111-8e3a-4b36-beec-6898a7e39431" providerId="ADAL" clId="{090C8199-F4D3-41AE-AAB5-D7482AD719F5}" dt="2022-09-03T16:00:11.599" v="380" actId="732"/>
          <ac:picMkLst>
            <pc:docMk/>
            <pc:sldMk cId="3827475959" sldId="292"/>
            <ac:picMk id="9" creationId="{4B093F16-1A2E-3673-53E0-C9FC6FD0986C}"/>
          </ac:picMkLst>
        </pc:picChg>
        <pc:picChg chg="add mod">
          <ac:chgData name="Conor Walker" userId="9e745111-8e3a-4b36-beec-6898a7e39431" providerId="ADAL" clId="{090C8199-F4D3-41AE-AAB5-D7482AD719F5}" dt="2022-09-03T16:00:06.411" v="379" actId="1076"/>
          <ac:picMkLst>
            <pc:docMk/>
            <pc:sldMk cId="3827475959" sldId="292"/>
            <ac:picMk id="10" creationId="{614A93A0-1797-9480-1202-2E7C49310CBC}"/>
          </ac:picMkLst>
        </pc:picChg>
        <pc:picChg chg="add mod">
          <ac:chgData name="Conor Walker" userId="9e745111-8e3a-4b36-beec-6898a7e39431" providerId="ADAL" clId="{090C8199-F4D3-41AE-AAB5-D7482AD719F5}" dt="2022-09-03T16:00:06.411" v="379" actId="1076"/>
          <ac:picMkLst>
            <pc:docMk/>
            <pc:sldMk cId="3827475959" sldId="292"/>
            <ac:picMk id="11" creationId="{5E5DBD5B-CE06-EE92-333A-F71484475048}"/>
          </ac:picMkLst>
        </pc:picChg>
      </pc:sldChg>
      <pc:sldChg chg="delSp modSp mod delAnim modAnim">
        <pc:chgData name="Conor Walker" userId="9e745111-8e3a-4b36-beec-6898a7e39431" providerId="ADAL" clId="{090C8199-F4D3-41AE-AAB5-D7482AD719F5}" dt="2022-09-03T16:00:38.564" v="384"/>
        <pc:sldMkLst>
          <pc:docMk/>
          <pc:sldMk cId="2565629645" sldId="293"/>
        </pc:sldMkLst>
        <pc:picChg chg="del">
          <ac:chgData name="Conor Walker" userId="9e745111-8e3a-4b36-beec-6898a7e39431" providerId="ADAL" clId="{090C8199-F4D3-41AE-AAB5-D7482AD719F5}" dt="2022-09-03T16:00:02.456" v="377" actId="21"/>
          <ac:picMkLst>
            <pc:docMk/>
            <pc:sldMk cId="2565629645" sldId="293"/>
            <ac:picMk id="2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6:00:02.456" v="377" actId="21"/>
          <ac:picMkLst>
            <pc:docMk/>
            <pc:sldMk cId="2565629645" sldId="293"/>
            <ac:picMk id="4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6:00:02.456" v="377" actId="21"/>
          <ac:picMkLst>
            <pc:docMk/>
            <pc:sldMk cId="2565629645" sldId="293"/>
            <ac:picMk id="6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00:17.939" v="381" actId="1076"/>
          <ac:picMkLst>
            <pc:docMk/>
            <pc:sldMk cId="2565629645" sldId="293"/>
            <ac:picMk id="7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00:23.119" v="382" actId="1076"/>
          <ac:picMkLst>
            <pc:docMk/>
            <pc:sldMk cId="2565629645" sldId="293"/>
            <ac:picMk id="8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00:23.119" v="382" actId="1076"/>
          <ac:picMkLst>
            <pc:docMk/>
            <pc:sldMk cId="2565629645" sldId="293"/>
            <ac:picMk id="9" creationId="{00000000-0000-0000-0000-000000000000}"/>
          </ac:picMkLst>
        </pc:picChg>
      </pc:sldChg>
      <pc:sldChg chg="delSp modSp mod delAnim modAnim">
        <pc:chgData name="Conor Walker" userId="9e745111-8e3a-4b36-beec-6898a7e39431" providerId="ADAL" clId="{090C8199-F4D3-41AE-AAB5-D7482AD719F5}" dt="2022-09-03T16:01:11.390" v="391" actId="1076"/>
        <pc:sldMkLst>
          <pc:docMk/>
          <pc:sldMk cId="3353002409" sldId="295"/>
        </pc:sldMkLst>
        <pc:picChg chg="mod">
          <ac:chgData name="Conor Walker" userId="9e745111-8e3a-4b36-beec-6898a7e39431" providerId="ADAL" clId="{090C8199-F4D3-41AE-AAB5-D7482AD719F5}" dt="2022-09-03T16:01:11.390" v="391" actId="1076"/>
          <ac:picMkLst>
            <pc:docMk/>
            <pc:sldMk cId="3353002409" sldId="295"/>
            <ac:picMk id="4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01:11.390" v="391" actId="1076"/>
          <ac:picMkLst>
            <pc:docMk/>
            <pc:sldMk cId="3353002409" sldId="295"/>
            <ac:picMk id="6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01:11.390" v="391" actId="1076"/>
          <ac:picMkLst>
            <pc:docMk/>
            <pc:sldMk cId="3353002409" sldId="295"/>
            <ac:picMk id="7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01:11.390" v="391" actId="1076"/>
          <ac:picMkLst>
            <pc:docMk/>
            <pc:sldMk cId="3353002409" sldId="295"/>
            <ac:picMk id="8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6:01:05.422" v="389" actId="478"/>
          <ac:picMkLst>
            <pc:docMk/>
            <pc:sldMk cId="3353002409" sldId="295"/>
            <ac:picMk id="11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6:01:05.888" v="390" actId="478"/>
          <ac:picMkLst>
            <pc:docMk/>
            <pc:sldMk cId="3353002409" sldId="295"/>
            <ac:picMk id="12" creationId="{00000000-0000-0000-0000-000000000000}"/>
          </ac:picMkLst>
        </pc:picChg>
      </pc:sldChg>
      <pc:sldChg chg="addSp delSp modSp mod addAnim delAnim modAnim">
        <pc:chgData name="Conor Walker" userId="9e745111-8e3a-4b36-beec-6898a7e39431" providerId="ADAL" clId="{090C8199-F4D3-41AE-AAB5-D7482AD719F5}" dt="2022-09-03T16:03:22.380" v="433" actId="1076"/>
        <pc:sldMkLst>
          <pc:docMk/>
          <pc:sldMk cId="1807125103" sldId="296"/>
        </pc:sldMkLst>
        <pc:grpChg chg="mod">
          <ac:chgData name="Conor Walker" userId="9e745111-8e3a-4b36-beec-6898a7e39431" providerId="ADAL" clId="{090C8199-F4D3-41AE-AAB5-D7482AD719F5}" dt="2022-09-03T16:03:22.380" v="433" actId="1076"/>
          <ac:grpSpMkLst>
            <pc:docMk/>
            <pc:sldMk cId="1807125103" sldId="296"/>
            <ac:grpSpMk id="9" creationId="{00000000-0000-0000-0000-000000000000}"/>
          </ac:grpSpMkLst>
        </pc:grpChg>
        <pc:picChg chg="del">
          <ac:chgData name="Conor Walker" userId="9e745111-8e3a-4b36-beec-6898a7e39431" providerId="ADAL" clId="{090C8199-F4D3-41AE-AAB5-D7482AD719F5}" dt="2022-09-03T16:01:26.301" v="399" actId="21"/>
          <ac:picMkLst>
            <pc:docMk/>
            <pc:sldMk cId="1807125103" sldId="296"/>
            <ac:picMk id="2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6:01:26.301" v="399" actId="21"/>
          <ac:picMkLst>
            <pc:docMk/>
            <pc:sldMk cId="1807125103" sldId="296"/>
            <ac:picMk id="4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02:06.151" v="412" actId="1076"/>
          <ac:picMkLst>
            <pc:docMk/>
            <pc:sldMk cId="1807125103" sldId="296"/>
            <ac:picMk id="6" creationId="{00000000-0000-0000-0000-000000000000}"/>
          </ac:picMkLst>
        </pc:picChg>
        <pc:picChg chg="add del">
          <ac:chgData name="Conor Walker" userId="9e745111-8e3a-4b36-beec-6898a7e39431" providerId="ADAL" clId="{090C8199-F4D3-41AE-AAB5-D7482AD719F5}" dt="2022-09-03T16:03:20.372" v="429" actId="478"/>
          <ac:picMkLst>
            <pc:docMk/>
            <pc:sldMk cId="1807125103" sldId="296"/>
            <ac:picMk id="10" creationId="{00000000-0000-0000-0000-000000000000}"/>
          </ac:picMkLst>
        </pc:picChg>
        <pc:picChg chg="add del">
          <ac:chgData name="Conor Walker" userId="9e745111-8e3a-4b36-beec-6898a7e39431" providerId="ADAL" clId="{090C8199-F4D3-41AE-AAB5-D7482AD719F5}" dt="2022-09-03T16:03:20.959" v="430" actId="478"/>
          <ac:picMkLst>
            <pc:docMk/>
            <pc:sldMk cId="1807125103" sldId="296"/>
            <ac:picMk id="11" creationId="{00000000-0000-0000-0000-000000000000}"/>
          </ac:picMkLst>
        </pc:picChg>
        <pc:picChg chg="add del">
          <ac:chgData name="Conor Walker" userId="9e745111-8e3a-4b36-beec-6898a7e39431" providerId="ADAL" clId="{090C8199-F4D3-41AE-AAB5-D7482AD719F5}" dt="2022-09-03T16:03:21.425" v="431" actId="478"/>
          <ac:picMkLst>
            <pc:docMk/>
            <pc:sldMk cId="1807125103" sldId="296"/>
            <ac:picMk id="12" creationId="{00000000-0000-0000-0000-000000000000}"/>
          </ac:picMkLst>
        </pc:picChg>
        <pc:picChg chg="add del">
          <ac:chgData name="Conor Walker" userId="9e745111-8e3a-4b36-beec-6898a7e39431" providerId="ADAL" clId="{090C8199-F4D3-41AE-AAB5-D7482AD719F5}" dt="2022-09-03T16:03:21.906" v="432" actId="478"/>
          <ac:picMkLst>
            <pc:docMk/>
            <pc:sldMk cId="1807125103" sldId="296"/>
            <ac:picMk id="13" creationId="{00000000-0000-0000-0000-000000000000}"/>
          </ac:picMkLst>
        </pc:picChg>
      </pc:sldChg>
      <pc:sldChg chg="addSp delSp modSp mod delAnim modAnim">
        <pc:chgData name="Conor Walker" userId="9e745111-8e3a-4b36-beec-6898a7e39431" providerId="ADAL" clId="{090C8199-F4D3-41AE-AAB5-D7482AD719F5}" dt="2022-09-03T16:04:48.811" v="456"/>
        <pc:sldMkLst>
          <pc:docMk/>
          <pc:sldMk cId="805575968" sldId="297"/>
        </pc:sldMkLst>
        <pc:picChg chg="del">
          <ac:chgData name="Conor Walker" userId="9e745111-8e3a-4b36-beec-6898a7e39431" providerId="ADAL" clId="{090C8199-F4D3-41AE-AAB5-D7482AD719F5}" dt="2022-09-03T16:03:50.102" v="440" actId="21"/>
          <ac:picMkLst>
            <pc:docMk/>
            <pc:sldMk cId="805575968" sldId="297"/>
            <ac:picMk id="2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6:03:50.102" v="440" actId="21"/>
          <ac:picMkLst>
            <pc:docMk/>
            <pc:sldMk cId="805575968" sldId="297"/>
            <ac:picMk id="4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6:03:50.102" v="440" actId="21"/>
          <ac:picMkLst>
            <pc:docMk/>
            <pc:sldMk cId="805575968" sldId="297"/>
            <ac:picMk id="6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04:05.849" v="446" actId="1076"/>
          <ac:picMkLst>
            <pc:docMk/>
            <pc:sldMk cId="805575968" sldId="297"/>
            <ac:picMk id="7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04:16.584" v="449" actId="1076"/>
          <ac:picMkLst>
            <pc:docMk/>
            <pc:sldMk cId="805575968" sldId="297"/>
            <ac:picMk id="8" creationId="{00000000-0000-0000-0000-000000000000}"/>
          </ac:picMkLst>
        </pc:picChg>
        <pc:picChg chg="add del mod">
          <ac:chgData name="Conor Walker" userId="9e745111-8e3a-4b36-beec-6898a7e39431" providerId="ADAL" clId="{090C8199-F4D3-41AE-AAB5-D7482AD719F5}" dt="2022-09-03T16:04:48.811" v="456"/>
          <ac:picMkLst>
            <pc:docMk/>
            <pc:sldMk cId="805575968" sldId="297"/>
            <ac:picMk id="9" creationId="{BF278BB1-DD48-B4DF-7602-8393861D00EC}"/>
          </ac:picMkLst>
        </pc:picChg>
        <pc:picChg chg="add del mod">
          <ac:chgData name="Conor Walker" userId="9e745111-8e3a-4b36-beec-6898a7e39431" providerId="ADAL" clId="{090C8199-F4D3-41AE-AAB5-D7482AD719F5}" dt="2022-09-03T16:04:48.811" v="456"/>
          <ac:picMkLst>
            <pc:docMk/>
            <pc:sldMk cId="805575968" sldId="297"/>
            <ac:picMk id="10" creationId="{CEA3E44D-CF57-EB8E-3DE0-C8FAE40144EF}"/>
          </ac:picMkLst>
        </pc:picChg>
      </pc:sldChg>
      <pc:sldChg chg="del">
        <pc:chgData name="Conor Walker" userId="9e745111-8e3a-4b36-beec-6898a7e39431" providerId="ADAL" clId="{090C8199-F4D3-41AE-AAB5-D7482AD719F5}" dt="2022-09-03T16:05:12.200" v="462" actId="2696"/>
        <pc:sldMkLst>
          <pc:docMk/>
          <pc:sldMk cId="358818797" sldId="298"/>
        </pc:sldMkLst>
      </pc:sldChg>
      <pc:sldChg chg="addSp modSp mod modAnim">
        <pc:chgData name="Conor Walker" userId="9e745111-8e3a-4b36-beec-6898a7e39431" providerId="ADAL" clId="{090C8199-F4D3-41AE-AAB5-D7482AD719F5}" dt="2022-09-03T16:30:42.714" v="691"/>
        <pc:sldMkLst>
          <pc:docMk/>
          <pc:sldMk cId="3189548748" sldId="299"/>
        </pc:sldMkLst>
        <pc:cxnChg chg="add mod">
          <ac:chgData name="Conor Walker" userId="9e745111-8e3a-4b36-beec-6898a7e39431" providerId="ADAL" clId="{090C8199-F4D3-41AE-AAB5-D7482AD719F5}" dt="2022-09-03T16:30:34.452" v="690" actId="1076"/>
          <ac:cxnSpMkLst>
            <pc:docMk/>
            <pc:sldMk cId="3189548748" sldId="299"/>
            <ac:cxnSpMk id="4" creationId="{78D2B6CA-E1ED-777A-9B48-AB312B3FEA82}"/>
          </ac:cxnSpMkLst>
        </pc:cxnChg>
      </pc:sldChg>
      <pc:sldChg chg="delSp modSp mod delAnim modAnim">
        <pc:chgData name="Conor Walker" userId="9e745111-8e3a-4b36-beec-6898a7e39431" providerId="ADAL" clId="{090C8199-F4D3-41AE-AAB5-D7482AD719F5}" dt="2022-09-03T16:05:43.219" v="467" actId="1076"/>
        <pc:sldMkLst>
          <pc:docMk/>
          <pc:sldMk cId="950182602" sldId="300"/>
        </pc:sldMkLst>
        <pc:picChg chg="mod">
          <ac:chgData name="Conor Walker" userId="9e745111-8e3a-4b36-beec-6898a7e39431" providerId="ADAL" clId="{090C8199-F4D3-41AE-AAB5-D7482AD719F5}" dt="2022-09-03T16:05:43.219" v="467" actId="1076"/>
          <ac:picMkLst>
            <pc:docMk/>
            <pc:sldMk cId="950182602" sldId="300"/>
            <ac:picMk id="4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05:40.186" v="466" actId="1076"/>
          <ac:picMkLst>
            <pc:docMk/>
            <pc:sldMk cId="950182602" sldId="300"/>
            <ac:picMk id="6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05:40.186" v="466" actId="1076"/>
          <ac:picMkLst>
            <pc:docMk/>
            <pc:sldMk cId="950182602" sldId="300"/>
            <ac:picMk id="7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6:05:35.992" v="465" actId="478"/>
          <ac:picMkLst>
            <pc:docMk/>
            <pc:sldMk cId="950182602" sldId="300"/>
            <ac:picMk id="8" creationId="{00000000-0000-0000-0000-000000000000}"/>
          </ac:picMkLst>
        </pc:picChg>
      </pc:sldChg>
      <pc:sldChg chg="addSp delSp modSp mod delAnim modAnim">
        <pc:chgData name="Conor Walker" userId="9e745111-8e3a-4b36-beec-6898a7e39431" providerId="ADAL" clId="{090C8199-F4D3-41AE-AAB5-D7482AD719F5}" dt="2022-09-03T16:09:15.047" v="507"/>
        <pc:sldMkLst>
          <pc:docMk/>
          <pc:sldMk cId="332211481" sldId="301"/>
        </pc:sldMkLst>
        <pc:picChg chg="del">
          <ac:chgData name="Conor Walker" userId="9e745111-8e3a-4b36-beec-6898a7e39431" providerId="ADAL" clId="{090C8199-F4D3-41AE-AAB5-D7482AD719F5}" dt="2022-09-03T16:06:01.538" v="476" actId="21"/>
          <ac:picMkLst>
            <pc:docMk/>
            <pc:sldMk cId="332211481" sldId="301"/>
            <ac:picMk id="2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6:06:01.538" v="476" actId="21"/>
          <ac:picMkLst>
            <pc:docMk/>
            <pc:sldMk cId="332211481" sldId="301"/>
            <ac:picMk id="4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6:06:01.538" v="476" actId="21"/>
          <ac:picMkLst>
            <pc:docMk/>
            <pc:sldMk cId="332211481" sldId="301"/>
            <ac:picMk id="6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06:54.212" v="484" actId="1076"/>
          <ac:picMkLst>
            <pc:docMk/>
            <pc:sldMk cId="332211481" sldId="301"/>
            <ac:picMk id="7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07:03.687" v="487" actId="1076"/>
          <ac:picMkLst>
            <pc:docMk/>
            <pc:sldMk cId="332211481" sldId="301"/>
            <ac:picMk id="8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07:01.512" v="486" actId="1076"/>
          <ac:picMkLst>
            <pc:docMk/>
            <pc:sldMk cId="332211481" sldId="301"/>
            <ac:picMk id="9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07:01.512" v="486" actId="1076"/>
          <ac:picMkLst>
            <pc:docMk/>
            <pc:sldMk cId="332211481" sldId="301"/>
            <ac:picMk id="10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07:01.512" v="486" actId="1076"/>
          <ac:picMkLst>
            <pc:docMk/>
            <pc:sldMk cId="332211481" sldId="301"/>
            <ac:picMk id="11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08:45.293" v="502" actId="1076"/>
          <ac:picMkLst>
            <pc:docMk/>
            <pc:sldMk cId="332211481" sldId="301"/>
            <ac:picMk id="12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08:36.965" v="497" actId="1076"/>
          <ac:picMkLst>
            <pc:docMk/>
            <pc:sldMk cId="332211481" sldId="301"/>
            <ac:picMk id="13" creationId="{00000000-0000-0000-0000-000000000000}"/>
          </ac:picMkLst>
        </pc:picChg>
        <pc:picChg chg="add mod">
          <ac:chgData name="Conor Walker" userId="9e745111-8e3a-4b36-beec-6898a7e39431" providerId="ADAL" clId="{090C8199-F4D3-41AE-AAB5-D7482AD719F5}" dt="2022-09-03T16:08:38.207" v="498" actId="1076"/>
          <ac:picMkLst>
            <pc:docMk/>
            <pc:sldMk cId="332211481" sldId="301"/>
            <ac:picMk id="14" creationId="{0A0C72A4-2B12-776D-C0B7-9C940EAD4D5C}"/>
          </ac:picMkLst>
        </pc:picChg>
        <pc:picChg chg="add mod">
          <ac:chgData name="Conor Walker" userId="9e745111-8e3a-4b36-beec-6898a7e39431" providerId="ADAL" clId="{090C8199-F4D3-41AE-AAB5-D7482AD719F5}" dt="2022-09-03T16:08:42.153" v="501" actId="1076"/>
          <ac:picMkLst>
            <pc:docMk/>
            <pc:sldMk cId="332211481" sldId="301"/>
            <ac:picMk id="15" creationId="{E8B33746-5AA5-D2EB-A59F-71A576944594}"/>
          </ac:picMkLst>
        </pc:picChg>
      </pc:sldChg>
      <pc:sldChg chg="delSp modSp mod delAnim modAnim">
        <pc:chgData name="Conor Walker" userId="9e745111-8e3a-4b36-beec-6898a7e39431" providerId="ADAL" clId="{090C8199-F4D3-41AE-AAB5-D7482AD719F5}" dt="2022-09-03T16:09:08.608" v="506"/>
        <pc:sldMkLst>
          <pc:docMk/>
          <pc:sldMk cId="2886325724" sldId="302"/>
        </pc:sldMkLst>
        <pc:picChg chg="del">
          <ac:chgData name="Conor Walker" userId="9e745111-8e3a-4b36-beec-6898a7e39431" providerId="ADAL" clId="{090C8199-F4D3-41AE-AAB5-D7482AD719F5}" dt="2022-09-03T16:08:55.800" v="503" actId="478"/>
          <ac:picMkLst>
            <pc:docMk/>
            <pc:sldMk cId="2886325724" sldId="302"/>
            <ac:picMk id="2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6:08:56.189" v="504" actId="478"/>
          <ac:picMkLst>
            <pc:docMk/>
            <pc:sldMk cId="2886325724" sldId="302"/>
            <ac:picMk id="4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09:01.050" v="505" actId="1076"/>
          <ac:picMkLst>
            <pc:docMk/>
            <pc:sldMk cId="2886325724" sldId="302"/>
            <ac:picMk id="6" creationId="{00000000-0000-0000-0000-000000000000}"/>
          </ac:picMkLst>
        </pc:picChg>
      </pc:sldChg>
      <pc:sldChg chg="modAnim">
        <pc:chgData name="Conor Walker" userId="9e745111-8e3a-4b36-beec-6898a7e39431" providerId="ADAL" clId="{090C8199-F4D3-41AE-AAB5-D7482AD719F5}" dt="2022-09-03T16:09:26.960" v="508"/>
        <pc:sldMkLst>
          <pc:docMk/>
          <pc:sldMk cId="4236823283" sldId="303"/>
        </pc:sldMkLst>
      </pc:sldChg>
      <pc:sldChg chg="delSp modSp mod delAnim modAnim">
        <pc:chgData name="Conor Walker" userId="9e745111-8e3a-4b36-beec-6898a7e39431" providerId="ADAL" clId="{090C8199-F4D3-41AE-AAB5-D7482AD719F5}" dt="2022-09-03T16:10:26.299" v="517"/>
        <pc:sldMkLst>
          <pc:docMk/>
          <pc:sldMk cId="968322939" sldId="304"/>
        </pc:sldMkLst>
        <pc:picChg chg="mod">
          <ac:chgData name="Conor Walker" userId="9e745111-8e3a-4b36-beec-6898a7e39431" providerId="ADAL" clId="{090C8199-F4D3-41AE-AAB5-D7482AD719F5}" dt="2022-09-03T16:09:42.673" v="510" actId="1076"/>
          <ac:picMkLst>
            <pc:docMk/>
            <pc:sldMk cId="968322939" sldId="304"/>
            <ac:picMk id="2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10:22.161" v="515" actId="1076"/>
          <ac:picMkLst>
            <pc:docMk/>
            <pc:sldMk cId="968322939" sldId="304"/>
            <ac:picMk id="4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10:23.325" v="516" actId="1076"/>
          <ac:picMkLst>
            <pc:docMk/>
            <pc:sldMk cId="968322939" sldId="304"/>
            <ac:picMk id="6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6:10:16.413" v="512" actId="478"/>
          <ac:picMkLst>
            <pc:docMk/>
            <pc:sldMk cId="968322939" sldId="304"/>
            <ac:picMk id="9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6:10:16.967" v="513" actId="478"/>
          <ac:picMkLst>
            <pc:docMk/>
            <pc:sldMk cId="968322939" sldId="304"/>
            <ac:picMk id="10" creationId="{00000000-0000-0000-0000-000000000000}"/>
          </ac:picMkLst>
        </pc:picChg>
      </pc:sldChg>
      <pc:sldChg chg="delSp modSp mod ord delAnim modAnim">
        <pc:chgData name="Conor Walker" userId="9e745111-8e3a-4b36-beec-6898a7e39431" providerId="ADAL" clId="{090C8199-F4D3-41AE-AAB5-D7482AD719F5}" dt="2022-09-03T16:12:17.757" v="536" actId="478"/>
        <pc:sldMkLst>
          <pc:docMk/>
          <pc:sldMk cId="4077091824" sldId="305"/>
        </pc:sldMkLst>
        <pc:picChg chg="del">
          <ac:chgData name="Conor Walker" userId="9e745111-8e3a-4b36-beec-6898a7e39431" providerId="ADAL" clId="{090C8199-F4D3-41AE-AAB5-D7482AD719F5}" dt="2022-09-03T16:10:59.797" v="524" actId="21"/>
          <ac:picMkLst>
            <pc:docMk/>
            <pc:sldMk cId="4077091824" sldId="305"/>
            <ac:picMk id="2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6:10:59.797" v="524" actId="21"/>
          <ac:picMkLst>
            <pc:docMk/>
            <pc:sldMk cId="4077091824" sldId="305"/>
            <ac:picMk id="4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11:23.873" v="530" actId="1076"/>
          <ac:picMkLst>
            <pc:docMk/>
            <pc:sldMk cId="4077091824" sldId="305"/>
            <ac:picMk id="6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11:26.619" v="531" actId="1076"/>
          <ac:picMkLst>
            <pc:docMk/>
            <pc:sldMk cId="4077091824" sldId="305"/>
            <ac:picMk id="7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6:12:17.757" v="536" actId="478"/>
          <ac:picMkLst>
            <pc:docMk/>
            <pc:sldMk cId="4077091824" sldId="305"/>
            <ac:picMk id="10" creationId="{00000000-0000-0000-0000-000000000000}"/>
          </ac:picMkLst>
        </pc:picChg>
      </pc:sldChg>
      <pc:sldChg chg="delSp modSp mod delAnim modAnim">
        <pc:chgData name="Conor Walker" userId="9e745111-8e3a-4b36-beec-6898a7e39431" providerId="ADAL" clId="{090C8199-F4D3-41AE-AAB5-D7482AD719F5}" dt="2022-09-03T16:13:18.925" v="555"/>
        <pc:sldMkLst>
          <pc:docMk/>
          <pc:sldMk cId="4205192740" sldId="306"/>
        </pc:sldMkLst>
        <pc:picChg chg="del">
          <ac:chgData name="Conor Walker" userId="9e745111-8e3a-4b36-beec-6898a7e39431" providerId="ADAL" clId="{090C8199-F4D3-41AE-AAB5-D7482AD719F5}" dt="2022-09-03T16:12:58.244" v="549" actId="478"/>
          <ac:picMkLst>
            <pc:docMk/>
            <pc:sldMk cId="4205192740" sldId="306"/>
            <ac:picMk id="2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13:01.423" v="550" actId="1076"/>
          <ac:picMkLst>
            <pc:docMk/>
            <pc:sldMk cId="4205192740" sldId="306"/>
            <ac:picMk id="4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13:14.747" v="554" actId="1076"/>
          <ac:picMkLst>
            <pc:docMk/>
            <pc:sldMk cId="4205192740" sldId="306"/>
            <ac:picMk id="6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13:11.597" v="553" actId="1076"/>
          <ac:picMkLst>
            <pc:docMk/>
            <pc:sldMk cId="4205192740" sldId="306"/>
            <ac:picMk id="7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13:07.657" v="552" actId="1076"/>
          <ac:picMkLst>
            <pc:docMk/>
            <pc:sldMk cId="4205192740" sldId="306"/>
            <ac:picMk id="8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13:04.463" v="551" actId="1076"/>
          <ac:picMkLst>
            <pc:docMk/>
            <pc:sldMk cId="4205192740" sldId="306"/>
            <ac:picMk id="9" creationId="{00000000-0000-0000-0000-000000000000}"/>
          </ac:picMkLst>
        </pc:picChg>
      </pc:sldChg>
      <pc:sldChg chg="addSp delSp modSp mod modAnim">
        <pc:chgData name="Conor Walker" userId="9e745111-8e3a-4b36-beec-6898a7e39431" providerId="ADAL" clId="{090C8199-F4D3-41AE-AAB5-D7482AD719F5}" dt="2022-09-03T16:31:40.807" v="696"/>
        <pc:sldMkLst>
          <pc:docMk/>
          <pc:sldMk cId="3091944119" sldId="307"/>
        </pc:sldMkLst>
        <pc:grpChg chg="mod">
          <ac:chgData name="Conor Walker" userId="9e745111-8e3a-4b36-beec-6898a7e39431" providerId="ADAL" clId="{090C8199-F4D3-41AE-AAB5-D7482AD719F5}" dt="2022-09-03T16:14:13.825" v="562" actId="1076"/>
          <ac:grpSpMkLst>
            <pc:docMk/>
            <pc:sldMk cId="3091944119" sldId="307"/>
            <ac:grpSpMk id="7" creationId="{00000000-0000-0000-0000-000000000000}"/>
          </ac:grpSpMkLst>
        </pc:grpChg>
        <pc:picChg chg="mod">
          <ac:chgData name="Conor Walker" userId="9e745111-8e3a-4b36-beec-6898a7e39431" providerId="ADAL" clId="{090C8199-F4D3-41AE-AAB5-D7482AD719F5}" dt="2022-09-03T16:14:04.786" v="561" actId="1076"/>
          <ac:picMkLst>
            <pc:docMk/>
            <pc:sldMk cId="3091944119" sldId="307"/>
            <ac:picMk id="4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14:04.786" v="561" actId="1076"/>
          <ac:picMkLst>
            <pc:docMk/>
            <pc:sldMk cId="3091944119" sldId="307"/>
            <ac:picMk id="6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14:04.786" v="561" actId="1076"/>
          <ac:picMkLst>
            <pc:docMk/>
            <pc:sldMk cId="3091944119" sldId="307"/>
            <ac:picMk id="8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14:04.786" v="561" actId="1076"/>
          <ac:picMkLst>
            <pc:docMk/>
            <pc:sldMk cId="3091944119" sldId="307"/>
            <ac:picMk id="9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13:55.655" v="560" actId="1076"/>
          <ac:picMkLst>
            <pc:docMk/>
            <pc:sldMk cId="3091944119" sldId="307"/>
            <ac:picMk id="10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13:50.771" v="559" actId="1076"/>
          <ac:picMkLst>
            <pc:docMk/>
            <pc:sldMk cId="3091944119" sldId="307"/>
            <ac:picMk id="11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13:37.143" v="558" actId="1076"/>
          <ac:picMkLst>
            <pc:docMk/>
            <pc:sldMk cId="3091944119" sldId="307"/>
            <ac:picMk id="12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13:35.452" v="557" actId="1076"/>
          <ac:picMkLst>
            <pc:docMk/>
            <pc:sldMk cId="3091944119" sldId="307"/>
            <ac:picMk id="13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13:33.909" v="556" actId="1076"/>
          <ac:picMkLst>
            <pc:docMk/>
            <pc:sldMk cId="3091944119" sldId="307"/>
            <ac:picMk id="22" creationId="{00000000-0000-0000-0000-000000000000}"/>
          </ac:picMkLst>
        </pc:picChg>
        <pc:cxnChg chg="del">
          <ac:chgData name="Conor Walker" userId="9e745111-8e3a-4b36-beec-6898a7e39431" providerId="ADAL" clId="{090C8199-F4D3-41AE-AAB5-D7482AD719F5}" dt="2022-09-03T16:31:39.922" v="695" actId="21"/>
          <ac:cxnSpMkLst>
            <pc:docMk/>
            <pc:sldMk cId="3091944119" sldId="307"/>
            <ac:cxnSpMk id="5" creationId="{00000000-0000-0000-0000-000000000000}"/>
          </ac:cxnSpMkLst>
        </pc:cxnChg>
        <pc:cxnChg chg="add mod">
          <ac:chgData name="Conor Walker" userId="9e745111-8e3a-4b36-beec-6898a7e39431" providerId="ADAL" clId="{090C8199-F4D3-41AE-AAB5-D7482AD719F5}" dt="2022-09-03T16:31:40.807" v="696"/>
          <ac:cxnSpMkLst>
            <pc:docMk/>
            <pc:sldMk cId="3091944119" sldId="307"/>
            <ac:cxnSpMk id="14" creationId="{C67E0285-3E93-3094-4378-9C31100173A3}"/>
          </ac:cxnSpMkLst>
        </pc:cxnChg>
      </pc:sldChg>
      <pc:sldChg chg="delSp modSp mod delAnim modAnim">
        <pc:chgData name="Conor Walker" userId="9e745111-8e3a-4b36-beec-6898a7e39431" providerId="ADAL" clId="{090C8199-F4D3-41AE-AAB5-D7482AD719F5}" dt="2022-09-03T16:14:45.001" v="573" actId="1076"/>
        <pc:sldMkLst>
          <pc:docMk/>
          <pc:sldMk cId="1475629424" sldId="308"/>
        </pc:sldMkLst>
        <pc:picChg chg="mod">
          <ac:chgData name="Conor Walker" userId="9e745111-8e3a-4b36-beec-6898a7e39431" providerId="ADAL" clId="{090C8199-F4D3-41AE-AAB5-D7482AD719F5}" dt="2022-09-03T16:14:45.001" v="573" actId="1076"/>
          <ac:picMkLst>
            <pc:docMk/>
            <pc:sldMk cId="1475629424" sldId="308"/>
            <ac:picMk id="12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14:39.601" v="572" actId="1076"/>
          <ac:picMkLst>
            <pc:docMk/>
            <pc:sldMk cId="1475629424" sldId="308"/>
            <ac:picMk id="13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14:36.366" v="571" actId="1076"/>
          <ac:picMkLst>
            <pc:docMk/>
            <pc:sldMk cId="1475629424" sldId="308"/>
            <ac:picMk id="14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14:31.971" v="570" actId="1076"/>
          <ac:picMkLst>
            <pc:docMk/>
            <pc:sldMk cId="1475629424" sldId="308"/>
            <ac:picMk id="15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6:14:26.953" v="565" actId="478"/>
          <ac:picMkLst>
            <pc:docMk/>
            <pc:sldMk cId="1475629424" sldId="308"/>
            <ac:picMk id="18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6:14:27.551" v="566" actId="478"/>
          <ac:picMkLst>
            <pc:docMk/>
            <pc:sldMk cId="1475629424" sldId="308"/>
            <ac:picMk id="19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6:14:27.972" v="567" actId="478"/>
          <ac:picMkLst>
            <pc:docMk/>
            <pc:sldMk cId="1475629424" sldId="308"/>
            <ac:picMk id="20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6:14:28.518" v="568" actId="478"/>
          <ac:picMkLst>
            <pc:docMk/>
            <pc:sldMk cId="1475629424" sldId="308"/>
            <ac:picMk id="21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6:14:29.033" v="569" actId="478"/>
          <ac:picMkLst>
            <pc:docMk/>
            <pc:sldMk cId="1475629424" sldId="308"/>
            <ac:picMk id="22" creationId="{00000000-0000-0000-0000-000000000000}"/>
          </ac:picMkLst>
        </pc:picChg>
      </pc:sldChg>
      <pc:sldChg chg="addSp delSp modSp mod delAnim modAnim">
        <pc:chgData name="Conor Walker" userId="9e745111-8e3a-4b36-beec-6898a7e39431" providerId="ADAL" clId="{090C8199-F4D3-41AE-AAB5-D7482AD719F5}" dt="2022-09-03T16:15:39.458" v="592" actId="1076"/>
        <pc:sldMkLst>
          <pc:docMk/>
          <pc:sldMk cId="3320246118" sldId="309"/>
        </pc:sldMkLst>
        <pc:picChg chg="del">
          <ac:chgData name="Conor Walker" userId="9e745111-8e3a-4b36-beec-6898a7e39431" providerId="ADAL" clId="{090C8199-F4D3-41AE-AAB5-D7482AD719F5}" dt="2022-09-03T16:15:10.944" v="582" actId="21"/>
          <ac:picMkLst>
            <pc:docMk/>
            <pc:sldMk cId="3320246118" sldId="309"/>
            <ac:picMk id="2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6:15:10.944" v="582" actId="21"/>
          <ac:picMkLst>
            <pc:docMk/>
            <pc:sldMk cId="3320246118" sldId="309"/>
            <ac:picMk id="4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6:15:10.944" v="582" actId="21"/>
          <ac:picMkLst>
            <pc:docMk/>
            <pc:sldMk cId="3320246118" sldId="309"/>
            <ac:picMk id="6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6:15:10.944" v="582" actId="21"/>
          <ac:picMkLst>
            <pc:docMk/>
            <pc:sldMk cId="3320246118" sldId="309"/>
            <ac:picMk id="7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6:15:10.944" v="582" actId="21"/>
          <ac:picMkLst>
            <pc:docMk/>
            <pc:sldMk cId="3320246118" sldId="309"/>
            <ac:picMk id="8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15:19.195" v="586" actId="1076"/>
          <ac:picMkLst>
            <pc:docMk/>
            <pc:sldMk cId="3320246118" sldId="309"/>
            <ac:picMk id="9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15:28.722" v="589" actId="1076"/>
          <ac:picMkLst>
            <pc:docMk/>
            <pc:sldMk cId="3320246118" sldId="309"/>
            <ac:picMk id="10" creationId="{00000000-0000-0000-0000-000000000000}"/>
          </ac:picMkLst>
        </pc:picChg>
        <pc:picChg chg="add mod">
          <ac:chgData name="Conor Walker" userId="9e745111-8e3a-4b36-beec-6898a7e39431" providerId="ADAL" clId="{090C8199-F4D3-41AE-AAB5-D7482AD719F5}" dt="2022-09-03T16:15:39.458" v="592" actId="1076"/>
          <ac:picMkLst>
            <pc:docMk/>
            <pc:sldMk cId="3320246118" sldId="309"/>
            <ac:picMk id="11" creationId="{A5CFA014-F369-AD7E-1ADA-E2E47AC7B7C3}"/>
          </ac:picMkLst>
        </pc:picChg>
        <pc:picChg chg="add mod">
          <ac:chgData name="Conor Walker" userId="9e745111-8e3a-4b36-beec-6898a7e39431" providerId="ADAL" clId="{090C8199-F4D3-41AE-AAB5-D7482AD719F5}" dt="2022-09-03T16:15:39.458" v="592" actId="1076"/>
          <ac:picMkLst>
            <pc:docMk/>
            <pc:sldMk cId="3320246118" sldId="309"/>
            <ac:picMk id="12" creationId="{13237D83-BA2F-3796-6BB7-EEB949B79598}"/>
          </ac:picMkLst>
        </pc:picChg>
        <pc:picChg chg="add mod">
          <ac:chgData name="Conor Walker" userId="9e745111-8e3a-4b36-beec-6898a7e39431" providerId="ADAL" clId="{090C8199-F4D3-41AE-AAB5-D7482AD719F5}" dt="2022-09-03T16:15:39.458" v="592" actId="1076"/>
          <ac:picMkLst>
            <pc:docMk/>
            <pc:sldMk cId="3320246118" sldId="309"/>
            <ac:picMk id="13" creationId="{F2BBD2CB-0133-B542-3D4F-377F30922403}"/>
          </ac:picMkLst>
        </pc:picChg>
      </pc:sldChg>
      <pc:sldChg chg="delSp modSp mod delAnim">
        <pc:chgData name="Conor Walker" userId="9e745111-8e3a-4b36-beec-6898a7e39431" providerId="ADAL" clId="{090C8199-F4D3-41AE-AAB5-D7482AD719F5}" dt="2022-09-03T16:15:54.341" v="593" actId="1076"/>
        <pc:sldMkLst>
          <pc:docMk/>
          <pc:sldMk cId="149426847" sldId="310"/>
        </pc:sldMkLst>
        <pc:picChg chg="del">
          <ac:chgData name="Conor Walker" userId="9e745111-8e3a-4b36-beec-6898a7e39431" providerId="ADAL" clId="{090C8199-F4D3-41AE-AAB5-D7482AD719F5}" dt="2022-09-03T16:15:34.411" v="590" actId="21"/>
          <ac:picMkLst>
            <pc:docMk/>
            <pc:sldMk cId="149426847" sldId="310"/>
            <ac:picMk id="2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6:15:34.411" v="590" actId="21"/>
          <ac:picMkLst>
            <pc:docMk/>
            <pc:sldMk cId="149426847" sldId="310"/>
            <ac:picMk id="4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6:15:34.411" v="590" actId="21"/>
          <ac:picMkLst>
            <pc:docMk/>
            <pc:sldMk cId="149426847" sldId="310"/>
            <ac:picMk id="6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15:54.341" v="593" actId="1076"/>
          <ac:picMkLst>
            <pc:docMk/>
            <pc:sldMk cId="149426847" sldId="310"/>
            <ac:picMk id="7" creationId="{00000000-0000-0000-0000-000000000000}"/>
          </ac:picMkLst>
        </pc:picChg>
      </pc:sldChg>
      <pc:sldChg chg="addSp modSp mod modAnim">
        <pc:chgData name="Conor Walker" userId="9e745111-8e3a-4b36-beec-6898a7e39431" providerId="ADAL" clId="{090C8199-F4D3-41AE-AAB5-D7482AD719F5}" dt="2022-09-03T16:17:00.174" v="611"/>
        <pc:sldMkLst>
          <pc:docMk/>
          <pc:sldMk cId="3681172209" sldId="311"/>
        </pc:sldMkLst>
        <pc:picChg chg="mod">
          <ac:chgData name="Conor Walker" userId="9e745111-8e3a-4b36-beec-6898a7e39431" providerId="ADAL" clId="{090C8199-F4D3-41AE-AAB5-D7482AD719F5}" dt="2022-09-03T16:16:51.014" v="608" actId="1076"/>
          <ac:picMkLst>
            <pc:docMk/>
            <pc:sldMk cId="3681172209" sldId="311"/>
            <ac:picMk id="2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16:55.560" v="610" actId="1076"/>
          <ac:picMkLst>
            <pc:docMk/>
            <pc:sldMk cId="3681172209" sldId="311"/>
            <ac:picMk id="4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16:45.599" v="607" actId="1076"/>
          <ac:picMkLst>
            <pc:docMk/>
            <pc:sldMk cId="3681172209" sldId="311"/>
            <ac:picMk id="7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16:44.031" v="606" actId="1076"/>
          <ac:picMkLst>
            <pc:docMk/>
            <pc:sldMk cId="3681172209" sldId="311"/>
            <ac:picMk id="8" creationId="{00000000-0000-0000-0000-000000000000}"/>
          </ac:picMkLst>
        </pc:picChg>
        <pc:picChg chg="add mod">
          <ac:chgData name="Conor Walker" userId="9e745111-8e3a-4b36-beec-6898a7e39431" providerId="ADAL" clId="{090C8199-F4D3-41AE-AAB5-D7482AD719F5}" dt="2022-09-03T16:16:41.965" v="605" actId="1076"/>
          <ac:picMkLst>
            <pc:docMk/>
            <pc:sldMk cId="3681172209" sldId="311"/>
            <ac:picMk id="9" creationId="{1B12AA6D-4DAB-77A0-D0E5-F5E607C52808}"/>
          </ac:picMkLst>
        </pc:picChg>
        <pc:picChg chg="add mod">
          <ac:chgData name="Conor Walker" userId="9e745111-8e3a-4b36-beec-6898a7e39431" providerId="ADAL" clId="{090C8199-F4D3-41AE-AAB5-D7482AD719F5}" dt="2022-09-03T16:16:41.965" v="605" actId="1076"/>
          <ac:picMkLst>
            <pc:docMk/>
            <pc:sldMk cId="3681172209" sldId="311"/>
            <ac:picMk id="10" creationId="{85C8C25E-91A2-D3D7-ED91-C52C260AA7F7}"/>
          </ac:picMkLst>
        </pc:picChg>
        <pc:picChg chg="add mod">
          <ac:chgData name="Conor Walker" userId="9e745111-8e3a-4b36-beec-6898a7e39431" providerId="ADAL" clId="{090C8199-F4D3-41AE-AAB5-D7482AD719F5}" dt="2022-09-03T16:16:41.965" v="605" actId="1076"/>
          <ac:picMkLst>
            <pc:docMk/>
            <pc:sldMk cId="3681172209" sldId="311"/>
            <ac:picMk id="11" creationId="{F6571AA5-7434-6451-DC13-33D9E9CF0B72}"/>
          </ac:picMkLst>
        </pc:picChg>
        <pc:picChg chg="add mod">
          <ac:chgData name="Conor Walker" userId="9e745111-8e3a-4b36-beec-6898a7e39431" providerId="ADAL" clId="{090C8199-F4D3-41AE-AAB5-D7482AD719F5}" dt="2022-09-03T16:16:41.965" v="605" actId="1076"/>
          <ac:picMkLst>
            <pc:docMk/>
            <pc:sldMk cId="3681172209" sldId="311"/>
            <ac:picMk id="12" creationId="{8183542B-89BD-098A-8ACB-6B1D3ABE55D0}"/>
          </ac:picMkLst>
        </pc:picChg>
      </pc:sldChg>
      <pc:sldChg chg="addSp delSp modSp mod delAnim modAnim">
        <pc:chgData name="Conor Walker" userId="9e745111-8e3a-4b36-beec-6898a7e39431" providerId="ADAL" clId="{090C8199-F4D3-41AE-AAB5-D7482AD719F5}" dt="2022-09-03T16:17:36.649" v="620"/>
        <pc:sldMkLst>
          <pc:docMk/>
          <pc:sldMk cId="2621666696" sldId="312"/>
        </pc:sldMkLst>
        <pc:picChg chg="del">
          <ac:chgData name="Conor Walker" userId="9e745111-8e3a-4b36-beec-6898a7e39431" providerId="ADAL" clId="{090C8199-F4D3-41AE-AAB5-D7482AD719F5}" dt="2022-09-03T16:16:35.107" v="601" actId="21"/>
          <ac:picMkLst>
            <pc:docMk/>
            <pc:sldMk cId="2621666696" sldId="312"/>
            <ac:picMk id="2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17:05.216" v="612" actId="1076"/>
          <ac:picMkLst>
            <pc:docMk/>
            <pc:sldMk cId="2621666696" sldId="312"/>
            <ac:picMk id="4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6:16:35.107" v="601" actId="21"/>
          <ac:picMkLst>
            <pc:docMk/>
            <pc:sldMk cId="2621666696" sldId="312"/>
            <ac:picMk id="6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6:16:35.107" v="601" actId="21"/>
          <ac:picMkLst>
            <pc:docMk/>
            <pc:sldMk cId="2621666696" sldId="312"/>
            <ac:picMk id="7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6:16:35.107" v="601" actId="21"/>
          <ac:picMkLst>
            <pc:docMk/>
            <pc:sldMk cId="2621666696" sldId="312"/>
            <ac:picMk id="8" creationId="{00000000-0000-0000-0000-000000000000}"/>
          </ac:picMkLst>
        </pc:picChg>
        <pc:picChg chg="add mod">
          <ac:chgData name="Conor Walker" userId="9e745111-8e3a-4b36-beec-6898a7e39431" providerId="ADAL" clId="{090C8199-F4D3-41AE-AAB5-D7482AD719F5}" dt="2022-09-03T16:16:30.543" v="600" actId="571"/>
          <ac:picMkLst>
            <pc:docMk/>
            <pc:sldMk cId="2621666696" sldId="312"/>
            <ac:picMk id="13" creationId="{41D3F37D-8183-2FA9-EAF2-01656A48A6BA}"/>
          </ac:picMkLst>
        </pc:picChg>
        <pc:picChg chg="add mod">
          <ac:chgData name="Conor Walker" userId="9e745111-8e3a-4b36-beec-6898a7e39431" providerId="ADAL" clId="{090C8199-F4D3-41AE-AAB5-D7482AD719F5}" dt="2022-09-03T16:16:30.543" v="600" actId="571"/>
          <ac:picMkLst>
            <pc:docMk/>
            <pc:sldMk cId="2621666696" sldId="312"/>
            <ac:picMk id="14" creationId="{87D94E35-5D29-B5AD-4B22-49FD52A8AB01}"/>
          </ac:picMkLst>
        </pc:picChg>
      </pc:sldChg>
      <pc:sldChg chg="modSp mod modAnim">
        <pc:chgData name="Conor Walker" userId="9e745111-8e3a-4b36-beec-6898a7e39431" providerId="ADAL" clId="{090C8199-F4D3-41AE-AAB5-D7482AD719F5}" dt="2022-09-03T16:17:31.388" v="619"/>
        <pc:sldMkLst>
          <pc:docMk/>
          <pc:sldMk cId="2682883185" sldId="313"/>
        </pc:sldMkLst>
        <pc:picChg chg="mod">
          <ac:chgData name="Conor Walker" userId="9e745111-8e3a-4b36-beec-6898a7e39431" providerId="ADAL" clId="{090C8199-F4D3-41AE-AAB5-D7482AD719F5}" dt="2022-09-03T16:17:22.768" v="616" actId="1076"/>
          <ac:picMkLst>
            <pc:docMk/>
            <pc:sldMk cId="2682883185" sldId="313"/>
            <ac:picMk id="4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17:26.421" v="617" actId="1076"/>
          <ac:picMkLst>
            <pc:docMk/>
            <pc:sldMk cId="2682883185" sldId="313"/>
            <ac:picMk id="6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17:26.421" v="617" actId="1076"/>
          <ac:picMkLst>
            <pc:docMk/>
            <pc:sldMk cId="2682883185" sldId="313"/>
            <ac:picMk id="7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17:26.421" v="617" actId="1076"/>
          <ac:picMkLst>
            <pc:docMk/>
            <pc:sldMk cId="2682883185" sldId="313"/>
            <ac:picMk id="8" creationId="{00000000-0000-0000-0000-000000000000}"/>
          </ac:picMkLst>
        </pc:picChg>
      </pc:sldChg>
      <pc:sldChg chg="addSp modSp mod modAnim">
        <pc:chgData name="Conor Walker" userId="9e745111-8e3a-4b36-beec-6898a7e39431" providerId="ADAL" clId="{090C8199-F4D3-41AE-AAB5-D7482AD719F5}" dt="2022-09-03T16:18:46.605" v="636" actId="1076"/>
        <pc:sldMkLst>
          <pc:docMk/>
          <pc:sldMk cId="896096825" sldId="314"/>
        </pc:sldMkLst>
        <pc:picChg chg="mod">
          <ac:chgData name="Conor Walker" userId="9e745111-8e3a-4b36-beec-6898a7e39431" providerId="ADAL" clId="{090C8199-F4D3-41AE-AAB5-D7482AD719F5}" dt="2022-09-03T16:18:18.651" v="627" actId="14100"/>
          <ac:picMkLst>
            <pc:docMk/>
            <pc:sldMk cId="896096825" sldId="314"/>
            <ac:picMk id="4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18:24.394" v="629" actId="1076"/>
          <ac:picMkLst>
            <pc:docMk/>
            <pc:sldMk cId="896096825" sldId="314"/>
            <ac:picMk id="6" creationId="{00000000-0000-0000-0000-000000000000}"/>
          </ac:picMkLst>
        </pc:picChg>
        <pc:picChg chg="add mod">
          <ac:chgData name="Conor Walker" userId="9e745111-8e3a-4b36-beec-6898a7e39431" providerId="ADAL" clId="{090C8199-F4D3-41AE-AAB5-D7482AD719F5}" dt="2022-09-03T16:18:35.831" v="632" actId="1076"/>
          <ac:picMkLst>
            <pc:docMk/>
            <pc:sldMk cId="896096825" sldId="314"/>
            <ac:picMk id="7" creationId="{FC9067CE-5D5F-CD13-E592-7C286A3CFE4C}"/>
          </ac:picMkLst>
        </pc:picChg>
        <pc:picChg chg="add mod">
          <ac:chgData name="Conor Walker" userId="9e745111-8e3a-4b36-beec-6898a7e39431" providerId="ADAL" clId="{090C8199-F4D3-41AE-AAB5-D7482AD719F5}" dt="2022-09-03T16:18:46.605" v="636" actId="1076"/>
          <ac:picMkLst>
            <pc:docMk/>
            <pc:sldMk cId="896096825" sldId="314"/>
            <ac:picMk id="8" creationId="{E33EB541-4312-1A5E-A326-29EE2E3F86CB}"/>
          </ac:picMkLst>
        </pc:picChg>
        <pc:cxnChg chg="add mod">
          <ac:chgData name="Conor Walker" userId="9e745111-8e3a-4b36-beec-6898a7e39431" providerId="ADAL" clId="{090C8199-F4D3-41AE-AAB5-D7482AD719F5}" dt="2022-09-03T16:18:22.229" v="628" actId="1076"/>
          <ac:cxnSpMkLst>
            <pc:docMk/>
            <pc:sldMk cId="896096825" sldId="314"/>
            <ac:cxnSpMk id="2" creationId="{F13BFF21-52FB-138B-DCCD-15F7651E8FE5}"/>
          </ac:cxnSpMkLst>
        </pc:cxnChg>
      </pc:sldChg>
      <pc:sldChg chg="modSp del mod">
        <pc:chgData name="Conor Walker" userId="9e745111-8e3a-4b36-beec-6898a7e39431" providerId="ADAL" clId="{090C8199-F4D3-41AE-AAB5-D7482AD719F5}" dt="2022-09-03T16:18:58.365" v="637" actId="2696"/>
        <pc:sldMkLst>
          <pc:docMk/>
          <pc:sldMk cId="2421188347" sldId="315"/>
        </pc:sldMkLst>
        <pc:picChg chg="mod">
          <ac:chgData name="Conor Walker" userId="9e745111-8e3a-4b36-beec-6898a7e39431" providerId="ADAL" clId="{090C8199-F4D3-41AE-AAB5-D7482AD719F5}" dt="2022-09-03T16:18:28.956" v="630" actId="14100"/>
          <ac:picMkLst>
            <pc:docMk/>
            <pc:sldMk cId="2421188347" sldId="315"/>
            <ac:picMk id="2" creationId="{00000000-0000-0000-0000-000000000000}"/>
          </ac:picMkLst>
        </pc:picChg>
      </pc:sldChg>
      <pc:sldChg chg="modAnim">
        <pc:chgData name="Conor Walker" userId="9e745111-8e3a-4b36-beec-6898a7e39431" providerId="ADAL" clId="{090C8199-F4D3-41AE-AAB5-D7482AD719F5}" dt="2022-09-03T16:19:32.915" v="644"/>
        <pc:sldMkLst>
          <pc:docMk/>
          <pc:sldMk cId="1075487538" sldId="316"/>
        </pc:sldMkLst>
      </pc:sldChg>
      <pc:sldChg chg="addSp modSp mod modAnim">
        <pc:chgData name="Conor Walker" userId="9e745111-8e3a-4b36-beec-6898a7e39431" providerId="ADAL" clId="{090C8199-F4D3-41AE-AAB5-D7482AD719F5}" dt="2022-09-03T16:20:27.598" v="651" actId="1076"/>
        <pc:sldMkLst>
          <pc:docMk/>
          <pc:sldMk cId="1957019320" sldId="317"/>
        </pc:sldMkLst>
        <pc:picChg chg="mod">
          <ac:chgData name="Conor Walker" userId="9e745111-8e3a-4b36-beec-6898a7e39431" providerId="ADAL" clId="{090C8199-F4D3-41AE-AAB5-D7482AD719F5}" dt="2022-09-03T16:20:13.855" v="647" actId="1076"/>
          <ac:picMkLst>
            <pc:docMk/>
            <pc:sldMk cId="1957019320" sldId="317"/>
            <ac:picMk id="2" creationId="{00000000-0000-0000-0000-000000000000}"/>
          </ac:picMkLst>
        </pc:picChg>
        <pc:picChg chg="add mod">
          <ac:chgData name="Conor Walker" userId="9e745111-8e3a-4b36-beec-6898a7e39431" providerId="ADAL" clId="{090C8199-F4D3-41AE-AAB5-D7482AD719F5}" dt="2022-09-03T16:20:27.598" v="651" actId="1076"/>
          <ac:picMkLst>
            <pc:docMk/>
            <pc:sldMk cId="1957019320" sldId="317"/>
            <ac:picMk id="5" creationId="{FB01CA5C-B719-80C2-585B-D956F5C4A181}"/>
          </ac:picMkLst>
        </pc:picChg>
        <pc:picChg chg="mod">
          <ac:chgData name="Conor Walker" userId="9e745111-8e3a-4b36-beec-6898a7e39431" providerId="ADAL" clId="{090C8199-F4D3-41AE-AAB5-D7482AD719F5}" dt="2022-09-03T16:20:21.205" v="649" actId="1076"/>
          <ac:picMkLst>
            <pc:docMk/>
            <pc:sldMk cId="1957019320" sldId="317"/>
            <ac:picMk id="9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20:21.205" v="649" actId="1076"/>
          <ac:picMkLst>
            <pc:docMk/>
            <pc:sldMk cId="1957019320" sldId="317"/>
            <ac:picMk id="10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20:21.205" v="649" actId="1076"/>
          <ac:picMkLst>
            <pc:docMk/>
            <pc:sldMk cId="1957019320" sldId="317"/>
            <ac:picMk id="11" creationId="{00000000-0000-0000-0000-000000000000}"/>
          </ac:picMkLst>
        </pc:picChg>
        <pc:cxnChg chg="add mod">
          <ac:chgData name="Conor Walker" userId="9e745111-8e3a-4b36-beec-6898a7e39431" providerId="ADAL" clId="{090C8199-F4D3-41AE-AAB5-D7482AD719F5}" dt="2022-09-03T16:20:16.766" v="648" actId="1076"/>
          <ac:cxnSpMkLst>
            <pc:docMk/>
            <pc:sldMk cId="1957019320" sldId="317"/>
            <ac:cxnSpMk id="4" creationId="{F68DC3C0-0E37-B4EF-6E9B-E35F362B0E5A}"/>
          </ac:cxnSpMkLst>
        </pc:cxnChg>
      </pc:sldChg>
      <pc:sldChg chg="addSp delSp modSp mod delAnim modAnim">
        <pc:chgData name="Conor Walker" userId="9e745111-8e3a-4b36-beec-6898a7e39431" providerId="ADAL" clId="{090C8199-F4D3-41AE-AAB5-D7482AD719F5}" dt="2022-09-03T16:21:24.012" v="665" actId="732"/>
        <pc:sldMkLst>
          <pc:docMk/>
          <pc:sldMk cId="2213344569" sldId="318"/>
        </pc:sldMkLst>
        <pc:picChg chg="del">
          <ac:chgData name="Conor Walker" userId="9e745111-8e3a-4b36-beec-6898a7e39431" providerId="ADAL" clId="{090C8199-F4D3-41AE-AAB5-D7482AD719F5}" dt="2022-09-03T16:20:34.831" v="652" actId="478"/>
          <ac:picMkLst>
            <pc:docMk/>
            <pc:sldMk cId="2213344569" sldId="318"/>
            <ac:picMk id="2" creationId="{00000000-0000-0000-0000-000000000000}"/>
          </ac:picMkLst>
        </pc:picChg>
        <pc:picChg chg="add mod">
          <ac:chgData name="Conor Walker" userId="9e745111-8e3a-4b36-beec-6898a7e39431" providerId="ADAL" clId="{090C8199-F4D3-41AE-AAB5-D7482AD719F5}" dt="2022-09-03T16:21:03.773" v="661" actId="1076"/>
          <ac:picMkLst>
            <pc:docMk/>
            <pc:sldMk cId="2213344569" sldId="318"/>
            <ac:picMk id="5" creationId="{631B74B1-2398-A238-55AA-4D55F87941D8}"/>
          </ac:picMkLst>
        </pc:picChg>
        <pc:picChg chg="mod">
          <ac:chgData name="Conor Walker" userId="9e745111-8e3a-4b36-beec-6898a7e39431" providerId="ADAL" clId="{090C8199-F4D3-41AE-AAB5-D7482AD719F5}" dt="2022-09-03T16:20:47.780" v="655" actId="1076"/>
          <ac:picMkLst>
            <pc:docMk/>
            <pc:sldMk cId="2213344569" sldId="318"/>
            <ac:picMk id="6" creationId="{00000000-0000-0000-0000-000000000000}"/>
          </ac:picMkLst>
        </pc:picChg>
        <pc:picChg chg="add mod">
          <ac:chgData name="Conor Walker" userId="9e745111-8e3a-4b36-beec-6898a7e39431" providerId="ADAL" clId="{090C8199-F4D3-41AE-AAB5-D7482AD719F5}" dt="2022-09-03T16:21:03.773" v="661" actId="1076"/>
          <ac:picMkLst>
            <pc:docMk/>
            <pc:sldMk cId="2213344569" sldId="318"/>
            <ac:picMk id="7" creationId="{EAE8A200-2789-250D-4599-F32519ED409B}"/>
          </ac:picMkLst>
        </pc:picChg>
        <pc:picChg chg="add mod">
          <ac:chgData name="Conor Walker" userId="9e745111-8e3a-4b36-beec-6898a7e39431" providerId="ADAL" clId="{090C8199-F4D3-41AE-AAB5-D7482AD719F5}" dt="2022-09-03T16:21:03.773" v="661" actId="1076"/>
          <ac:picMkLst>
            <pc:docMk/>
            <pc:sldMk cId="2213344569" sldId="318"/>
            <ac:picMk id="8" creationId="{E306646C-EAA4-1278-9F50-3CA30E7D2286}"/>
          </ac:picMkLst>
        </pc:picChg>
        <pc:picChg chg="add mod modCrop">
          <ac:chgData name="Conor Walker" userId="9e745111-8e3a-4b36-beec-6898a7e39431" providerId="ADAL" clId="{090C8199-F4D3-41AE-AAB5-D7482AD719F5}" dt="2022-09-03T16:21:24.012" v="665" actId="732"/>
          <ac:picMkLst>
            <pc:docMk/>
            <pc:sldMk cId="2213344569" sldId="318"/>
            <ac:picMk id="9" creationId="{D797B1AE-CEB8-DA7B-0234-DEADC64F1E8B}"/>
          </ac:picMkLst>
        </pc:picChg>
        <pc:cxnChg chg="add mod">
          <ac:chgData name="Conor Walker" userId="9e745111-8e3a-4b36-beec-6898a7e39431" providerId="ADAL" clId="{090C8199-F4D3-41AE-AAB5-D7482AD719F5}" dt="2022-09-03T16:20:52.514" v="657" actId="1076"/>
          <ac:cxnSpMkLst>
            <pc:docMk/>
            <pc:sldMk cId="2213344569" sldId="318"/>
            <ac:cxnSpMk id="4" creationId="{6843D790-DA02-F9FA-F405-03886DF9713C}"/>
          </ac:cxnSpMkLst>
        </pc:cxnChg>
      </pc:sldChg>
      <pc:sldChg chg="addSp delSp modSp mod delAnim modAnim">
        <pc:chgData name="Conor Walker" userId="9e745111-8e3a-4b36-beec-6898a7e39431" providerId="ADAL" clId="{090C8199-F4D3-41AE-AAB5-D7482AD719F5}" dt="2022-09-03T16:32:24.702" v="697"/>
        <pc:sldMkLst>
          <pc:docMk/>
          <pc:sldMk cId="1333325401" sldId="319"/>
        </pc:sldMkLst>
        <pc:picChg chg="del">
          <ac:chgData name="Conor Walker" userId="9e745111-8e3a-4b36-beec-6898a7e39431" providerId="ADAL" clId="{090C8199-F4D3-41AE-AAB5-D7482AD719F5}" dt="2022-09-03T16:20:57.549" v="658" actId="21"/>
          <ac:picMkLst>
            <pc:docMk/>
            <pc:sldMk cId="1333325401" sldId="319"/>
            <ac:picMk id="4" creationId="{00000000-0000-0000-0000-000000000000}"/>
          </ac:picMkLst>
        </pc:picChg>
        <pc:picChg chg="add mod modCrop">
          <ac:chgData name="Conor Walker" userId="9e745111-8e3a-4b36-beec-6898a7e39431" providerId="ADAL" clId="{090C8199-F4D3-41AE-AAB5-D7482AD719F5}" dt="2022-09-03T16:22:04.724" v="675" actId="1076"/>
          <ac:picMkLst>
            <pc:docMk/>
            <pc:sldMk cId="1333325401" sldId="319"/>
            <ac:picMk id="5" creationId="{B89FE463-8AA4-49D3-D249-6A1A0B11AF47}"/>
          </ac:picMkLst>
        </pc:picChg>
        <pc:picChg chg="del">
          <ac:chgData name="Conor Walker" userId="9e745111-8e3a-4b36-beec-6898a7e39431" providerId="ADAL" clId="{090C8199-F4D3-41AE-AAB5-D7482AD719F5}" dt="2022-09-03T16:20:57.549" v="658" actId="21"/>
          <ac:picMkLst>
            <pc:docMk/>
            <pc:sldMk cId="1333325401" sldId="319"/>
            <ac:picMk id="6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6:20:57.549" v="658" actId="21"/>
          <ac:picMkLst>
            <pc:docMk/>
            <pc:sldMk cId="1333325401" sldId="319"/>
            <ac:picMk id="7" creationId="{00000000-0000-0000-0000-000000000000}"/>
          </ac:picMkLst>
        </pc:picChg>
        <pc:picChg chg="add mod">
          <ac:chgData name="Conor Walker" userId="9e745111-8e3a-4b36-beec-6898a7e39431" providerId="ADAL" clId="{090C8199-F4D3-41AE-AAB5-D7482AD719F5}" dt="2022-09-03T16:22:08.620" v="676" actId="1076"/>
          <ac:picMkLst>
            <pc:docMk/>
            <pc:sldMk cId="1333325401" sldId="319"/>
            <ac:picMk id="8" creationId="{AC5F4B1C-BAF9-1FB9-A701-09AD476EFE5B}"/>
          </ac:picMkLst>
        </pc:picChg>
        <pc:picChg chg="add mod">
          <ac:chgData name="Conor Walker" userId="9e745111-8e3a-4b36-beec-6898a7e39431" providerId="ADAL" clId="{090C8199-F4D3-41AE-AAB5-D7482AD719F5}" dt="2022-09-03T16:22:08.620" v="676" actId="1076"/>
          <ac:picMkLst>
            <pc:docMk/>
            <pc:sldMk cId="1333325401" sldId="319"/>
            <ac:picMk id="9" creationId="{094BABB7-8EC6-6868-2F80-56D6F9FA7A35}"/>
          </ac:picMkLst>
        </pc:picChg>
        <pc:picChg chg="mod">
          <ac:chgData name="Conor Walker" userId="9e745111-8e3a-4b36-beec-6898a7e39431" providerId="ADAL" clId="{090C8199-F4D3-41AE-AAB5-D7482AD719F5}" dt="2022-09-03T16:21:07.427" v="662" actId="1076"/>
          <ac:picMkLst>
            <pc:docMk/>
            <pc:sldMk cId="1333325401" sldId="319"/>
            <ac:picMk id="10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6:20:57.549" v="658" actId="21"/>
          <ac:picMkLst>
            <pc:docMk/>
            <pc:sldMk cId="1333325401" sldId="319"/>
            <ac:picMk id="11" creationId="{00000000-0000-0000-0000-000000000000}"/>
          </ac:picMkLst>
        </pc:picChg>
        <pc:picChg chg="add mod">
          <ac:chgData name="Conor Walker" userId="9e745111-8e3a-4b36-beec-6898a7e39431" providerId="ADAL" clId="{090C8199-F4D3-41AE-AAB5-D7482AD719F5}" dt="2022-09-03T16:22:08.620" v="676" actId="1076"/>
          <ac:picMkLst>
            <pc:docMk/>
            <pc:sldMk cId="1333325401" sldId="319"/>
            <ac:picMk id="12" creationId="{81226056-407F-BB70-D37A-906849023ADD}"/>
          </ac:picMkLst>
        </pc:picChg>
        <pc:cxnChg chg="add mod">
          <ac:chgData name="Conor Walker" userId="9e745111-8e3a-4b36-beec-6898a7e39431" providerId="ADAL" clId="{090C8199-F4D3-41AE-AAB5-D7482AD719F5}" dt="2022-09-03T16:21:10.802" v="663"/>
          <ac:cxnSpMkLst>
            <pc:docMk/>
            <pc:sldMk cId="1333325401" sldId="319"/>
            <ac:cxnSpMk id="2" creationId="{AA3EBE4C-8842-FDF4-C86F-C2486F498967}"/>
          </ac:cxnSpMkLst>
        </pc:cxnChg>
      </pc:sldChg>
      <pc:sldChg chg="delSp del mod delAnim">
        <pc:chgData name="Conor Walker" userId="9e745111-8e3a-4b36-beec-6898a7e39431" providerId="ADAL" clId="{090C8199-F4D3-41AE-AAB5-D7482AD719F5}" dt="2022-09-03T16:22:29.200" v="677" actId="2696"/>
        <pc:sldMkLst>
          <pc:docMk/>
          <pc:sldMk cId="2834337977" sldId="320"/>
        </pc:sldMkLst>
        <pc:picChg chg="del">
          <ac:chgData name="Conor Walker" userId="9e745111-8e3a-4b36-beec-6898a7e39431" providerId="ADAL" clId="{090C8199-F4D3-41AE-AAB5-D7482AD719F5}" dt="2022-09-03T16:21:28.842" v="666" actId="21"/>
          <ac:picMkLst>
            <pc:docMk/>
            <pc:sldMk cId="2834337977" sldId="320"/>
            <ac:picMk id="2" creationId="{00000000-0000-0000-0000-000000000000}"/>
          </ac:picMkLst>
        </pc:picChg>
      </pc:sldChg>
      <pc:sldChg chg="addSp delSp modSp add mod delAnim modAnim">
        <pc:chgData name="Conor Walker" userId="9e745111-8e3a-4b36-beec-6898a7e39431" providerId="ADAL" clId="{090C8199-F4D3-41AE-AAB5-D7482AD719F5}" dt="2022-09-03T15:38:42.055" v="12"/>
        <pc:sldMkLst>
          <pc:docMk/>
          <pc:sldMk cId="1829713283" sldId="321"/>
        </pc:sldMkLst>
        <pc:picChg chg="del">
          <ac:chgData name="Conor Walker" userId="9e745111-8e3a-4b36-beec-6898a7e39431" providerId="ADAL" clId="{090C8199-F4D3-41AE-AAB5-D7482AD719F5}" dt="2022-09-03T15:38:15.937" v="5" actId="478"/>
          <ac:picMkLst>
            <pc:docMk/>
            <pc:sldMk cId="1829713283" sldId="321"/>
            <ac:picMk id="2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5:38:15.937" v="5" actId="478"/>
          <ac:picMkLst>
            <pc:docMk/>
            <pc:sldMk cId="1829713283" sldId="321"/>
            <ac:picMk id="4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5:38:15.937" v="5" actId="478"/>
          <ac:picMkLst>
            <pc:docMk/>
            <pc:sldMk cId="1829713283" sldId="321"/>
            <ac:picMk id="5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5:38:15.937" v="5" actId="478"/>
          <ac:picMkLst>
            <pc:docMk/>
            <pc:sldMk cId="1829713283" sldId="321"/>
            <ac:picMk id="6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5:38:15.937" v="5" actId="478"/>
          <ac:picMkLst>
            <pc:docMk/>
            <pc:sldMk cId="1829713283" sldId="321"/>
            <ac:picMk id="7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5:38:15.937" v="5" actId="478"/>
          <ac:picMkLst>
            <pc:docMk/>
            <pc:sldMk cId="1829713283" sldId="321"/>
            <ac:picMk id="8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5:38:15.937" v="5" actId="478"/>
          <ac:picMkLst>
            <pc:docMk/>
            <pc:sldMk cId="1829713283" sldId="321"/>
            <ac:picMk id="9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5:38:15.937" v="5" actId="478"/>
          <ac:picMkLst>
            <pc:docMk/>
            <pc:sldMk cId="1829713283" sldId="321"/>
            <ac:picMk id="10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5:38:15.937" v="5" actId="478"/>
          <ac:picMkLst>
            <pc:docMk/>
            <pc:sldMk cId="1829713283" sldId="321"/>
            <ac:picMk id="11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5:38:15.937" v="5" actId="478"/>
          <ac:picMkLst>
            <pc:docMk/>
            <pc:sldMk cId="1829713283" sldId="321"/>
            <ac:picMk id="12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5:38:15.937" v="5" actId="478"/>
          <ac:picMkLst>
            <pc:docMk/>
            <pc:sldMk cId="1829713283" sldId="321"/>
            <ac:picMk id="13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5:38:18.543" v="6" actId="1076"/>
          <ac:picMkLst>
            <pc:docMk/>
            <pc:sldMk cId="1829713283" sldId="321"/>
            <ac:picMk id="14" creationId="{00000000-0000-0000-0000-000000000000}"/>
          </ac:picMkLst>
        </pc:picChg>
        <pc:picChg chg="add mod modCrop">
          <ac:chgData name="Conor Walker" userId="9e745111-8e3a-4b36-beec-6898a7e39431" providerId="ADAL" clId="{090C8199-F4D3-41AE-AAB5-D7482AD719F5}" dt="2022-09-03T15:38:28.050" v="10" actId="732"/>
          <ac:picMkLst>
            <pc:docMk/>
            <pc:sldMk cId="1829713283" sldId="321"/>
            <ac:picMk id="15" creationId="{8F6360D7-FB7B-9B44-B37E-CF9233323C9D}"/>
          </ac:picMkLst>
        </pc:picChg>
        <pc:cxnChg chg="del">
          <ac:chgData name="Conor Walker" userId="9e745111-8e3a-4b36-beec-6898a7e39431" providerId="ADAL" clId="{090C8199-F4D3-41AE-AAB5-D7482AD719F5}" dt="2022-09-03T15:38:15.937" v="5" actId="478"/>
          <ac:cxnSpMkLst>
            <pc:docMk/>
            <pc:sldMk cId="1829713283" sldId="321"/>
            <ac:cxnSpMk id="18" creationId="{00000000-0000-0000-0000-000000000000}"/>
          </ac:cxnSpMkLst>
        </pc:cxnChg>
      </pc:sldChg>
      <pc:sldChg chg="addSp delSp modSp add mod delAnim modAnim">
        <pc:chgData name="Conor Walker" userId="9e745111-8e3a-4b36-beec-6898a7e39431" providerId="ADAL" clId="{090C8199-F4D3-41AE-AAB5-D7482AD719F5}" dt="2022-09-03T15:45:45.302" v="133"/>
        <pc:sldMkLst>
          <pc:docMk/>
          <pc:sldMk cId="3741206630" sldId="322"/>
        </pc:sldMkLst>
        <pc:picChg chg="del mod">
          <ac:chgData name="Conor Walker" userId="9e745111-8e3a-4b36-beec-6898a7e39431" providerId="ADAL" clId="{090C8199-F4D3-41AE-AAB5-D7482AD719F5}" dt="2022-09-03T15:44:59.980" v="114" actId="478"/>
          <ac:picMkLst>
            <pc:docMk/>
            <pc:sldMk cId="3741206630" sldId="322"/>
            <ac:picMk id="2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5:45:00.702" v="115" actId="478"/>
          <ac:picMkLst>
            <pc:docMk/>
            <pc:sldMk cId="3741206630" sldId="322"/>
            <ac:picMk id="4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5:45:01.013" v="116" actId="478"/>
          <ac:picMkLst>
            <pc:docMk/>
            <pc:sldMk cId="3741206630" sldId="322"/>
            <ac:picMk id="5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5:45:02.001" v="117" actId="478"/>
          <ac:picMkLst>
            <pc:docMk/>
            <pc:sldMk cId="3741206630" sldId="322"/>
            <ac:picMk id="6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5:45:02.611" v="118" actId="478"/>
          <ac:picMkLst>
            <pc:docMk/>
            <pc:sldMk cId="3741206630" sldId="322"/>
            <ac:picMk id="7" creationId="{00000000-0000-0000-0000-000000000000}"/>
          </ac:picMkLst>
        </pc:picChg>
        <pc:picChg chg="add mod">
          <ac:chgData name="Conor Walker" userId="9e745111-8e3a-4b36-beec-6898a7e39431" providerId="ADAL" clId="{090C8199-F4D3-41AE-AAB5-D7482AD719F5}" dt="2022-09-03T15:45:25.734" v="126" actId="1076"/>
          <ac:picMkLst>
            <pc:docMk/>
            <pc:sldMk cId="3741206630" sldId="322"/>
            <ac:picMk id="8" creationId="{F4AF69BE-45F7-36C6-BCE1-B88142B5CDE5}"/>
          </ac:picMkLst>
        </pc:picChg>
        <pc:picChg chg="mod">
          <ac:chgData name="Conor Walker" userId="9e745111-8e3a-4b36-beec-6898a7e39431" providerId="ADAL" clId="{090C8199-F4D3-41AE-AAB5-D7482AD719F5}" dt="2022-09-03T15:45:06.385" v="119" actId="1076"/>
          <ac:picMkLst>
            <pc:docMk/>
            <pc:sldMk cId="3741206630" sldId="322"/>
            <ac:picMk id="9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5:45:19.489" v="124" actId="1076"/>
          <ac:picMkLst>
            <pc:docMk/>
            <pc:sldMk cId="3741206630" sldId="322"/>
            <ac:picMk id="11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5:45:23.712" v="125" actId="1076"/>
          <ac:picMkLst>
            <pc:docMk/>
            <pc:sldMk cId="3741206630" sldId="322"/>
            <ac:picMk id="12" creationId="{00000000-0000-0000-0000-000000000000}"/>
          </ac:picMkLst>
        </pc:picChg>
        <pc:picChg chg="add mod">
          <ac:chgData name="Conor Walker" userId="9e745111-8e3a-4b36-beec-6898a7e39431" providerId="ADAL" clId="{090C8199-F4D3-41AE-AAB5-D7482AD719F5}" dt="2022-09-03T15:45:38.235" v="131" actId="14100"/>
          <ac:picMkLst>
            <pc:docMk/>
            <pc:sldMk cId="3741206630" sldId="322"/>
            <ac:picMk id="13" creationId="{846A1C79-AA9D-E6BB-55C2-6A025EECAC13}"/>
          </ac:picMkLst>
        </pc:picChg>
        <pc:picChg chg="add mod">
          <ac:chgData name="Conor Walker" userId="9e745111-8e3a-4b36-beec-6898a7e39431" providerId="ADAL" clId="{090C8199-F4D3-41AE-AAB5-D7482AD719F5}" dt="2022-09-03T15:45:38.235" v="131" actId="14100"/>
          <ac:picMkLst>
            <pc:docMk/>
            <pc:sldMk cId="3741206630" sldId="322"/>
            <ac:picMk id="14" creationId="{4060FBED-3FFA-DCBF-57AA-94DA4214FB0E}"/>
          </ac:picMkLst>
        </pc:picChg>
      </pc:sldChg>
      <pc:sldChg chg="addSp delSp modSp add mod modAnim">
        <pc:chgData name="Conor Walker" userId="9e745111-8e3a-4b36-beec-6898a7e39431" providerId="ADAL" clId="{090C8199-F4D3-41AE-AAB5-D7482AD719F5}" dt="2022-09-03T15:53:10.739" v="272" actId="1076"/>
        <pc:sldMkLst>
          <pc:docMk/>
          <pc:sldMk cId="1552259403" sldId="323"/>
        </pc:sldMkLst>
        <pc:grpChg chg="add del">
          <ac:chgData name="Conor Walker" userId="9e745111-8e3a-4b36-beec-6898a7e39431" providerId="ADAL" clId="{090C8199-F4D3-41AE-AAB5-D7482AD719F5}" dt="2022-09-03T15:52:16.368" v="259" actId="478"/>
          <ac:grpSpMkLst>
            <pc:docMk/>
            <pc:sldMk cId="1552259403" sldId="323"/>
            <ac:grpSpMk id="5" creationId="{00000000-0000-0000-0000-000000000000}"/>
          </ac:grpSpMkLst>
        </pc:grpChg>
        <pc:picChg chg="del">
          <ac:chgData name="Conor Walker" userId="9e745111-8e3a-4b36-beec-6898a7e39431" providerId="ADAL" clId="{090C8199-F4D3-41AE-AAB5-D7482AD719F5}" dt="2022-09-03T15:52:11.142" v="256" actId="478"/>
          <ac:picMkLst>
            <pc:docMk/>
            <pc:sldMk cId="1552259403" sldId="323"/>
            <ac:picMk id="4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5:53:04.270" v="270" actId="1076"/>
          <ac:picMkLst>
            <pc:docMk/>
            <pc:sldMk cId="1552259403" sldId="323"/>
            <ac:picMk id="6" creationId="{00000000-0000-0000-0000-000000000000}"/>
          </ac:picMkLst>
        </pc:picChg>
        <pc:picChg chg="del topLvl">
          <ac:chgData name="Conor Walker" userId="9e745111-8e3a-4b36-beec-6898a7e39431" providerId="ADAL" clId="{090C8199-F4D3-41AE-AAB5-D7482AD719F5}" dt="2022-09-03T15:52:16.368" v="259" actId="478"/>
          <ac:picMkLst>
            <pc:docMk/>
            <pc:sldMk cId="1552259403" sldId="323"/>
            <ac:picMk id="7" creationId="{00000000-0000-0000-0000-000000000000}"/>
          </ac:picMkLst>
        </pc:picChg>
        <pc:picChg chg="add mod">
          <ac:chgData name="Conor Walker" userId="9e745111-8e3a-4b36-beec-6898a7e39431" providerId="ADAL" clId="{090C8199-F4D3-41AE-AAB5-D7482AD719F5}" dt="2022-09-03T15:53:10.739" v="272" actId="1076"/>
          <ac:picMkLst>
            <pc:docMk/>
            <pc:sldMk cId="1552259403" sldId="323"/>
            <ac:picMk id="9" creationId="{31EE77AE-6C9E-4555-7263-F44D61A01B64}"/>
          </ac:picMkLst>
        </pc:picChg>
        <pc:cxnChg chg="topLvl">
          <ac:chgData name="Conor Walker" userId="9e745111-8e3a-4b36-beec-6898a7e39431" providerId="ADAL" clId="{090C8199-F4D3-41AE-AAB5-D7482AD719F5}" dt="2022-09-03T15:52:16.368" v="259" actId="478"/>
          <ac:cxnSpMkLst>
            <pc:docMk/>
            <pc:sldMk cId="1552259403" sldId="323"/>
            <ac:cxnSpMk id="8" creationId="{00000000-0000-0000-0000-000000000000}"/>
          </ac:cxnSpMkLst>
        </pc:cxnChg>
      </pc:sldChg>
      <pc:sldChg chg="addSp delSp modSp add mod delAnim modAnim">
        <pc:chgData name="Conor Walker" userId="9e745111-8e3a-4b36-beec-6898a7e39431" providerId="ADAL" clId="{090C8199-F4D3-41AE-AAB5-D7482AD719F5}" dt="2022-09-03T15:53:38.743" v="277"/>
        <pc:sldMkLst>
          <pc:docMk/>
          <pc:sldMk cId="3002755358" sldId="324"/>
        </pc:sldMkLst>
        <pc:grpChg chg="del">
          <ac:chgData name="Conor Walker" userId="9e745111-8e3a-4b36-beec-6898a7e39431" providerId="ADAL" clId="{090C8199-F4D3-41AE-AAB5-D7482AD719F5}" dt="2022-09-03T15:52:25.319" v="262" actId="478"/>
          <ac:grpSpMkLst>
            <pc:docMk/>
            <pc:sldMk cId="3002755358" sldId="324"/>
            <ac:grpSpMk id="5" creationId="{00000000-0000-0000-0000-000000000000}"/>
          </ac:grpSpMkLst>
        </pc:grpChg>
        <pc:picChg chg="del">
          <ac:chgData name="Conor Walker" userId="9e745111-8e3a-4b36-beec-6898a7e39431" providerId="ADAL" clId="{090C8199-F4D3-41AE-AAB5-D7482AD719F5}" dt="2022-09-03T15:52:24.072" v="261" actId="478"/>
          <ac:picMkLst>
            <pc:docMk/>
            <pc:sldMk cId="3002755358" sldId="324"/>
            <ac:picMk id="4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5:52:26.313" v="263" actId="478"/>
          <ac:picMkLst>
            <pc:docMk/>
            <pc:sldMk cId="3002755358" sldId="324"/>
            <ac:picMk id="6" creationId="{00000000-0000-0000-0000-000000000000}"/>
          </ac:picMkLst>
        </pc:picChg>
        <pc:picChg chg="del topLvl">
          <ac:chgData name="Conor Walker" userId="9e745111-8e3a-4b36-beec-6898a7e39431" providerId="ADAL" clId="{090C8199-F4D3-41AE-AAB5-D7482AD719F5}" dt="2022-09-03T15:52:25.319" v="262" actId="478"/>
          <ac:picMkLst>
            <pc:docMk/>
            <pc:sldMk cId="3002755358" sldId="324"/>
            <ac:picMk id="7" creationId="{00000000-0000-0000-0000-000000000000}"/>
          </ac:picMkLst>
        </pc:picChg>
        <pc:picChg chg="add del mod">
          <ac:chgData name="Conor Walker" userId="9e745111-8e3a-4b36-beec-6898a7e39431" providerId="ADAL" clId="{090C8199-F4D3-41AE-AAB5-D7482AD719F5}" dt="2022-09-03T15:52:59.627" v="269" actId="21"/>
          <ac:picMkLst>
            <pc:docMk/>
            <pc:sldMk cId="3002755358" sldId="324"/>
            <ac:picMk id="9" creationId="{AACD143C-42CC-C845-7C4E-66C932768EA9}"/>
          </ac:picMkLst>
        </pc:picChg>
        <pc:picChg chg="add mod">
          <ac:chgData name="Conor Walker" userId="9e745111-8e3a-4b36-beec-6898a7e39431" providerId="ADAL" clId="{090C8199-F4D3-41AE-AAB5-D7482AD719F5}" dt="2022-09-03T15:53:27.241" v="274" actId="1076"/>
          <ac:picMkLst>
            <pc:docMk/>
            <pc:sldMk cId="3002755358" sldId="324"/>
            <ac:picMk id="10" creationId="{9E937EE4-2F81-2151-975F-04C81C9D0124}"/>
          </ac:picMkLst>
        </pc:picChg>
        <pc:picChg chg="add mod">
          <ac:chgData name="Conor Walker" userId="9e745111-8e3a-4b36-beec-6898a7e39431" providerId="ADAL" clId="{090C8199-F4D3-41AE-AAB5-D7482AD719F5}" dt="2022-09-03T15:53:35.824" v="276" actId="1076"/>
          <ac:picMkLst>
            <pc:docMk/>
            <pc:sldMk cId="3002755358" sldId="324"/>
            <ac:picMk id="11" creationId="{26974A58-9AA9-BCED-0156-2ADAA04682DB}"/>
          </ac:picMkLst>
        </pc:picChg>
        <pc:cxnChg chg="topLvl">
          <ac:chgData name="Conor Walker" userId="9e745111-8e3a-4b36-beec-6898a7e39431" providerId="ADAL" clId="{090C8199-F4D3-41AE-AAB5-D7482AD719F5}" dt="2022-09-03T15:52:25.319" v="262" actId="478"/>
          <ac:cxnSpMkLst>
            <pc:docMk/>
            <pc:sldMk cId="3002755358" sldId="324"/>
            <ac:cxnSpMk id="8" creationId="{00000000-0000-0000-0000-000000000000}"/>
          </ac:cxnSpMkLst>
        </pc:cxnChg>
      </pc:sldChg>
      <pc:sldChg chg="addSp delSp modSp add mod delAnim modAnim">
        <pc:chgData name="Conor Walker" userId="9e745111-8e3a-4b36-beec-6898a7e39431" providerId="ADAL" clId="{090C8199-F4D3-41AE-AAB5-D7482AD719F5}" dt="2022-09-03T15:53:51.901" v="279" actId="1076"/>
        <pc:sldMkLst>
          <pc:docMk/>
          <pc:sldMk cId="3107098968" sldId="325"/>
        </pc:sldMkLst>
        <pc:grpChg chg="del">
          <ac:chgData name="Conor Walker" userId="9e745111-8e3a-4b36-beec-6898a7e39431" providerId="ADAL" clId="{090C8199-F4D3-41AE-AAB5-D7482AD719F5}" dt="2022-09-03T15:52:29.241" v="265" actId="478"/>
          <ac:grpSpMkLst>
            <pc:docMk/>
            <pc:sldMk cId="3107098968" sldId="325"/>
            <ac:grpSpMk id="5" creationId="{00000000-0000-0000-0000-000000000000}"/>
          </ac:grpSpMkLst>
        </pc:grpChg>
        <pc:picChg chg="del">
          <ac:chgData name="Conor Walker" userId="9e745111-8e3a-4b36-beec-6898a7e39431" providerId="ADAL" clId="{090C8199-F4D3-41AE-AAB5-D7482AD719F5}" dt="2022-09-03T15:52:28.235" v="264" actId="478"/>
          <ac:picMkLst>
            <pc:docMk/>
            <pc:sldMk cId="3107098968" sldId="325"/>
            <ac:picMk id="4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5:52:30.228" v="266" actId="478"/>
          <ac:picMkLst>
            <pc:docMk/>
            <pc:sldMk cId="3107098968" sldId="325"/>
            <ac:picMk id="6" creationId="{00000000-0000-0000-0000-000000000000}"/>
          </ac:picMkLst>
        </pc:picChg>
        <pc:picChg chg="del topLvl">
          <ac:chgData name="Conor Walker" userId="9e745111-8e3a-4b36-beec-6898a7e39431" providerId="ADAL" clId="{090C8199-F4D3-41AE-AAB5-D7482AD719F5}" dt="2022-09-03T15:52:29.241" v="265" actId="478"/>
          <ac:picMkLst>
            <pc:docMk/>
            <pc:sldMk cId="3107098968" sldId="325"/>
            <ac:picMk id="7" creationId="{00000000-0000-0000-0000-000000000000}"/>
          </ac:picMkLst>
        </pc:picChg>
        <pc:picChg chg="add mod">
          <ac:chgData name="Conor Walker" userId="9e745111-8e3a-4b36-beec-6898a7e39431" providerId="ADAL" clId="{090C8199-F4D3-41AE-AAB5-D7482AD719F5}" dt="2022-09-03T15:53:51.901" v="279" actId="1076"/>
          <ac:picMkLst>
            <pc:docMk/>
            <pc:sldMk cId="3107098968" sldId="325"/>
            <ac:picMk id="9" creationId="{408E7B96-FEAF-80B2-CC41-C7C80CA80F5B}"/>
          </ac:picMkLst>
        </pc:picChg>
        <pc:cxnChg chg="topLvl">
          <ac:chgData name="Conor Walker" userId="9e745111-8e3a-4b36-beec-6898a7e39431" providerId="ADAL" clId="{090C8199-F4D3-41AE-AAB5-D7482AD719F5}" dt="2022-09-03T15:52:29.241" v="265" actId="478"/>
          <ac:cxnSpMkLst>
            <pc:docMk/>
            <pc:sldMk cId="3107098968" sldId="325"/>
            <ac:cxnSpMk id="8" creationId="{00000000-0000-0000-0000-000000000000}"/>
          </ac:cxnSpMkLst>
        </pc:cxnChg>
      </pc:sldChg>
      <pc:sldChg chg="add del">
        <pc:chgData name="Conor Walker" userId="9e745111-8e3a-4b36-beec-6898a7e39431" providerId="ADAL" clId="{090C8199-F4D3-41AE-AAB5-D7482AD719F5}" dt="2022-09-03T15:59:01.458" v="360" actId="2696"/>
        <pc:sldMkLst>
          <pc:docMk/>
          <pc:sldMk cId="877914702" sldId="326"/>
        </pc:sldMkLst>
      </pc:sldChg>
      <pc:sldChg chg="delSp modSp add del mod delAnim">
        <pc:chgData name="Conor Walker" userId="9e745111-8e3a-4b36-beec-6898a7e39431" providerId="ADAL" clId="{090C8199-F4D3-41AE-AAB5-D7482AD719F5}" dt="2022-09-03T15:56:27.701" v="332" actId="2696"/>
        <pc:sldMkLst>
          <pc:docMk/>
          <pc:sldMk cId="1327825286" sldId="326"/>
        </pc:sldMkLst>
        <pc:picChg chg="del">
          <ac:chgData name="Conor Walker" userId="9e745111-8e3a-4b36-beec-6898a7e39431" providerId="ADAL" clId="{090C8199-F4D3-41AE-AAB5-D7482AD719F5}" dt="2022-09-03T15:55:35.178" v="313" actId="478"/>
          <ac:picMkLst>
            <pc:docMk/>
            <pc:sldMk cId="1327825286" sldId="326"/>
            <ac:picMk id="2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5:55:36.617" v="315" actId="478"/>
          <ac:picMkLst>
            <pc:docMk/>
            <pc:sldMk cId="1327825286" sldId="326"/>
            <ac:picMk id="4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5:55:37.664" v="316" actId="478"/>
          <ac:picMkLst>
            <pc:docMk/>
            <pc:sldMk cId="1327825286" sldId="326"/>
            <ac:picMk id="6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5:55:39.565" v="317" actId="1076"/>
          <ac:picMkLst>
            <pc:docMk/>
            <pc:sldMk cId="1327825286" sldId="326"/>
            <ac:picMk id="7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5:55:35.734" v="314" actId="478"/>
          <ac:picMkLst>
            <pc:docMk/>
            <pc:sldMk cId="1327825286" sldId="326"/>
            <ac:picMk id="8" creationId="{1D643094-B9D1-8C2C-3AE4-022EED66834D}"/>
          </ac:picMkLst>
        </pc:picChg>
      </pc:sldChg>
      <pc:sldChg chg="add del">
        <pc:chgData name="Conor Walker" userId="9e745111-8e3a-4b36-beec-6898a7e39431" providerId="ADAL" clId="{090C8199-F4D3-41AE-AAB5-D7482AD719F5}" dt="2022-09-03T15:57:31.659" v="338" actId="2890"/>
        <pc:sldMkLst>
          <pc:docMk/>
          <pc:sldMk cId="1482209318" sldId="326"/>
        </pc:sldMkLst>
      </pc:sldChg>
      <pc:sldChg chg="addSp delSp modSp add mod delAnim modAnim">
        <pc:chgData name="Conor Walker" userId="9e745111-8e3a-4b36-beec-6898a7e39431" providerId="ADAL" clId="{090C8199-F4D3-41AE-AAB5-D7482AD719F5}" dt="2022-09-03T15:58:55.747" v="359" actId="1076"/>
        <pc:sldMkLst>
          <pc:docMk/>
          <pc:sldMk cId="2153565347" sldId="327"/>
        </pc:sldMkLst>
        <pc:picChg chg="del">
          <ac:chgData name="Conor Walker" userId="9e745111-8e3a-4b36-beec-6898a7e39431" providerId="ADAL" clId="{090C8199-F4D3-41AE-AAB5-D7482AD719F5}" dt="2022-09-03T15:58:21.705" v="353" actId="478"/>
          <ac:picMkLst>
            <pc:docMk/>
            <pc:sldMk cId="2153565347" sldId="327"/>
            <ac:picMk id="4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5:58:21.705" v="353" actId="478"/>
          <ac:picMkLst>
            <pc:docMk/>
            <pc:sldMk cId="2153565347" sldId="327"/>
            <ac:picMk id="6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5:58:21.705" v="353" actId="478"/>
          <ac:picMkLst>
            <pc:docMk/>
            <pc:sldMk cId="2153565347" sldId="327"/>
            <ac:picMk id="7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5:58:21.705" v="353" actId="478"/>
          <ac:picMkLst>
            <pc:docMk/>
            <pc:sldMk cId="2153565347" sldId="327"/>
            <ac:picMk id="8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5:58:21.705" v="353" actId="478"/>
          <ac:picMkLst>
            <pc:docMk/>
            <pc:sldMk cId="2153565347" sldId="327"/>
            <ac:picMk id="9" creationId="{00000000-0000-0000-0000-000000000000}"/>
          </ac:picMkLst>
        </pc:picChg>
        <pc:picChg chg="add mod">
          <ac:chgData name="Conor Walker" userId="9e745111-8e3a-4b36-beec-6898a7e39431" providerId="ADAL" clId="{090C8199-F4D3-41AE-AAB5-D7482AD719F5}" dt="2022-09-03T15:58:53.454" v="358" actId="1076"/>
          <ac:picMkLst>
            <pc:docMk/>
            <pc:sldMk cId="2153565347" sldId="327"/>
            <ac:picMk id="10" creationId="{62724D04-5C2A-6522-4E97-D53F885131C9}"/>
          </ac:picMkLst>
        </pc:picChg>
        <pc:picChg chg="add mod">
          <ac:chgData name="Conor Walker" userId="9e745111-8e3a-4b36-beec-6898a7e39431" providerId="ADAL" clId="{090C8199-F4D3-41AE-AAB5-D7482AD719F5}" dt="2022-09-03T15:58:55.747" v="359" actId="1076"/>
          <ac:picMkLst>
            <pc:docMk/>
            <pc:sldMk cId="2153565347" sldId="327"/>
            <ac:picMk id="11" creationId="{DEEBE966-6F00-BEF4-90E8-2CB3BCB6A57E}"/>
          </ac:picMkLst>
        </pc:picChg>
      </pc:sldChg>
      <pc:sldChg chg="delSp modSp add mod ord delAnim modAnim">
        <pc:chgData name="Conor Walker" userId="9e745111-8e3a-4b36-beec-6898a7e39431" providerId="ADAL" clId="{090C8199-F4D3-41AE-AAB5-D7482AD719F5}" dt="2022-09-03T15:59:50.585" v="371"/>
        <pc:sldMkLst>
          <pc:docMk/>
          <pc:sldMk cId="1828915495" sldId="328"/>
        </pc:sldMkLst>
        <pc:picChg chg="mod">
          <ac:chgData name="Conor Walker" userId="9e745111-8e3a-4b36-beec-6898a7e39431" providerId="ADAL" clId="{090C8199-F4D3-41AE-AAB5-D7482AD719F5}" dt="2022-09-03T15:59:28.995" v="365" actId="1076"/>
          <ac:picMkLst>
            <pc:docMk/>
            <pc:sldMk cId="1828915495" sldId="328"/>
            <ac:picMk id="4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5:59:31.385" v="366" actId="1076"/>
          <ac:picMkLst>
            <pc:docMk/>
            <pc:sldMk cId="1828915495" sldId="328"/>
            <ac:picMk id="6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5:59:33.158" v="367" actId="1076"/>
          <ac:picMkLst>
            <pc:docMk/>
            <pc:sldMk cId="1828915495" sldId="328"/>
            <ac:picMk id="7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5:59:22.192" v="363" actId="478"/>
          <ac:picMkLst>
            <pc:docMk/>
            <pc:sldMk cId="1828915495" sldId="328"/>
            <ac:picMk id="8" creationId="{00000000-0000-0000-0000-000000000000}"/>
          </ac:picMkLst>
        </pc:picChg>
      </pc:sldChg>
      <pc:sldChg chg="add del">
        <pc:chgData name="Conor Walker" userId="9e745111-8e3a-4b36-beec-6898a7e39431" providerId="ADAL" clId="{090C8199-F4D3-41AE-AAB5-D7482AD719F5}" dt="2022-09-03T16:00:53.508" v="386" actId="2890"/>
        <pc:sldMkLst>
          <pc:docMk/>
          <pc:sldMk cId="3462018276" sldId="329"/>
        </pc:sldMkLst>
      </pc:sldChg>
      <pc:sldChg chg="addSp delSp modSp add mod delAnim modAnim">
        <pc:chgData name="Conor Walker" userId="9e745111-8e3a-4b36-beec-6898a7e39431" providerId="ADAL" clId="{090C8199-F4D3-41AE-AAB5-D7482AD719F5}" dt="2022-09-03T16:02:00.969" v="411"/>
        <pc:sldMkLst>
          <pc:docMk/>
          <pc:sldMk cId="4130057400" sldId="329"/>
        </pc:sldMkLst>
        <pc:grpChg chg="del">
          <ac:chgData name="Conor Walker" userId="9e745111-8e3a-4b36-beec-6898a7e39431" providerId="ADAL" clId="{090C8199-F4D3-41AE-AAB5-D7482AD719F5}" dt="2022-09-03T16:01:16.331" v="392" actId="478"/>
          <ac:grpSpMkLst>
            <pc:docMk/>
            <pc:sldMk cId="4130057400" sldId="329"/>
            <ac:grpSpMk id="10" creationId="{00000000-0000-0000-0000-000000000000}"/>
          </ac:grpSpMkLst>
        </pc:grpChg>
        <pc:picChg chg="del">
          <ac:chgData name="Conor Walker" userId="9e745111-8e3a-4b36-beec-6898a7e39431" providerId="ADAL" clId="{090C8199-F4D3-41AE-AAB5-D7482AD719F5}" dt="2022-09-03T16:01:16.942" v="393" actId="478"/>
          <ac:picMkLst>
            <pc:docMk/>
            <pc:sldMk cId="4130057400" sldId="329"/>
            <ac:picMk id="4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6:01:17.288" v="394" actId="478"/>
          <ac:picMkLst>
            <pc:docMk/>
            <pc:sldMk cId="4130057400" sldId="329"/>
            <ac:picMk id="6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6:01:17.782" v="395" actId="478"/>
          <ac:picMkLst>
            <pc:docMk/>
            <pc:sldMk cId="4130057400" sldId="329"/>
            <ac:picMk id="7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6:01:18.200" v="396" actId="478"/>
          <ac:picMkLst>
            <pc:docMk/>
            <pc:sldMk cId="4130057400" sldId="329"/>
            <ac:picMk id="8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01:20.016" v="397" actId="1076"/>
          <ac:picMkLst>
            <pc:docMk/>
            <pc:sldMk cId="4130057400" sldId="329"/>
            <ac:picMk id="11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01:54.737" v="410" actId="1076"/>
          <ac:picMkLst>
            <pc:docMk/>
            <pc:sldMk cId="4130057400" sldId="329"/>
            <ac:picMk id="12" creationId="{00000000-0000-0000-0000-000000000000}"/>
          </ac:picMkLst>
        </pc:picChg>
        <pc:picChg chg="add mod">
          <ac:chgData name="Conor Walker" userId="9e745111-8e3a-4b36-beec-6898a7e39431" providerId="ADAL" clId="{090C8199-F4D3-41AE-AAB5-D7482AD719F5}" dt="2022-09-03T16:01:48.687" v="406" actId="1076"/>
          <ac:picMkLst>
            <pc:docMk/>
            <pc:sldMk cId="4130057400" sldId="329"/>
            <ac:picMk id="13" creationId="{C3CCF68E-C714-5685-9838-74D154320352}"/>
          </ac:picMkLst>
        </pc:picChg>
        <pc:picChg chg="add mod">
          <ac:chgData name="Conor Walker" userId="9e745111-8e3a-4b36-beec-6898a7e39431" providerId="ADAL" clId="{090C8199-F4D3-41AE-AAB5-D7482AD719F5}" dt="2022-09-03T16:01:49.926" v="407" actId="1076"/>
          <ac:picMkLst>
            <pc:docMk/>
            <pc:sldMk cId="4130057400" sldId="329"/>
            <ac:picMk id="14" creationId="{D4B2B67B-BE8B-9365-FB15-F37681B918F7}"/>
          </ac:picMkLst>
        </pc:picChg>
      </pc:sldChg>
      <pc:sldChg chg="delSp modSp add del mod delAnim modAnim">
        <pc:chgData name="Conor Walker" userId="9e745111-8e3a-4b36-beec-6898a7e39431" providerId="ADAL" clId="{090C8199-F4D3-41AE-AAB5-D7482AD719F5}" dt="2022-09-03T16:03:36.300" v="438" actId="1076"/>
        <pc:sldMkLst>
          <pc:docMk/>
          <pc:sldMk cId="1190172857" sldId="330"/>
        </pc:sldMkLst>
        <pc:grpChg chg="del">
          <ac:chgData name="Conor Walker" userId="9e745111-8e3a-4b36-beec-6898a7e39431" providerId="ADAL" clId="{090C8199-F4D3-41AE-AAB5-D7482AD719F5}" dt="2022-09-03T16:03:25.692" v="435" actId="478"/>
          <ac:grpSpMkLst>
            <pc:docMk/>
            <pc:sldMk cId="1190172857" sldId="330"/>
            <ac:grpSpMk id="9" creationId="{00000000-0000-0000-0000-000000000000}"/>
          </ac:grpSpMkLst>
        </pc:grpChg>
        <pc:picChg chg="del">
          <ac:chgData name="Conor Walker" userId="9e745111-8e3a-4b36-beec-6898a7e39431" providerId="ADAL" clId="{090C8199-F4D3-41AE-AAB5-D7482AD719F5}" dt="2022-09-03T16:03:25.386" v="434" actId="478"/>
          <ac:picMkLst>
            <pc:docMk/>
            <pc:sldMk cId="1190172857" sldId="330"/>
            <ac:picMk id="6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03:27.424" v="436" actId="1076"/>
          <ac:picMkLst>
            <pc:docMk/>
            <pc:sldMk cId="1190172857" sldId="330"/>
            <ac:picMk id="10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03:36.300" v="438" actId="1076"/>
          <ac:picMkLst>
            <pc:docMk/>
            <pc:sldMk cId="1190172857" sldId="330"/>
            <ac:picMk id="11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03:36.300" v="438" actId="1076"/>
          <ac:picMkLst>
            <pc:docMk/>
            <pc:sldMk cId="1190172857" sldId="330"/>
            <ac:picMk id="12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03:36.300" v="438" actId="1076"/>
          <ac:picMkLst>
            <pc:docMk/>
            <pc:sldMk cId="1190172857" sldId="330"/>
            <ac:picMk id="13" creationId="{00000000-0000-0000-0000-000000000000}"/>
          </ac:picMkLst>
        </pc:picChg>
      </pc:sldChg>
      <pc:sldChg chg="addSp delSp modSp add mod delAnim modAnim">
        <pc:chgData name="Conor Walker" userId="9e745111-8e3a-4b36-beec-6898a7e39431" providerId="ADAL" clId="{090C8199-F4D3-41AE-AAB5-D7482AD719F5}" dt="2022-09-03T16:03:59.230" v="445" actId="1076"/>
        <pc:sldMkLst>
          <pc:docMk/>
          <pc:sldMk cId="3543250889" sldId="331"/>
        </pc:sldMkLst>
        <pc:picChg chg="add mod">
          <ac:chgData name="Conor Walker" userId="9e745111-8e3a-4b36-beec-6898a7e39431" providerId="ADAL" clId="{090C8199-F4D3-41AE-AAB5-D7482AD719F5}" dt="2022-09-03T16:03:59.230" v="445" actId="1076"/>
          <ac:picMkLst>
            <pc:docMk/>
            <pc:sldMk cId="3543250889" sldId="331"/>
            <ac:picMk id="2" creationId="{A521094B-5928-99F4-0397-DBC33CA36EA4}"/>
          </ac:picMkLst>
        </pc:picChg>
        <pc:picChg chg="add mod">
          <ac:chgData name="Conor Walker" userId="9e745111-8e3a-4b36-beec-6898a7e39431" providerId="ADAL" clId="{090C8199-F4D3-41AE-AAB5-D7482AD719F5}" dt="2022-09-03T16:03:59.230" v="445" actId="1076"/>
          <ac:picMkLst>
            <pc:docMk/>
            <pc:sldMk cId="3543250889" sldId="331"/>
            <ac:picMk id="4" creationId="{A2A713FF-E5F1-5EE5-BF3A-D29BAC41E93A}"/>
          </ac:picMkLst>
        </pc:picChg>
        <pc:picChg chg="add mod">
          <ac:chgData name="Conor Walker" userId="9e745111-8e3a-4b36-beec-6898a7e39431" providerId="ADAL" clId="{090C8199-F4D3-41AE-AAB5-D7482AD719F5}" dt="2022-09-03T16:03:59.230" v="445" actId="1076"/>
          <ac:picMkLst>
            <pc:docMk/>
            <pc:sldMk cId="3543250889" sldId="331"/>
            <ac:picMk id="6" creationId="{7885B608-9DCA-950F-E749-18146C2663AC}"/>
          </ac:picMkLst>
        </pc:picChg>
        <pc:picChg chg="del">
          <ac:chgData name="Conor Walker" userId="9e745111-8e3a-4b36-beec-6898a7e39431" providerId="ADAL" clId="{090C8199-F4D3-41AE-AAB5-D7482AD719F5}" dt="2022-09-03T16:03:55.520" v="442" actId="478"/>
          <ac:picMkLst>
            <pc:docMk/>
            <pc:sldMk cId="3543250889" sldId="331"/>
            <ac:picMk id="11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6:03:54.896" v="441" actId="478"/>
          <ac:picMkLst>
            <pc:docMk/>
            <pc:sldMk cId="3543250889" sldId="331"/>
            <ac:picMk id="12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6:03:55.887" v="443" actId="478"/>
          <ac:picMkLst>
            <pc:docMk/>
            <pc:sldMk cId="3543250889" sldId="331"/>
            <ac:picMk id="13" creationId="{00000000-0000-0000-0000-000000000000}"/>
          </ac:picMkLst>
        </pc:picChg>
      </pc:sldChg>
      <pc:sldChg chg="addSp delSp modSp add mod delAnim modAnim">
        <pc:chgData name="Conor Walker" userId="9e745111-8e3a-4b36-beec-6898a7e39431" providerId="ADAL" clId="{090C8199-F4D3-41AE-AAB5-D7482AD719F5}" dt="2022-09-03T16:04:56.744" v="460" actId="1076"/>
        <pc:sldMkLst>
          <pc:docMk/>
          <pc:sldMk cId="3940774046" sldId="332"/>
        </pc:sldMkLst>
        <pc:picChg chg="add mod">
          <ac:chgData name="Conor Walker" userId="9e745111-8e3a-4b36-beec-6898a7e39431" providerId="ADAL" clId="{090C8199-F4D3-41AE-AAB5-D7482AD719F5}" dt="2022-09-03T16:04:56.744" v="460" actId="1076"/>
          <ac:picMkLst>
            <pc:docMk/>
            <pc:sldMk cId="3940774046" sldId="332"/>
            <ac:picMk id="2" creationId="{51FE60B6-32B4-DBC3-684D-9349742992E2}"/>
          </ac:picMkLst>
        </pc:picChg>
        <pc:picChg chg="add mod">
          <ac:chgData name="Conor Walker" userId="9e745111-8e3a-4b36-beec-6898a7e39431" providerId="ADAL" clId="{090C8199-F4D3-41AE-AAB5-D7482AD719F5}" dt="2022-09-03T16:04:52.158" v="458" actId="1076"/>
          <ac:picMkLst>
            <pc:docMk/>
            <pc:sldMk cId="3940774046" sldId="332"/>
            <ac:picMk id="4" creationId="{9C6F08C6-FE31-1328-3D08-D0386A0D4651}"/>
          </ac:picMkLst>
        </pc:picChg>
        <pc:picChg chg="del">
          <ac:chgData name="Conor Walker" userId="9e745111-8e3a-4b36-beec-6898a7e39431" providerId="ADAL" clId="{090C8199-F4D3-41AE-AAB5-D7482AD719F5}" dt="2022-09-03T16:04:40.356" v="454" actId="478"/>
          <ac:picMkLst>
            <pc:docMk/>
            <pc:sldMk cId="3940774046" sldId="332"/>
            <ac:picMk id="8" creationId="{00000000-0000-0000-0000-000000000000}"/>
          </ac:picMkLst>
        </pc:picChg>
      </pc:sldChg>
      <pc:sldChg chg="addSp delSp modSp add mod delAnim modAnim">
        <pc:chgData name="Conor Walker" userId="9e745111-8e3a-4b36-beec-6898a7e39431" providerId="ADAL" clId="{090C8199-F4D3-41AE-AAB5-D7482AD719F5}" dt="2022-09-03T16:05:03.704" v="461"/>
        <pc:sldMkLst>
          <pc:docMk/>
          <pc:sldMk cId="1509096537" sldId="333"/>
        </pc:sldMkLst>
        <pc:picChg chg="add mod">
          <ac:chgData name="Conor Walker" userId="9e745111-8e3a-4b36-beec-6898a7e39431" providerId="ADAL" clId="{090C8199-F4D3-41AE-AAB5-D7482AD719F5}" dt="2022-09-03T16:05:03.704" v="461"/>
          <ac:picMkLst>
            <pc:docMk/>
            <pc:sldMk cId="1509096537" sldId="333"/>
            <ac:picMk id="2" creationId="{CD6A1563-1721-4801-7799-D47ABCDCC60A}"/>
          </ac:picMkLst>
        </pc:picChg>
        <pc:picChg chg="add mod">
          <ac:chgData name="Conor Walker" userId="9e745111-8e3a-4b36-beec-6898a7e39431" providerId="ADAL" clId="{090C8199-F4D3-41AE-AAB5-D7482AD719F5}" dt="2022-09-03T16:05:03.704" v="461"/>
          <ac:picMkLst>
            <pc:docMk/>
            <pc:sldMk cId="1509096537" sldId="333"/>
            <ac:picMk id="4" creationId="{58D77CA6-5927-35BC-642E-41CC4280CD6D}"/>
          </ac:picMkLst>
        </pc:picChg>
        <pc:picChg chg="del">
          <ac:chgData name="Conor Walker" userId="9e745111-8e3a-4b36-beec-6898a7e39431" providerId="ADAL" clId="{090C8199-F4D3-41AE-AAB5-D7482AD719F5}" dt="2022-09-03T16:04:33.711" v="453" actId="478"/>
          <ac:picMkLst>
            <pc:docMk/>
            <pc:sldMk cId="1509096537" sldId="333"/>
            <ac:picMk id="8" creationId="{00000000-0000-0000-0000-000000000000}"/>
          </ac:picMkLst>
        </pc:picChg>
      </pc:sldChg>
      <pc:sldChg chg="addSp delSp modSp add mod addAnim delAnim modAnim">
        <pc:chgData name="Conor Walker" userId="9e745111-8e3a-4b36-beec-6898a7e39431" providerId="ADAL" clId="{090C8199-F4D3-41AE-AAB5-D7482AD719F5}" dt="2022-09-03T16:30:56.701" v="692"/>
        <pc:sldMkLst>
          <pc:docMk/>
          <pc:sldMk cId="1110287174" sldId="334"/>
        </pc:sldMkLst>
        <pc:picChg chg="del">
          <ac:chgData name="Conor Walker" userId="9e745111-8e3a-4b36-beec-6898a7e39431" providerId="ADAL" clId="{090C8199-F4D3-41AE-AAB5-D7482AD719F5}" dt="2022-09-03T16:05:47.834" v="468" actId="478"/>
          <ac:picMkLst>
            <pc:docMk/>
            <pc:sldMk cId="1110287174" sldId="334"/>
            <ac:picMk id="2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6:05:48.422" v="469" actId="478"/>
          <ac:picMkLst>
            <pc:docMk/>
            <pc:sldMk cId="1110287174" sldId="334"/>
            <ac:picMk id="4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6:05:49.311" v="470" actId="478"/>
          <ac:picMkLst>
            <pc:docMk/>
            <pc:sldMk cId="1110287174" sldId="334"/>
            <ac:picMk id="6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6:05:49.626" v="471" actId="478"/>
          <ac:picMkLst>
            <pc:docMk/>
            <pc:sldMk cId="1110287174" sldId="334"/>
            <ac:picMk id="7" creationId="{00000000-0000-0000-0000-000000000000}"/>
          </ac:picMkLst>
        </pc:picChg>
        <pc:picChg chg="add del mod">
          <ac:chgData name="Conor Walker" userId="9e745111-8e3a-4b36-beec-6898a7e39431" providerId="ADAL" clId="{090C8199-F4D3-41AE-AAB5-D7482AD719F5}" dt="2022-09-03T16:05:53.266" v="474" actId="1076"/>
          <ac:picMkLst>
            <pc:docMk/>
            <pc:sldMk cId="1110287174" sldId="334"/>
            <ac:picMk id="8" creationId="{00000000-0000-0000-0000-000000000000}"/>
          </ac:picMkLst>
        </pc:picChg>
        <pc:picChg chg="add mod">
          <ac:chgData name="Conor Walker" userId="9e745111-8e3a-4b36-beec-6898a7e39431" providerId="ADAL" clId="{090C8199-F4D3-41AE-AAB5-D7482AD719F5}" dt="2022-09-03T16:06:18.500" v="480" actId="1076"/>
          <ac:picMkLst>
            <pc:docMk/>
            <pc:sldMk cId="1110287174" sldId="334"/>
            <ac:picMk id="9" creationId="{CAD4466D-79A3-5782-CD96-074568C17599}"/>
          </ac:picMkLst>
        </pc:picChg>
        <pc:picChg chg="add mod">
          <ac:chgData name="Conor Walker" userId="9e745111-8e3a-4b36-beec-6898a7e39431" providerId="ADAL" clId="{090C8199-F4D3-41AE-AAB5-D7482AD719F5}" dt="2022-09-03T16:06:24.690" v="483" actId="1076"/>
          <ac:picMkLst>
            <pc:docMk/>
            <pc:sldMk cId="1110287174" sldId="334"/>
            <ac:picMk id="10" creationId="{C0018F6B-F310-78A4-F180-8EB7210530FF}"/>
          </ac:picMkLst>
        </pc:picChg>
        <pc:picChg chg="add mod">
          <ac:chgData name="Conor Walker" userId="9e745111-8e3a-4b36-beec-6898a7e39431" providerId="ADAL" clId="{090C8199-F4D3-41AE-AAB5-D7482AD719F5}" dt="2022-09-03T16:06:24.690" v="483" actId="1076"/>
          <ac:picMkLst>
            <pc:docMk/>
            <pc:sldMk cId="1110287174" sldId="334"/>
            <ac:picMk id="11" creationId="{B8B7BDFD-BCE9-00ED-BFF4-B57F8C9DC995}"/>
          </ac:picMkLst>
        </pc:picChg>
      </pc:sldChg>
      <pc:sldChg chg="addSp delSp modSp add mod delAnim modAnim">
        <pc:chgData name="Conor Walker" userId="9e745111-8e3a-4b36-beec-6898a7e39431" providerId="ADAL" clId="{090C8199-F4D3-41AE-AAB5-D7482AD719F5}" dt="2022-09-03T16:11:16.093" v="527"/>
        <pc:sldMkLst>
          <pc:docMk/>
          <pc:sldMk cId="1264904503" sldId="335"/>
        </pc:sldMkLst>
        <pc:picChg chg="del">
          <ac:chgData name="Conor Walker" userId="9e745111-8e3a-4b36-beec-6898a7e39431" providerId="ADAL" clId="{090C8199-F4D3-41AE-AAB5-D7482AD719F5}" dt="2022-09-03T16:10:49.483" v="519" actId="478"/>
          <ac:picMkLst>
            <pc:docMk/>
            <pc:sldMk cId="1264904503" sldId="335"/>
            <ac:picMk id="2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6:10:50.217" v="520" actId="478"/>
          <ac:picMkLst>
            <pc:docMk/>
            <pc:sldMk cId="1264904503" sldId="335"/>
            <ac:picMk id="4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6:10:50.667" v="521" actId="478"/>
          <ac:picMkLst>
            <pc:docMk/>
            <pc:sldMk cId="1264904503" sldId="335"/>
            <ac:picMk id="6" creationId="{00000000-0000-0000-0000-000000000000}"/>
          </ac:picMkLst>
        </pc:picChg>
        <pc:picChg chg="add mod">
          <ac:chgData name="Conor Walker" userId="9e745111-8e3a-4b36-beec-6898a7e39431" providerId="ADAL" clId="{090C8199-F4D3-41AE-AAB5-D7482AD719F5}" dt="2022-09-03T16:11:04.468" v="526" actId="1076"/>
          <ac:picMkLst>
            <pc:docMk/>
            <pc:sldMk cId="1264904503" sldId="335"/>
            <ac:picMk id="7" creationId="{29FAACBD-088B-76C3-6A76-3CC44155BB0C}"/>
          </ac:picMkLst>
        </pc:picChg>
        <pc:picChg chg="add mod">
          <ac:chgData name="Conor Walker" userId="9e745111-8e3a-4b36-beec-6898a7e39431" providerId="ADAL" clId="{090C8199-F4D3-41AE-AAB5-D7482AD719F5}" dt="2022-09-03T16:11:04.468" v="526" actId="1076"/>
          <ac:picMkLst>
            <pc:docMk/>
            <pc:sldMk cId="1264904503" sldId="335"/>
            <ac:picMk id="8" creationId="{53F00032-304A-15D4-399F-43B6BBF1C042}"/>
          </ac:picMkLst>
        </pc:picChg>
        <pc:picChg chg="mod">
          <ac:chgData name="Conor Walker" userId="9e745111-8e3a-4b36-beec-6898a7e39431" providerId="ADAL" clId="{090C8199-F4D3-41AE-AAB5-D7482AD719F5}" dt="2022-09-03T16:10:53.652" v="522" actId="1076"/>
          <ac:picMkLst>
            <pc:docMk/>
            <pc:sldMk cId="1264904503" sldId="335"/>
            <ac:picMk id="9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10:56.107" v="523" actId="1076"/>
          <ac:picMkLst>
            <pc:docMk/>
            <pc:sldMk cId="1264904503" sldId="335"/>
            <ac:picMk id="10" creationId="{00000000-0000-0000-0000-000000000000}"/>
          </ac:picMkLst>
        </pc:picChg>
      </pc:sldChg>
      <pc:sldChg chg="addSp delSp modSp add mod addAnim delAnim modAnim">
        <pc:chgData name="Conor Walker" userId="9e745111-8e3a-4b36-beec-6898a7e39431" providerId="ADAL" clId="{090C8199-F4D3-41AE-AAB5-D7482AD719F5}" dt="2022-09-03T16:12:46.944" v="548"/>
        <pc:sldMkLst>
          <pc:docMk/>
          <pc:sldMk cId="619373659" sldId="336"/>
        </pc:sldMkLst>
        <pc:picChg chg="add mod modCrop">
          <ac:chgData name="Conor Walker" userId="9e745111-8e3a-4b36-beec-6898a7e39431" providerId="ADAL" clId="{090C8199-F4D3-41AE-AAB5-D7482AD719F5}" dt="2022-09-03T16:12:43.764" v="547" actId="1076"/>
          <ac:picMkLst>
            <pc:docMk/>
            <pc:sldMk cId="619373659" sldId="336"/>
            <ac:picMk id="2" creationId="{B768A7B3-EAE5-8A6C-F5A8-7A815AE6358F}"/>
          </ac:picMkLst>
        </pc:picChg>
        <pc:picChg chg="del">
          <ac:chgData name="Conor Walker" userId="9e745111-8e3a-4b36-beec-6898a7e39431" providerId="ADAL" clId="{090C8199-F4D3-41AE-AAB5-D7482AD719F5}" dt="2022-09-03T16:12:20.968" v="538" actId="478"/>
          <ac:picMkLst>
            <pc:docMk/>
            <pc:sldMk cId="619373659" sldId="336"/>
            <ac:picMk id="6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6:12:20.411" v="537" actId="478"/>
          <ac:picMkLst>
            <pc:docMk/>
            <pc:sldMk cId="619373659" sldId="336"/>
            <ac:picMk id="7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6:12:21.471" v="539" actId="478"/>
          <ac:picMkLst>
            <pc:docMk/>
            <pc:sldMk cId="619373659" sldId="336"/>
            <ac:picMk id="8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6:12:21.874" v="540" actId="478"/>
          <ac:picMkLst>
            <pc:docMk/>
            <pc:sldMk cId="619373659" sldId="336"/>
            <ac:picMk id="9" creationId="{00000000-0000-0000-0000-000000000000}"/>
          </ac:picMkLst>
        </pc:picChg>
        <pc:picChg chg="add del mod">
          <ac:chgData name="Conor Walker" userId="9e745111-8e3a-4b36-beec-6898a7e39431" providerId="ADAL" clId="{090C8199-F4D3-41AE-AAB5-D7482AD719F5}" dt="2022-09-03T16:12:25.937" v="543" actId="1076"/>
          <ac:picMkLst>
            <pc:docMk/>
            <pc:sldMk cId="619373659" sldId="336"/>
            <ac:picMk id="10" creationId="{00000000-0000-0000-0000-000000000000}"/>
          </ac:picMkLst>
        </pc:picChg>
      </pc:sldChg>
      <pc:sldChg chg="addSp delSp modSp add mod addAnim delAnim modAnim">
        <pc:chgData name="Conor Walker" userId="9e745111-8e3a-4b36-beec-6898a7e39431" providerId="ADAL" clId="{090C8199-F4D3-41AE-AAB5-D7482AD719F5}" dt="2022-09-03T16:15:15.201" v="585" actId="1076"/>
        <pc:sldMkLst>
          <pc:docMk/>
          <pc:sldMk cId="865038010" sldId="337"/>
        </pc:sldMkLst>
        <pc:grpChg chg="add del">
          <ac:chgData name="Conor Walker" userId="9e745111-8e3a-4b36-beec-6898a7e39431" providerId="ADAL" clId="{090C8199-F4D3-41AE-AAB5-D7482AD719F5}" dt="2022-09-03T16:14:57.841" v="580" actId="478"/>
          <ac:grpSpMkLst>
            <pc:docMk/>
            <pc:sldMk cId="865038010" sldId="337"/>
            <ac:grpSpMk id="2" creationId="{00000000-0000-0000-0000-000000000000}"/>
          </ac:grpSpMkLst>
        </pc:grpChg>
        <pc:picChg chg="add mod">
          <ac:chgData name="Conor Walker" userId="9e745111-8e3a-4b36-beec-6898a7e39431" providerId="ADAL" clId="{090C8199-F4D3-41AE-AAB5-D7482AD719F5}" dt="2022-09-03T16:15:15.201" v="585" actId="1076"/>
          <ac:picMkLst>
            <pc:docMk/>
            <pc:sldMk cId="865038010" sldId="337"/>
            <ac:picMk id="4" creationId="{D726FD44-7B78-1E2D-C63E-0D9F2AD72F84}"/>
          </ac:picMkLst>
        </pc:picChg>
        <pc:picChg chg="add mod">
          <ac:chgData name="Conor Walker" userId="9e745111-8e3a-4b36-beec-6898a7e39431" providerId="ADAL" clId="{090C8199-F4D3-41AE-AAB5-D7482AD719F5}" dt="2022-09-03T16:15:15.201" v="585" actId="1076"/>
          <ac:picMkLst>
            <pc:docMk/>
            <pc:sldMk cId="865038010" sldId="337"/>
            <ac:picMk id="6" creationId="{F7CBD2E8-9679-4E3D-23EE-07C6BE0C3C2A}"/>
          </ac:picMkLst>
        </pc:picChg>
        <pc:picChg chg="del">
          <ac:chgData name="Conor Walker" userId="9e745111-8e3a-4b36-beec-6898a7e39431" providerId="ADAL" clId="{090C8199-F4D3-41AE-AAB5-D7482AD719F5}" dt="2022-09-03T16:14:50.433" v="574" actId="478"/>
          <ac:picMkLst>
            <pc:docMk/>
            <pc:sldMk cId="865038010" sldId="337"/>
            <ac:picMk id="7" creationId="{00000000-0000-0000-0000-000000000000}"/>
          </ac:picMkLst>
        </pc:picChg>
        <pc:picChg chg="add mod">
          <ac:chgData name="Conor Walker" userId="9e745111-8e3a-4b36-beec-6898a7e39431" providerId="ADAL" clId="{090C8199-F4D3-41AE-AAB5-D7482AD719F5}" dt="2022-09-03T16:15:15.201" v="585" actId="1076"/>
          <ac:picMkLst>
            <pc:docMk/>
            <pc:sldMk cId="865038010" sldId="337"/>
            <ac:picMk id="8" creationId="{B5A7FE3F-E41D-4BF0-C2B8-8D3D81D762AC}"/>
          </ac:picMkLst>
        </pc:picChg>
        <pc:picChg chg="add mod">
          <ac:chgData name="Conor Walker" userId="9e745111-8e3a-4b36-beec-6898a7e39431" providerId="ADAL" clId="{090C8199-F4D3-41AE-AAB5-D7482AD719F5}" dt="2022-09-03T16:15:15.201" v="585" actId="1076"/>
          <ac:picMkLst>
            <pc:docMk/>
            <pc:sldMk cId="865038010" sldId="337"/>
            <ac:picMk id="9" creationId="{2A891377-3956-AAE5-DBEB-4FA989071776}"/>
          </ac:picMkLst>
        </pc:picChg>
        <pc:picChg chg="add mod">
          <ac:chgData name="Conor Walker" userId="9e745111-8e3a-4b36-beec-6898a7e39431" providerId="ADAL" clId="{090C8199-F4D3-41AE-AAB5-D7482AD719F5}" dt="2022-09-03T16:15:15.201" v="585" actId="1076"/>
          <ac:picMkLst>
            <pc:docMk/>
            <pc:sldMk cId="865038010" sldId="337"/>
            <ac:picMk id="10" creationId="{83CE2C61-84E3-2FAD-29DD-B5F6B5AFD921}"/>
          </ac:picMkLst>
        </pc:picChg>
        <pc:picChg chg="del">
          <ac:chgData name="Conor Walker" userId="9e745111-8e3a-4b36-beec-6898a7e39431" providerId="ADAL" clId="{090C8199-F4D3-41AE-AAB5-D7482AD719F5}" dt="2022-09-03T16:14:54.409" v="577" actId="478"/>
          <ac:picMkLst>
            <pc:docMk/>
            <pc:sldMk cId="865038010" sldId="337"/>
            <ac:picMk id="12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6:14:55.550" v="578" actId="478"/>
          <ac:picMkLst>
            <pc:docMk/>
            <pc:sldMk cId="865038010" sldId="337"/>
            <ac:picMk id="13" creationId="{00000000-0000-0000-0000-000000000000}"/>
          </ac:picMkLst>
        </pc:picChg>
        <pc:picChg chg="del">
          <ac:chgData name="Conor Walker" userId="9e745111-8e3a-4b36-beec-6898a7e39431" providerId="ADAL" clId="{090C8199-F4D3-41AE-AAB5-D7482AD719F5}" dt="2022-09-03T16:14:56.701" v="579" actId="478"/>
          <ac:picMkLst>
            <pc:docMk/>
            <pc:sldMk cId="865038010" sldId="337"/>
            <ac:picMk id="14" creationId="{00000000-0000-0000-0000-000000000000}"/>
          </ac:picMkLst>
        </pc:picChg>
        <pc:picChg chg="del topLvl">
          <ac:chgData name="Conor Walker" userId="9e745111-8e3a-4b36-beec-6898a7e39431" providerId="ADAL" clId="{090C8199-F4D3-41AE-AAB5-D7482AD719F5}" dt="2022-09-03T16:14:57.841" v="580" actId="478"/>
          <ac:picMkLst>
            <pc:docMk/>
            <pc:sldMk cId="865038010" sldId="337"/>
            <ac:picMk id="15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15:05.290" v="581" actId="1076"/>
          <ac:picMkLst>
            <pc:docMk/>
            <pc:sldMk cId="865038010" sldId="337"/>
            <ac:picMk id="18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15:05.290" v="581" actId="1076"/>
          <ac:picMkLst>
            <pc:docMk/>
            <pc:sldMk cId="865038010" sldId="337"/>
            <ac:picMk id="19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15:05.290" v="581" actId="1076"/>
          <ac:picMkLst>
            <pc:docMk/>
            <pc:sldMk cId="865038010" sldId="337"/>
            <ac:picMk id="20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15:05.290" v="581" actId="1076"/>
          <ac:picMkLst>
            <pc:docMk/>
            <pc:sldMk cId="865038010" sldId="337"/>
            <ac:picMk id="21" creationId="{00000000-0000-0000-0000-000000000000}"/>
          </ac:picMkLst>
        </pc:picChg>
        <pc:picChg chg="mod">
          <ac:chgData name="Conor Walker" userId="9e745111-8e3a-4b36-beec-6898a7e39431" providerId="ADAL" clId="{090C8199-F4D3-41AE-AAB5-D7482AD719F5}" dt="2022-09-03T16:15:05.290" v="581" actId="1076"/>
          <ac:picMkLst>
            <pc:docMk/>
            <pc:sldMk cId="865038010" sldId="337"/>
            <ac:picMk id="22" creationId="{00000000-0000-0000-0000-000000000000}"/>
          </ac:picMkLst>
        </pc:picChg>
        <pc:cxnChg chg="topLvl">
          <ac:chgData name="Conor Walker" userId="9e745111-8e3a-4b36-beec-6898a7e39431" providerId="ADAL" clId="{090C8199-F4D3-41AE-AAB5-D7482AD719F5}" dt="2022-09-03T16:14:57.841" v="580" actId="478"/>
          <ac:cxnSpMkLst>
            <pc:docMk/>
            <pc:sldMk cId="865038010" sldId="337"/>
            <ac:cxnSpMk id="5" creationId="{00000000-0000-0000-0000-000000000000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7A0B866-D3BC-BCF5-6FBC-4D8625869E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9F1E3F-A526-71D4-6934-7304721A5F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DF1DB-7ED8-4ABB-BFD4-E851F86E6715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3E8304-C9AE-1736-5765-F8A2C095EA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8488C8-86A8-4743-61AD-8F8723FEBE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4D8AE-E52B-4954-9F98-F0CCE47405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54794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340D5-7F8E-453B-A41B-7B93EAD187E9}" type="datetimeFigureOut">
              <a:rPr lang="en-US" smtClean="0"/>
              <a:pPr/>
              <a:t>7/19/2023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45AF5-09F5-4816-88C2-6AC3F818089B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778954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0255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97200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58538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648979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372653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248648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03998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304045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359568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623837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20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81283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460755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21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514786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22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389240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23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563023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24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674316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25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220655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26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61391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27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226748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28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784468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29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593528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30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66642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226723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31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861159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32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667953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33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662541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34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374507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35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696653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36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164340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37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915823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38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438431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39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970458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40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95859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320010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41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605574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42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3937330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43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4998472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44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2213693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45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9744779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46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9856931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47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424768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48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0103387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49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1936194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50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22132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8930797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51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7952391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52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1690186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53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7344412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54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8542919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55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7256188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56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7161181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57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3469362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58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2047491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59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0145630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60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15038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9469661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61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2249144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62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1546477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63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1419906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64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3643842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65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816670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66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646405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67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933584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68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3331731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69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0727071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70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64293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980284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71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1561671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72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1180856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73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3049856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74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5863891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75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65208589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76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3655121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77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8128935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78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9803166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79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2102214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80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27490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43250559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81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8690407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82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799155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83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42528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DFE92-309C-3CDB-8AE2-A7DFDD612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45AF5-09F5-4816-88C2-6AC3F818089B}" type="slidenum">
              <a:rPr lang="en-IE" smtClean="0"/>
              <a:pPr/>
              <a:t>10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31649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0636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2">
            <a:extLst>
              <a:ext uri="{FF2B5EF4-FFF2-40B4-BE49-F238E27FC236}">
                <a16:creationId xmlns:a16="http://schemas.microsoft.com/office/drawing/2014/main" id="{0FCCCE12-DAF0-4A11-574A-539AB4273C9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40870" y="764704"/>
            <a:ext cx="1494320" cy="400494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marR="0" indent="0" algn="l" defTabSz="520700" rtl="0" eaLnBrk="1" fontAlgn="base" latinLnBrk="0" hangingPunct="1">
              <a:lnSpc>
                <a:spcPts val="2460"/>
              </a:lnSpc>
              <a:spcBef>
                <a:spcPts val="0"/>
              </a:spcBef>
              <a:spcAft>
                <a:spcPts val="0"/>
              </a:spcAft>
              <a:buClr>
                <a:srgbClr val="1980A9"/>
              </a:buClr>
              <a:buSzTx/>
              <a:buFont typeface="Arial"/>
              <a:buNone/>
              <a:tabLst/>
              <a:defRPr sz="2000" b="1" u="none" baseline="0">
                <a:solidFill>
                  <a:srgbClr val="9373B1"/>
                </a:solidFill>
              </a:defRPr>
            </a:lvl1pPr>
          </a:lstStyle>
          <a:p>
            <a:pPr lvl="0"/>
            <a:r>
              <a:rPr lang="ga-IE" dirty="0"/>
              <a:t>Sub</a:t>
            </a:r>
            <a:r>
              <a:rPr lang="en-IN" dirty="0"/>
              <a:t> </a:t>
            </a:r>
            <a:r>
              <a:rPr lang="ga-IE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36133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3839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png"/><Relationship Id="rId4" Type="http://schemas.openxmlformats.org/officeDocument/2006/relationships/image" Target="../media/image9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6.png"/><Relationship Id="rId4" Type="http://schemas.openxmlformats.org/officeDocument/2006/relationships/image" Target="../media/image9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7" Type="http://schemas.openxmlformats.org/officeDocument/2006/relationships/image" Target="../media/image14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1.png"/><Relationship Id="rId4" Type="http://schemas.openxmlformats.org/officeDocument/2006/relationships/image" Target="../media/image15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image" Target="../media/image152.png"/><Relationship Id="rId7" Type="http://schemas.openxmlformats.org/officeDocument/2006/relationships/image" Target="../media/image15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png"/><Relationship Id="rId5" Type="http://schemas.openxmlformats.org/officeDocument/2006/relationships/image" Target="../media/image154.png"/><Relationship Id="rId4" Type="http://schemas.openxmlformats.org/officeDocument/2006/relationships/image" Target="../media/image153.png"/><Relationship Id="rId9" Type="http://schemas.openxmlformats.org/officeDocument/2006/relationships/image" Target="../media/image15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1.png"/><Relationship Id="rId4" Type="http://schemas.openxmlformats.org/officeDocument/2006/relationships/image" Target="../media/image16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5.png"/><Relationship Id="rId5" Type="http://schemas.openxmlformats.org/officeDocument/2006/relationships/image" Target="../media/image164.png"/><Relationship Id="rId4" Type="http://schemas.openxmlformats.org/officeDocument/2006/relationships/image" Target="../media/image16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8.png"/><Relationship Id="rId4" Type="http://schemas.openxmlformats.org/officeDocument/2006/relationships/image" Target="../media/image16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1.png"/><Relationship Id="rId4" Type="http://schemas.openxmlformats.org/officeDocument/2006/relationships/image" Target="../media/image17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7" Type="http://schemas.openxmlformats.org/officeDocument/2006/relationships/image" Target="../media/image17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5.png"/><Relationship Id="rId5" Type="http://schemas.openxmlformats.org/officeDocument/2006/relationships/image" Target="../media/image174.png"/><Relationship Id="rId4" Type="http://schemas.openxmlformats.org/officeDocument/2006/relationships/image" Target="../media/image17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179.png"/><Relationship Id="rId4" Type="http://schemas.openxmlformats.org/officeDocument/2006/relationships/image" Target="../media/image17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4.png"/><Relationship Id="rId5" Type="http://schemas.openxmlformats.org/officeDocument/2006/relationships/image" Target="../media/image183.png"/><Relationship Id="rId4" Type="http://schemas.openxmlformats.org/officeDocument/2006/relationships/image" Target="../media/image182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185.png"/><Relationship Id="rId7" Type="http://schemas.openxmlformats.org/officeDocument/2006/relationships/image" Target="../media/image18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8.png"/><Relationship Id="rId5" Type="http://schemas.openxmlformats.org/officeDocument/2006/relationships/image" Target="../media/image187.png"/><Relationship Id="rId4" Type="http://schemas.openxmlformats.org/officeDocument/2006/relationships/image" Target="../media/image18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7" Type="http://schemas.openxmlformats.org/officeDocument/2006/relationships/image" Target="../media/image19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4.png"/><Relationship Id="rId5" Type="http://schemas.openxmlformats.org/officeDocument/2006/relationships/image" Target="../media/image193.png"/><Relationship Id="rId4" Type="http://schemas.openxmlformats.org/officeDocument/2006/relationships/image" Target="../media/image19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8.png"/><Relationship Id="rId4" Type="http://schemas.openxmlformats.org/officeDocument/2006/relationships/image" Target="../media/image19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1.png"/><Relationship Id="rId4" Type="http://schemas.openxmlformats.org/officeDocument/2006/relationships/image" Target="../media/image20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4.png"/><Relationship Id="rId4" Type="http://schemas.openxmlformats.org/officeDocument/2006/relationships/image" Target="../media/image20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7.png"/><Relationship Id="rId4" Type="http://schemas.openxmlformats.org/officeDocument/2006/relationships/image" Target="../media/image20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9.png"/><Relationship Id="rId4" Type="http://schemas.openxmlformats.org/officeDocument/2006/relationships/image" Target="../media/image20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7" Type="http://schemas.openxmlformats.org/officeDocument/2006/relationships/image" Target="../media/image21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3.png"/><Relationship Id="rId5" Type="http://schemas.openxmlformats.org/officeDocument/2006/relationships/image" Target="../media/image212.png"/><Relationship Id="rId4" Type="http://schemas.openxmlformats.org/officeDocument/2006/relationships/image" Target="../media/image21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png"/><Relationship Id="rId7" Type="http://schemas.openxmlformats.org/officeDocument/2006/relationships/image" Target="../media/image21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8.png"/><Relationship Id="rId5" Type="http://schemas.openxmlformats.org/officeDocument/2006/relationships/image" Target="../media/image217.png"/><Relationship Id="rId4" Type="http://schemas.openxmlformats.org/officeDocument/2006/relationships/image" Target="../media/image21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7" Type="http://schemas.openxmlformats.org/officeDocument/2006/relationships/image" Target="../media/image22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3.png"/><Relationship Id="rId5" Type="http://schemas.openxmlformats.org/officeDocument/2006/relationships/image" Target="../media/image222.png"/><Relationship Id="rId4" Type="http://schemas.openxmlformats.org/officeDocument/2006/relationships/image" Target="../media/image22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png"/><Relationship Id="rId7" Type="http://schemas.openxmlformats.org/officeDocument/2006/relationships/image" Target="../media/image229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8.png"/><Relationship Id="rId5" Type="http://schemas.openxmlformats.org/officeDocument/2006/relationships/image" Target="../media/image227.png"/><Relationship Id="rId4" Type="http://schemas.openxmlformats.org/officeDocument/2006/relationships/image" Target="../media/image226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5.png"/><Relationship Id="rId3" Type="http://schemas.openxmlformats.org/officeDocument/2006/relationships/image" Target="../media/image230.png"/><Relationship Id="rId7" Type="http://schemas.openxmlformats.org/officeDocument/2006/relationships/image" Target="../media/image23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3.png"/><Relationship Id="rId5" Type="http://schemas.openxmlformats.org/officeDocument/2006/relationships/image" Target="../media/image232.png"/><Relationship Id="rId4" Type="http://schemas.openxmlformats.org/officeDocument/2006/relationships/image" Target="../media/image231.png"/><Relationship Id="rId9" Type="http://schemas.openxmlformats.org/officeDocument/2006/relationships/image" Target="../media/image236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9.png"/><Relationship Id="rId4" Type="http://schemas.openxmlformats.org/officeDocument/2006/relationships/image" Target="../media/image238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0.png"/><Relationship Id="rId4" Type="http://schemas.openxmlformats.org/officeDocument/2006/relationships/image" Target="../media/image238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1.png"/><Relationship Id="rId4" Type="http://schemas.openxmlformats.org/officeDocument/2006/relationships/image" Target="../media/image238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2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2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6.png"/><Relationship Id="rId5" Type="http://schemas.openxmlformats.org/officeDocument/2006/relationships/image" Target="../media/image245.png"/><Relationship Id="rId4" Type="http://schemas.openxmlformats.org/officeDocument/2006/relationships/image" Target="../media/image244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png"/><Relationship Id="rId7" Type="http://schemas.openxmlformats.org/officeDocument/2006/relationships/image" Target="../media/image251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image" Target="../media/image249.png"/><Relationship Id="rId4" Type="http://schemas.openxmlformats.org/officeDocument/2006/relationships/image" Target="../media/image248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2.png"/><Relationship Id="rId7" Type="http://schemas.openxmlformats.org/officeDocument/2006/relationships/image" Target="../media/image256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5.png"/><Relationship Id="rId5" Type="http://schemas.openxmlformats.org/officeDocument/2006/relationships/image" Target="../media/image254.png"/><Relationship Id="rId4" Type="http://schemas.openxmlformats.org/officeDocument/2006/relationships/image" Target="../media/image25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7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9.png"/><Relationship Id="rId4" Type="http://schemas.openxmlformats.org/officeDocument/2006/relationships/image" Target="../media/image258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7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0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png"/><Relationship Id="rId7" Type="http://schemas.openxmlformats.org/officeDocument/2006/relationships/image" Target="../media/image265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4.png"/><Relationship Id="rId5" Type="http://schemas.openxmlformats.org/officeDocument/2006/relationships/image" Target="../media/image263.png"/><Relationship Id="rId4" Type="http://schemas.openxmlformats.org/officeDocument/2006/relationships/image" Target="../media/image262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8.png"/><Relationship Id="rId3" Type="http://schemas.openxmlformats.org/officeDocument/2006/relationships/image" Target="../media/image261.png"/><Relationship Id="rId7" Type="http://schemas.openxmlformats.org/officeDocument/2006/relationships/image" Target="../media/image267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6.png"/><Relationship Id="rId5" Type="http://schemas.openxmlformats.org/officeDocument/2006/relationships/image" Target="../media/image263.png"/><Relationship Id="rId4" Type="http://schemas.openxmlformats.org/officeDocument/2006/relationships/image" Target="../media/image262.png"/><Relationship Id="rId9" Type="http://schemas.openxmlformats.org/officeDocument/2006/relationships/image" Target="../media/image269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7" Type="http://schemas.openxmlformats.org/officeDocument/2006/relationships/image" Target="../media/image274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3.png"/><Relationship Id="rId5" Type="http://schemas.openxmlformats.org/officeDocument/2006/relationships/image" Target="../media/image272.png"/><Relationship Id="rId4" Type="http://schemas.openxmlformats.org/officeDocument/2006/relationships/image" Target="../media/image271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5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2.png"/><Relationship Id="rId5" Type="http://schemas.openxmlformats.org/officeDocument/2006/relationships/image" Target="../media/image271.png"/><Relationship Id="rId4" Type="http://schemas.openxmlformats.org/officeDocument/2006/relationships/image" Target="../media/image270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6.png"/><Relationship Id="rId5" Type="http://schemas.openxmlformats.org/officeDocument/2006/relationships/image" Target="../media/image272.png"/><Relationship Id="rId4" Type="http://schemas.openxmlformats.org/officeDocument/2006/relationships/image" Target="../media/image27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7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9.png"/><Relationship Id="rId4" Type="http://schemas.openxmlformats.org/officeDocument/2006/relationships/image" Target="../media/image278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7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1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7.png"/><Relationship Id="rId3" Type="http://schemas.openxmlformats.org/officeDocument/2006/relationships/image" Target="../media/image282.png"/><Relationship Id="rId7" Type="http://schemas.openxmlformats.org/officeDocument/2006/relationships/image" Target="../media/image286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5.png"/><Relationship Id="rId5" Type="http://schemas.openxmlformats.org/officeDocument/2006/relationships/image" Target="../media/image284.png"/><Relationship Id="rId4" Type="http://schemas.openxmlformats.org/officeDocument/2006/relationships/image" Target="../media/image283.png"/><Relationship Id="rId9" Type="http://schemas.openxmlformats.org/officeDocument/2006/relationships/image" Target="../media/image288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9.png"/><Relationship Id="rId7" Type="http://schemas.openxmlformats.org/officeDocument/2006/relationships/image" Target="../media/image293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2.png"/><Relationship Id="rId5" Type="http://schemas.openxmlformats.org/officeDocument/2006/relationships/image" Target="../media/image291.png"/><Relationship Id="rId4" Type="http://schemas.openxmlformats.org/officeDocument/2006/relationships/image" Target="../media/image290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C27032C-7D6A-4DA4-AC03-531D5C58DD41}"/>
              </a:ext>
            </a:extLst>
          </p:cNvPr>
          <p:cNvSpPr txBox="1"/>
          <p:nvPr/>
        </p:nvSpPr>
        <p:spPr>
          <a:xfrm>
            <a:off x="180000" y="3861000"/>
            <a:ext cx="8964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Chapter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20: </a:t>
            </a:r>
          </a:p>
          <a:p>
            <a:pPr lvl="0">
              <a:defRPr/>
            </a:pPr>
            <a:r>
              <a:rPr lang="en-IN" sz="4800" b="1" dirty="0" smtClean="0">
                <a:solidFill>
                  <a:srgbClr val="FFFFFF"/>
                </a:solidFill>
                <a:latin typeface="Calibri"/>
              </a:rPr>
              <a:t>Co-ordinate </a:t>
            </a:r>
            <a:r>
              <a:rPr lang="en-IN" sz="4800" b="1" dirty="0">
                <a:solidFill>
                  <a:srgbClr val="FFFFFF"/>
                </a:solidFill>
                <a:latin typeface="Calibri"/>
              </a:rPr>
              <a:t>Geometry: The Circle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(Exercise Questions and Worked Solutions)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11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1056205"/>
            <a:ext cx="4048125" cy="29527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4572000" y="1557000"/>
            <a:ext cx="0" cy="4680000"/>
          </a:xfrm>
          <a:prstGeom prst="line">
            <a:avLst/>
          </a:prstGeom>
          <a:ln>
            <a:solidFill>
              <a:srgbClr val="D676A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000" y="1629000"/>
            <a:ext cx="3238500" cy="29146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7082" y="1638212"/>
            <a:ext cx="3209925" cy="28479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7482" y="4698432"/>
            <a:ext cx="2628900" cy="10858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3325" y="4725000"/>
            <a:ext cx="2352675" cy="1066800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20.1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33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5292000" y="981000"/>
            <a:ext cx="0" cy="5256000"/>
          </a:xfrm>
          <a:prstGeom prst="line">
            <a:avLst/>
          </a:prstGeom>
          <a:ln>
            <a:solidFill>
              <a:srgbClr val="D676A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756000" y="1011909"/>
            <a:ext cx="4398937" cy="2868254"/>
            <a:chOff x="468000" y="1288846"/>
            <a:chExt cx="4398937" cy="286825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8000" y="1288846"/>
              <a:ext cx="4333875" cy="197167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3562" y="3357000"/>
              <a:ext cx="4143375" cy="800100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7156" y="1036862"/>
            <a:ext cx="847725" cy="2476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8105" y="1678116"/>
            <a:ext cx="885825" cy="2762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2000" y="2347945"/>
            <a:ext cx="2057400" cy="16954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8105" y="4437000"/>
            <a:ext cx="3514725" cy="1047750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20.1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62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825" y="1011075"/>
            <a:ext cx="4448175" cy="2924175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5292000" y="979425"/>
            <a:ext cx="0" cy="5257575"/>
          </a:xfrm>
          <a:prstGeom prst="line">
            <a:avLst/>
          </a:prstGeom>
          <a:ln>
            <a:solidFill>
              <a:srgbClr val="D676A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800" y="4188375"/>
            <a:ext cx="838200" cy="2857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325" y="4727250"/>
            <a:ext cx="819150" cy="2857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6100" y="979425"/>
            <a:ext cx="3771900" cy="34575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6100" y="4551075"/>
            <a:ext cx="1447800" cy="1685925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20.1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59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84000" y="1011909"/>
            <a:ext cx="8469825" cy="5225091"/>
            <a:chOff x="324000" y="1288846"/>
            <a:chExt cx="8469825" cy="522509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4000" y="1288846"/>
              <a:ext cx="4448175" cy="4610100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4788000" y="1340887"/>
              <a:ext cx="26175" cy="5173050"/>
            </a:xfrm>
            <a:prstGeom prst="line">
              <a:avLst/>
            </a:prstGeom>
            <a:ln>
              <a:solidFill>
                <a:srgbClr val="D676A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60000" y="1340887"/>
              <a:ext cx="3933825" cy="781050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4325" y="2224350"/>
            <a:ext cx="1971675" cy="6286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4625" y="3164025"/>
            <a:ext cx="2619375" cy="1704975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20.1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71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84000" y="1011909"/>
            <a:ext cx="8469825" cy="5225091"/>
            <a:chOff x="324000" y="1288846"/>
            <a:chExt cx="8469825" cy="522509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4000" y="1288846"/>
              <a:ext cx="4448175" cy="4610100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4788000" y="1340887"/>
              <a:ext cx="26175" cy="5173050"/>
            </a:xfrm>
            <a:prstGeom prst="line">
              <a:avLst/>
            </a:prstGeom>
            <a:ln>
              <a:solidFill>
                <a:srgbClr val="D676A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60000" y="1340887"/>
              <a:ext cx="3933825" cy="781050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000" y="2133000"/>
            <a:ext cx="1428750" cy="6572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3861" y="3080250"/>
            <a:ext cx="3076575" cy="1428750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20.1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90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681" y="1017576"/>
            <a:ext cx="4410075" cy="452437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5267931" y="969937"/>
            <a:ext cx="24069" cy="5267063"/>
          </a:xfrm>
          <a:prstGeom prst="line">
            <a:avLst/>
          </a:prstGeom>
          <a:ln>
            <a:solidFill>
              <a:srgbClr val="D676A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7175" y="969937"/>
            <a:ext cx="1828800" cy="1019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7175" y="2218318"/>
            <a:ext cx="2790825" cy="1314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2931" y="3761974"/>
            <a:ext cx="1428750" cy="342900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20.1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74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1043325"/>
            <a:ext cx="4238625" cy="425767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148000" y="1053000"/>
            <a:ext cx="0" cy="5184000"/>
          </a:xfrm>
          <a:prstGeom prst="line">
            <a:avLst/>
          </a:prstGeom>
          <a:ln>
            <a:solidFill>
              <a:srgbClr val="D676A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00" y="1030725"/>
            <a:ext cx="3743325" cy="4486275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20.1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10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1043325"/>
            <a:ext cx="4238625" cy="425767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148000" y="261000"/>
            <a:ext cx="0" cy="5976000"/>
          </a:xfrm>
          <a:prstGeom prst="line">
            <a:avLst/>
          </a:prstGeom>
          <a:ln>
            <a:solidFill>
              <a:srgbClr val="D676A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5292000" y="133419"/>
            <a:ext cx="2250150" cy="6103581"/>
            <a:chOff x="5292000" y="133419"/>
            <a:chExt cx="2250150" cy="610358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92000" y="133419"/>
              <a:ext cx="1962150" cy="120015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51425" y="1407825"/>
              <a:ext cx="1990725" cy="4829175"/>
            </a:xfrm>
            <a:prstGeom prst="rect">
              <a:avLst/>
            </a:prstGeom>
          </p:spPr>
        </p:pic>
      </p:grpSp>
      <p:sp>
        <p:nvSpPr>
          <p:cNvPr id="12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20.1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19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5292000" y="1053000"/>
            <a:ext cx="5201" cy="5184000"/>
          </a:xfrm>
          <a:prstGeom prst="line">
            <a:avLst/>
          </a:prstGeom>
          <a:ln>
            <a:solidFill>
              <a:srgbClr val="D676A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1053000"/>
            <a:ext cx="4429125" cy="4410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3670" y="916518"/>
            <a:ext cx="3390900" cy="485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0000" y="1718784"/>
            <a:ext cx="2571750" cy="133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4553" y="3368775"/>
            <a:ext cx="1371600" cy="276225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20.1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1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5292000" y="1053000"/>
            <a:ext cx="5201" cy="5184000"/>
          </a:xfrm>
          <a:prstGeom prst="line">
            <a:avLst/>
          </a:prstGeom>
          <a:ln>
            <a:solidFill>
              <a:srgbClr val="D676A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1053000"/>
            <a:ext cx="4429125" cy="4410075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20.1</a:t>
            </a:r>
            <a:endParaRPr lang="en-US" sz="2000" b="1" dirty="0">
              <a:solidFill>
                <a:srgbClr val="D676AD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0352" y="995332"/>
            <a:ext cx="3067050" cy="19335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6001" y="3065400"/>
            <a:ext cx="337185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70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20.1</a:t>
            </a:r>
            <a:endParaRPr lang="en-US" sz="2000" b="1" dirty="0">
              <a:solidFill>
                <a:srgbClr val="D676AD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003" y="1934958"/>
            <a:ext cx="1257300" cy="361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223" y="2536391"/>
            <a:ext cx="1266825" cy="333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87" y="3109249"/>
            <a:ext cx="1343025" cy="333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187" y="3682107"/>
            <a:ext cx="1581150" cy="342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012" y="4264490"/>
            <a:ext cx="1400175" cy="304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6871" y="4808775"/>
            <a:ext cx="1362075" cy="2762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" y="981000"/>
            <a:ext cx="6030167" cy="71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5280212" y="1013012"/>
            <a:ext cx="11789" cy="5223988"/>
          </a:xfrm>
          <a:prstGeom prst="line">
            <a:avLst/>
          </a:prstGeom>
          <a:ln>
            <a:solidFill>
              <a:srgbClr val="D676A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400" y="963458"/>
            <a:ext cx="4419600" cy="4114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9700" y="969937"/>
            <a:ext cx="1438275" cy="295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5975" y="1620975"/>
            <a:ext cx="1524000" cy="314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5975" y="2291063"/>
            <a:ext cx="1724025" cy="323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3787" y="2970675"/>
            <a:ext cx="1724025" cy="314325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</a:t>
            </a:r>
            <a:r>
              <a:rPr lang="en-GB" sz="2000" b="1" dirty="0" smtClean="0">
                <a:solidFill>
                  <a:srgbClr val="D676AD"/>
                </a:solidFill>
              </a:rPr>
              <a:t>20.2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15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" y="981000"/>
            <a:ext cx="3829050" cy="130492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292000" y="1053000"/>
            <a:ext cx="0" cy="5184000"/>
          </a:xfrm>
          <a:prstGeom prst="line">
            <a:avLst/>
          </a:prstGeom>
          <a:ln>
            <a:solidFill>
              <a:srgbClr val="D676A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000" y="941100"/>
            <a:ext cx="3419475" cy="52959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</a:t>
            </a:r>
            <a:r>
              <a:rPr lang="en-GB" sz="2000" b="1" dirty="0" smtClean="0">
                <a:solidFill>
                  <a:srgbClr val="D676AD"/>
                </a:solidFill>
              </a:rPr>
              <a:t>20.2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16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860000" y="1086207"/>
            <a:ext cx="0" cy="5150793"/>
          </a:xfrm>
          <a:prstGeom prst="line">
            <a:avLst/>
          </a:prstGeom>
          <a:ln>
            <a:solidFill>
              <a:srgbClr val="D676A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" y="1000650"/>
            <a:ext cx="3867150" cy="1276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00" y="1058475"/>
            <a:ext cx="4010025" cy="4962525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</a:t>
            </a:r>
            <a:r>
              <a:rPr lang="en-GB" sz="2000" b="1" dirty="0" smtClean="0">
                <a:solidFill>
                  <a:srgbClr val="D676AD"/>
                </a:solidFill>
              </a:rPr>
              <a:t>20.2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35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995556"/>
            <a:ext cx="4333875" cy="781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670" y="2038668"/>
            <a:ext cx="2247900" cy="387667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</a:t>
            </a:r>
            <a:r>
              <a:rPr lang="en-GB" sz="2000" b="1" dirty="0" smtClean="0">
                <a:solidFill>
                  <a:srgbClr val="D676AD"/>
                </a:solidFill>
              </a:rPr>
              <a:t>20.2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58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25" y="1053000"/>
            <a:ext cx="4257675" cy="76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001" y="1053000"/>
            <a:ext cx="2343150" cy="43053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5292000" y="1086207"/>
            <a:ext cx="0" cy="5150793"/>
          </a:xfrm>
          <a:prstGeom prst="line">
            <a:avLst/>
          </a:prstGeom>
          <a:ln>
            <a:solidFill>
              <a:srgbClr val="D676A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</a:t>
            </a:r>
            <a:r>
              <a:rPr lang="en-GB" sz="2000" b="1" dirty="0" smtClean="0">
                <a:solidFill>
                  <a:srgbClr val="D676AD"/>
                </a:solidFill>
              </a:rPr>
              <a:t>20.2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79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5148000" y="1041937"/>
            <a:ext cx="0" cy="5195063"/>
          </a:xfrm>
          <a:prstGeom prst="line">
            <a:avLst/>
          </a:prstGeom>
          <a:ln>
            <a:solidFill>
              <a:srgbClr val="D676A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" y="995221"/>
            <a:ext cx="4467225" cy="828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1404"/>
          <a:stretch/>
        </p:blipFill>
        <p:spPr>
          <a:xfrm>
            <a:off x="5220000" y="1039125"/>
            <a:ext cx="3888000" cy="433387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</a:t>
            </a:r>
            <a:r>
              <a:rPr lang="en-GB" sz="2000" b="1" dirty="0" smtClean="0">
                <a:solidFill>
                  <a:srgbClr val="D676AD"/>
                </a:solidFill>
              </a:rPr>
              <a:t>20.2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38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5292000" y="1053000"/>
            <a:ext cx="0" cy="5184000"/>
          </a:xfrm>
          <a:prstGeom prst="line">
            <a:avLst/>
          </a:prstGeom>
          <a:ln>
            <a:solidFill>
              <a:srgbClr val="D676A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25" y="1053000"/>
            <a:ext cx="4371975" cy="781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8775" y="1053000"/>
            <a:ext cx="3705225" cy="37719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</a:t>
            </a:r>
            <a:r>
              <a:rPr lang="en-GB" sz="2000" b="1" dirty="0" smtClean="0">
                <a:solidFill>
                  <a:srgbClr val="D676AD"/>
                </a:solidFill>
              </a:rPr>
              <a:t>20.2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65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1011487"/>
            <a:ext cx="4362450" cy="1495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142" y="2822550"/>
            <a:ext cx="3286125" cy="283845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</a:t>
            </a:r>
            <a:r>
              <a:rPr lang="en-GB" sz="2000" b="1" dirty="0" smtClean="0">
                <a:solidFill>
                  <a:srgbClr val="D676AD"/>
                </a:solidFill>
              </a:rPr>
              <a:t>20.2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07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375" y="1053000"/>
            <a:ext cx="4238625" cy="1485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94" y="2749125"/>
            <a:ext cx="3305175" cy="2047875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</a:t>
            </a:r>
            <a:r>
              <a:rPr lang="en-GB" sz="2000" b="1" dirty="0" smtClean="0">
                <a:solidFill>
                  <a:srgbClr val="D676AD"/>
                </a:solidFill>
              </a:rPr>
              <a:t>20.2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0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5292000" y="1039050"/>
            <a:ext cx="0" cy="5197950"/>
          </a:xfrm>
          <a:prstGeom prst="line">
            <a:avLst/>
          </a:prstGeom>
          <a:ln>
            <a:solidFill>
              <a:srgbClr val="D676A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350" y="1039050"/>
            <a:ext cx="4057650" cy="1885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2500" y="1039050"/>
            <a:ext cx="904875" cy="276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0241" y="1672875"/>
            <a:ext cx="781050" cy="390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8500" y="2421000"/>
            <a:ext cx="3619500" cy="34671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</a:t>
            </a:r>
            <a:r>
              <a:rPr lang="en-GB" sz="2000" b="1" dirty="0" smtClean="0">
                <a:solidFill>
                  <a:srgbClr val="D676AD"/>
                </a:solidFill>
              </a:rPr>
              <a:t>20.2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65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00" y="2673554"/>
            <a:ext cx="1466850" cy="628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306" y="3523761"/>
            <a:ext cx="904875" cy="295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729" y="4040593"/>
            <a:ext cx="800100" cy="342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200" y="4605050"/>
            <a:ext cx="847725" cy="295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7200" y="5121882"/>
            <a:ext cx="857250" cy="2762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4000" y="5619665"/>
            <a:ext cx="819150" cy="2952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6250" y="2709000"/>
            <a:ext cx="1047750" cy="304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03687" y="3314599"/>
            <a:ext cx="1095375" cy="2571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98937" y="3872574"/>
            <a:ext cx="1000125" cy="2952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61" y="965890"/>
            <a:ext cx="5477639" cy="1486107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4284000" y="2722675"/>
            <a:ext cx="0" cy="3514325"/>
          </a:xfrm>
          <a:prstGeom prst="line">
            <a:avLst/>
          </a:prstGeom>
          <a:ln>
            <a:solidFill>
              <a:srgbClr val="D676A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20.1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79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5292000" y="1041937"/>
            <a:ext cx="0" cy="5195063"/>
          </a:xfrm>
          <a:prstGeom prst="line">
            <a:avLst/>
          </a:prstGeom>
          <a:ln>
            <a:solidFill>
              <a:srgbClr val="D676A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667319" y="1051837"/>
            <a:ext cx="4509206" cy="4681163"/>
            <a:chOff x="509747" y="1257937"/>
            <a:chExt cx="4509206" cy="468116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9747" y="1257937"/>
              <a:ext cx="4457700" cy="153352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7953" y="2853000"/>
              <a:ext cx="4191000" cy="3086100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5459" y="1026675"/>
            <a:ext cx="895350" cy="3143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0000" y="1541063"/>
            <a:ext cx="1104900" cy="2762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5459" y="2017351"/>
            <a:ext cx="2990850" cy="6572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54952" y="2874639"/>
            <a:ext cx="1809750" cy="304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05459" y="3379500"/>
            <a:ext cx="3171825" cy="2857500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</a:t>
            </a:r>
            <a:r>
              <a:rPr lang="en-GB" sz="2000" b="1" dirty="0" smtClean="0">
                <a:solidFill>
                  <a:srgbClr val="D676AD"/>
                </a:solidFill>
              </a:rPr>
              <a:t>20.2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99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5292000" y="1041937"/>
            <a:ext cx="0" cy="5195063"/>
          </a:xfrm>
          <a:prstGeom prst="line">
            <a:avLst/>
          </a:prstGeom>
          <a:ln>
            <a:solidFill>
              <a:srgbClr val="D676A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667319" y="1051837"/>
            <a:ext cx="4509206" cy="4681163"/>
            <a:chOff x="509747" y="1257937"/>
            <a:chExt cx="4509206" cy="468116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9747" y="1257937"/>
              <a:ext cx="4457700" cy="153352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7953" y="2853000"/>
              <a:ext cx="4191000" cy="3086100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1500" y="1054800"/>
            <a:ext cx="3238500" cy="3886200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</a:t>
            </a:r>
            <a:r>
              <a:rPr lang="en-GB" sz="2000" b="1" dirty="0" smtClean="0">
                <a:solidFill>
                  <a:srgbClr val="D676AD"/>
                </a:solidFill>
              </a:rPr>
              <a:t>20.2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44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5292000" y="1041937"/>
            <a:ext cx="0" cy="5195063"/>
          </a:xfrm>
          <a:prstGeom prst="line">
            <a:avLst/>
          </a:prstGeom>
          <a:ln>
            <a:solidFill>
              <a:srgbClr val="D676A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667319" y="1051837"/>
            <a:ext cx="4509206" cy="4681163"/>
            <a:chOff x="509747" y="1257937"/>
            <a:chExt cx="4509206" cy="468116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9747" y="1257937"/>
              <a:ext cx="4457700" cy="153352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7953" y="2853000"/>
              <a:ext cx="4191000" cy="3086100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3025" y="1013625"/>
            <a:ext cx="2466975" cy="4143375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</a:t>
            </a:r>
            <a:r>
              <a:rPr lang="en-GB" sz="2000" b="1" dirty="0" smtClean="0">
                <a:solidFill>
                  <a:srgbClr val="D676AD"/>
                </a:solidFill>
              </a:rPr>
              <a:t>20.2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18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675" y="1011640"/>
            <a:ext cx="4505325" cy="2524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000" y="3573000"/>
            <a:ext cx="2676525" cy="25908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</a:t>
            </a:r>
            <a:r>
              <a:rPr lang="en-GB" sz="2000" b="1" dirty="0" smtClean="0">
                <a:solidFill>
                  <a:srgbClr val="D676AD"/>
                </a:solidFill>
              </a:rPr>
              <a:t>20.2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15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00" y="1008825"/>
            <a:ext cx="4400550" cy="12668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985" y="2664825"/>
            <a:ext cx="2590800" cy="2924175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</a:t>
            </a:r>
            <a:r>
              <a:rPr lang="en-GB" sz="2000" b="1" dirty="0" smtClean="0">
                <a:solidFill>
                  <a:srgbClr val="D676AD"/>
                </a:solidFill>
              </a:rPr>
              <a:t>20.2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73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1038147"/>
            <a:ext cx="4486275" cy="1419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275" y="2762025"/>
            <a:ext cx="2609850" cy="2466975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</a:t>
            </a:r>
            <a:r>
              <a:rPr lang="en-GB" sz="2000" b="1" dirty="0" smtClean="0">
                <a:solidFill>
                  <a:srgbClr val="D676AD"/>
                </a:solidFill>
              </a:rPr>
              <a:t>20.2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83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00" y="1000082"/>
            <a:ext cx="4010025" cy="1762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100" y="3051624"/>
            <a:ext cx="2247900" cy="342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100" y="3683941"/>
            <a:ext cx="2171700" cy="285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3631" y="4259108"/>
            <a:ext cx="2352675" cy="438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3631" y="4986675"/>
            <a:ext cx="1905000" cy="314325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</a:t>
            </a:r>
            <a:r>
              <a:rPr lang="en-GB" sz="2000" b="1" dirty="0" smtClean="0">
                <a:solidFill>
                  <a:srgbClr val="D676AD"/>
                </a:solidFill>
              </a:rPr>
              <a:t>20.3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32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825" y="1045056"/>
            <a:ext cx="4448175" cy="23717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000" y="3667340"/>
            <a:ext cx="2152650" cy="2857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6000" y="4203649"/>
            <a:ext cx="2419350" cy="2571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8423" y="4711383"/>
            <a:ext cx="2362200" cy="3333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2435" y="5295317"/>
            <a:ext cx="2295525" cy="3143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8423" y="5860200"/>
            <a:ext cx="2381250" cy="304800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</a:t>
            </a:r>
            <a:r>
              <a:rPr lang="en-GB" sz="2000" b="1" dirty="0" smtClean="0">
                <a:solidFill>
                  <a:srgbClr val="D676AD"/>
                </a:solidFill>
              </a:rPr>
              <a:t>20.3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3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675" y="1053000"/>
            <a:ext cx="4124325" cy="3857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546" y="5197012"/>
            <a:ext cx="533400" cy="295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546" y="5778675"/>
            <a:ext cx="2276475" cy="314325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</a:t>
            </a:r>
            <a:r>
              <a:rPr lang="en-GB" sz="2000" b="1" dirty="0" smtClean="0">
                <a:solidFill>
                  <a:srgbClr val="D676AD"/>
                </a:solidFill>
              </a:rPr>
              <a:t>20.3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6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00" y="1033560"/>
            <a:ext cx="4305300" cy="4219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000" y="5431718"/>
            <a:ext cx="571500" cy="266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000" y="5877000"/>
            <a:ext cx="2162175" cy="342900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</a:t>
            </a:r>
            <a:r>
              <a:rPr lang="en-GB" sz="2000" b="1" dirty="0" smtClean="0">
                <a:solidFill>
                  <a:srgbClr val="D676AD"/>
                </a:solidFill>
              </a:rPr>
              <a:t>20.3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06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5076000" y="1962417"/>
            <a:ext cx="0" cy="4274583"/>
          </a:xfrm>
          <a:prstGeom prst="line">
            <a:avLst/>
          </a:prstGeom>
          <a:ln>
            <a:solidFill>
              <a:srgbClr val="D676A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0" y="981000"/>
            <a:ext cx="7192379" cy="7335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226" y="1962417"/>
            <a:ext cx="2609850" cy="25812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2000" y="1962417"/>
            <a:ext cx="3714750" cy="3686175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20.1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33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5292000" y="1039837"/>
            <a:ext cx="0" cy="5197163"/>
          </a:xfrm>
          <a:prstGeom prst="line">
            <a:avLst/>
          </a:prstGeom>
          <a:ln>
            <a:solidFill>
              <a:srgbClr val="D676A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999" y="1009875"/>
            <a:ext cx="866775" cy="314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000" y="1599038"/>
            <a:ext cx="866775" cy="314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4775" y="2188200"/>
            <a:ext cx="2266950" cy="304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000" y="1039837"/>
            <a:ext cx="4371975" cy="4381500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</a:t>
            </a:r>
            <a:r>
              <a:rPr lang="en-GB" sz="2000" b="1" dirty="0" smtClean="0">
                <a:solidFill>
                  <a:srgbClr val="D676AD"/>
                </a:solidFill>
              </a:rPr>
              <a:t>20.3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09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932000" y="1061175"/>
            <a:ext cx="0" cy="5175825"/>
          </a:xfrm>
          <a:prstGeom prst="line">
            <a:avLst/>
          </a:prstGeom>
          <a:ln>
            <a:solidFill>
              <a:srgbClr val="D676A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350" y="1061175"/>
            <a:ext cx="4057650" cy="16478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8300" y="1025625"/>
            <a:ext cx="3695700" cy="26193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4492" y="4022400"/>
            <a:ext cx="2962275" cy="990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4492" y="5356200"/>
            <a:ext cx="2219325" cy="304800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</a:t>
            </a:r>
            <a:r>
              <a:rPr lang="en-GB" sz="2000" b="1" dirty="0" smtClean="0">
                <a:solidFill>
                  <a:srgbClr val="D676AD"/>
                </a:solidFill>
              </a:rPr>
              <a:t>20.3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40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5292000" y="1041937"/>
            <a:ext cx="0" cy="5195063"/>
          </a:xfrm>
          <a:prstGeom prst="line">
            <a:avLst/>
          </a:prstGeom>
          <a:ln>
            <a:solidFill>
              <a:srgbClr val="D676A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125" y="981000"/>
            <a:ext cx="4333875" cy="43529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3650" y="884512"/>
            <a:ext cx="2800350" cy="14573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5650" y="2726100"/>
            <a:ext cx="2295525" cy="342900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</a:t>
            </a:r>
            <a:r>
              <a:rPr lang="en-GB" sz="2000" b="1" dirty="0" smtClean="0">
                <a:solidFill>
                  <a:srgbClr val="D676AD"/>
                </a:solidFill>
              </a:rPr>
              <a:t>20.3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33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5292000" y="981000"/>
            <a:ext cx="0" cy="5256000"/>
          </a:xfrm>
          <a:prstGeom prst="line">
            <a:avLst/>
          </a:prstGeom>
          <a:ln>
            <a:solidFill>
              <a:srgbClr val="D676A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587" y="992063"/>
            <a:ext cx="4333875" cy="4762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5525" y="919832"/>
            <a:ext cx="2409825" cy="400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5525" y="1627514"/>
            <a:ext cx="3038475" cy="657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3693" y="2592371"/>
            <a:ext cx="2238375" cy="295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33054" y="3195279"/>
            <a:ext cx="2867025" cy="2647950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</a:t>
            </a:r>
            <a:r>
              <a:rPr lang="en-GB" sz="2000" b="1" dirty="0" smtClean="0">
                <a:solidFill>
                  <a:srgbClr val="D676AD"/>
                </a:solidFill>
              </a:rPr>
              <a:t>20.3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85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5292000" y="1041937"/>
            <a:ext cx="0" cy="5195063"/>
          </a:xfrm>
          <a:prstGeom prst="line">
            <a:avLst/>
          </a:prstGeom>
          <a:ln>
            <a:solidFill>
              <a:srgbClr val="D676A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725" y="994575"/>
            <a:ext cx="4486275" cy="4162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000" y="1012725"/>
            <a:ext cx="1743075" cy="657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000" y="1948725"/>
            <a:ext cx="2819400" cy="2200275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</a:t>
            </a:r>
            <a:r>
              <a:rPr lang="en-GB" sz="2000" b="1" dirty="0" smtClean="0">
                <a:solidFill>
                  <a:srgbClr val="D676AD"/>
                </a:solidFill>
              </a:rPr>
              <a:t>20.3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04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1023657"/>
            <a:ext cx="4448175" cy="20288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822" y="3108553"/>
            <a:ext cx="1724025" cy="628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105" y="3789000"/>
            <a:ext cx="2743200" cy="2371725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</a:t>
            </a:r>
            <a:r>
              <a:rPr lang="en-GB" sz="2000" b="1" dirty="0" smtClean="0">
                <a:solidFill>
                  <a:srgbClr val="D676AD"/>
                </a:solidFill>
              </a:rPr>
              <a:t>20.3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86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5292000" y="1053000"/>
            <a:ext cx="0" cy="5184000"/>
          </a:xfrm>
          <a:prstGeom prst="line">
            <a:avLst/>
          </a:prstGeom>
          <a:ln>
            <a:solidFill>
              <a:srgbClr val="D676A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710528" y="1027650"/>
            <a:ext cx="4476750" cy="4849350"/>
            <a:chOff x="455250" y="1207725"/>
            <a:chExt cx="4476750" cy="484935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5250" y="1207725"/>
              <a:ext cx="4476750" cy="258127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0777" y="3933000"/>
              <a:ext cx="4019550" cy="2124075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7090" y="981000"/>
            <a:ext cx="1066800" cy="266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7090" y="1534312"/>
            <a:ext cx="2276475" cy="285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0427" y="2106674"/>
            <a:ext cx="1104900" cy="5905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52000" y="2983836"/>
            <a:ext cx="933450" cy="304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52000" y="3575250"/>
            <a:ext cx="2409825" cy="285750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</a:t>
            </a:r>
            <a:r>
              <a:rPr lang="en-GB" sz="2000" b="1" dirty="0" smtClean="0">
                <a:solidFill>
                  <a:srgbClr val="D676AD"/>
                </a:solidFill>
              </a:rPr>
              <a:t>20.3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9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981000"/>
            <a:ext cx="4048125" cy="1590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875" y="2854837"/>
            <a:ext cx="1619250" cy="971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125" y="4109550"/>
            <a:ext cx="2628900" cy="169545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</a:t>
            </a:r>
            <a:r>
              <a:rPr lang="en-GB" sz="2000" b="1" dirty="0" smtClean="0">
                <a:solidFill>
                  <a:srgbClr val="D676AD"/>
                </a:solidFill>
              </a:rPr>
              <a:t>20.3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48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5292000" y="1007925"/>
            <a:ext cx="0" cy="5229075"/>
          </a:xfrm>
          <a:prstGeom prst="line">
            <a:avLst/>
          </a:prstGeom>
          <a:ln>
            <a:solidFill>
              <a:srgbClr val="D676A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50" y="981000"/>
            <a:ext cx="4486275" cy="3876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4400" y="1007925"/>
            <a:ext cx="1619250" cy="981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4400" y="2389087"/>
            <a:ext cx="2895600" cy="99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4650" y="3779775"/>
            <a:ext cx="2571750" cy="657225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</a:t>
            </a:r>
            <a:r>
              <a:rPr lang="en-GB" sz="2000" b="1" dirty="0" smtClean="0">
                <a:solidFill>
                  <a:srgbClr val="D676AD"/>
                </a:solidFill>
              </a:rPr>
              <a:t>20.3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1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5076000" y="1053000"/>
            <a:ext cx="0" cy="5184000"/>
          </a:xfrm>
          <a:prstGeom prst="line">
            <a:avLst/>
          </a:prstGeom>
          <a:ln>
            <a:solidFill>
              <a:srgbClr val="D676A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988" y="1010850"/>
            <a:ext cx="4305300" cy="5010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00" y="1019400"/>
            <a:ext cx="20193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8000" y="2020892"/>
            <a:ext cx="3962400" cy="4953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</a:t>
            </a:r>
            <a:r>
              <a:rPr lang="en-GB" sz="2000" b="1" dirty="0" smtClean="0">
                <a:solidFill>
                  <a:srgbClr val="D676AD"/>
                </a:solidFill>
              </a:rPr>
              <a:t>20.3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55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0" y="981000"/>
            <a:ext cx="7192379" cy="733527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292000" y="1917000"/>
            <a:ext cx="0" cy="4320000"/>
          </a:xfrm>
          <a:prstGeom prst="line">
            <a:avLst/>
          </a:prstGeom>
          <a:ln>
            <a:solidFill>
              <a:srgbClr val="D676A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5138" y="1917000"/>
            <a:ext cx="3181350" cy="3124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000" y="1812422"/>
            <a:ext cx="4130426" cy="4388578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20.1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19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1625" y="3645300"/>
            <a:ext cx="3000375" cy="647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5600" y="4552725"/>
            <a:ext cx="3200400" cy="67627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19700" y="1049793"/>
            <a:ext cx="7452301" cy="5187207"/>
            <a:chOff x="719700" y="1049793"/>
            <a:chExt cx="7452301" cy="5187207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292000" y="1053000"/>
              <a:ext cx="0" cy="5184000"/>
            </a:xfrm>
            <a:prstGeom prst="line">
              <a:avLst/>
            </a:prstGeom>
            <a:ln>
              <a:solidFill>
                <a:srgbClr val="D676A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/>
            <a:srcRect b="43314"/>
            <a:stretch/>
          </p:blipFill>
          <p:spPr>
            <a:xfrm>
              <a:off x="719700" y="1049793"/>
              <a:ext cx="3924300" cy="309920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/>
            <a:srcRect l="9356" t="57939" r="22759"/>
            <a:stretch/>
          </p:blipFill>
          <p:spPr>
            <a:xfrm>
              <a:off x="5508000" y="1049793"/>
              <a:ext cx="2664001" cy="2299650"/>
            </a:xfrm>
            <a:prstGeom prst="rect">
              <a:avLst/>
            </a:prstGeom>
          </p:spPr>
        </p:pic>
      </p:grpSp>
      <p:sp>
        <p:nvSpPr>
          <p:cNvPr id="1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</a:t>
            </a:r>
            <a:r>
              <a:rPr lang="en-GB" sz="2000" b="1" dirty="0" smtClean="0">
                <a:solidFill>
                  <a:srgbClr val="D676AD"/>
                </a:solidFill>
              </a:rPr>
              <a:t>20.4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38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5292000" y="1041937"/>
            <a:ext cx="0" cy="5195063"/>
          </a:xfrm>
          <a:prstGeom prst="line">
            <a:avLst/>
          </a:prstGeom>
          <a:ln>
            <a:solidFill>
              <a:srgbClr val="D676A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1022466"/>
            <a:ext cx="4352925" cy="13049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1150" y="1000350"/>
            <a:ext cx="2990850" cy="628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2575" y="1937262"/>
            <a:ext cx="3019425" cy="638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0587" y="2883699"/>
            <a:ext cx="3057525" cy="704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2175" y="3896810"/>
            <a:ext cx="3171825" cy="676275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</a:t>
            </a:r>
            <a:r>
              <a:rPr lang="en-GB" sz="2000" b="1" dirty="0" smtClean="0">
                <a:solidFill>
                  <a:srgbClr val="D676AD"/>
                </a:solidFill>
              </a:rPr>
              <a:t>20.4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2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5292000" y="1041937"/>
            <a:ext cx="0" cy="5195063"/>
          </a:xfrm>
          <a:prstGeom prst="line">
            <a:avLst/>
          </a:prstGeom>
          <a:ln>
            <a:solidFill>
              <a:srgbClr val="D676A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1013550"/>
            <a:ext cx="3924300" cy="1695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7551" y="1008000"/>
            <a:ext cx="2162175" cy="171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7550" y="3082500"/>
            <a:ext cx="2838450" cy="171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5838" y="2853000"/>
            <a:ext cx="2390775" cy="2124075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</a:t>
            </a:r>
            <a:r>
              <a:rPr lang="en-GB" sz="2000" b="1" dirty="0" smtClean="0">
                <a:solidFill>
                  <a:srgbClr val="D676AD"/>
                </a:solidFill>
              </a:rPr>
              <a:t>20.4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26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5292000" y="1041937"/>
            <a:ext cx="0" cy="5195063"/>
          </a:xfrm>
          <a:prstGeom prst="line">
            <a:avLst/>
          </a:prstGeom>
          <a:ln>
            <a:solidFill>
              <a:srgbClr val="D676A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275" y="989175"/>
            <a:ext cx="3895725" cy="1647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000" y="2948025"/>
            <a:ext cx="2552700" cy="1704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2000" y="1004025"/>
            <a:ext cx="2714625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963" y="2922646"/>
            <a:ext cx="2486025" cy="1990725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</a:t>
            </a:r>
            <a:r>
              <a:rPr lang="en-GB" sz="2000" b="1" dirty="0" smtClean="0">
                <a:solidFill>
                  <a:srgbClr val="D676AD"/>
                </a:solidFill>
              </a:rPr>
              <a:t>20.4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04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5292000" y="987600"/>
            <a:ext cx="0" cy="5249400"/>
          </a:xfrm>
          <a:prstGeom prst="line">
            <a:avLst/>
          </a:prstGeom>
          <a:ln>
            <a:solidFill>
              <a:srgbClr val="D676A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684000" y="987600"/>
            <a:ext cx="4392000" cy="5105400"/>
            <a:chOff x="540000" y="1167454"/>
            <a:chExt cx="4392000" cy="51054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0000" y="1167454"/>
              <a:ext cx="3724275" cy="27051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6250" y="3872554"/>
              <a:ext cx="4095750" cy="2400300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2000" y="899550"/>
            <a:ext cx="2419350" cy="2457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2000" y="3551825"/>
            <a:ext cx="2209800" cy="5048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2000" y="4251475"/>
            <a:ext cx="2771775" cy="11525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52000" y="5598825"/>
            <a:ext cx="3133725" cy="638175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</a:t>
            </a:r>
            <a:r>
              <a:rPr lang="en-GB" sz="2000" b="1" dirty="0" smtClean="0">
                <a:solidFill>
                  <a:srgbClr val="D676AD"/>
                </a:solidFill>
              </a:rPr>
              <a:t>20.4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97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5292000" y="1041937"/>
            <a:ext cx="0" cy="5195063"/>
          </a:xfrm>
          <a:prstGeom prst="line">
            <a:avLst/>
          </a:prstGeom>
          <a:ln>
            <a:solidFill>
              <a:srgbClr val="D676A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00" y="1011975"/>
            <a:ext cx="4381500" cy="5153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000" y="1053000"/>
            <a:ext cx="2400300" cy="2047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0000" y="3395450"/>
            <a:ext cx="1514475" cy="428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6825" y="4118650"/>
            <a:ext cx="2543175" cy="971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8000" y="5384775"/>
            <a:ext cx="2714625" cy="276225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</a:t>
            </a:r>
            <a:r>
              <a:rPr lang="en-GB" sz="2000" b="1" dirty="0" smtClean="0">
                <a:solidFill>
                  <a:srgbClr val="D676AD"/>
                </a:solidFill>
              </a:rPr>
              <a:t>20.4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57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236" y="3105588"/>
            <a:ext cx="165735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000" y="4082625"/>
            <a:ext cx="2867025" cy="7143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125" y="1061751"/>
            <a:ext cx="4333875" cy="1752600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</a:t>
            </a:r>
            <a:r>
              <a:rPr lang="en-GB" sz="2000" b="1" dirty="0" smtClean="0">
                <a:solidFill>
                  <a:srgbClr val="D676AD"/>
                </a:solidFill>
              </a:rPr>
              <a:t>20.4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8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125" y="1013912"/>
            <a:ext cx="4333875" cy="1743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000" y="3052531"/>
            <a:ext cx="1704975" cy="6381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000" y="3986250"/>
            <a:ext cx="3457575" cy="666750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</a:t>
            </a:r>
            <a:r>
              <a:rPr lang="en-GB" sz="2000" b="1" dirty="0" smtClean="0">
                <a:solidFill>
                  <a:srgbClr val="D676AD"/>
                </a:solidFill>
              </a:rPr>
              <a:t>20.4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82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225" y="1037925"/>
            <a:ext cx="4295775" cy="1743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342" y="3069300"/>
            <a:ext cx="1609725" cy="657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777" y="4014825"/>
            <a:ext cx="3609975" cy="638175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</a:t>
            </a:r>
            <a:r>
              <a:rPr lang="en-GB" sz="2000" b="1" dirty="0" smtClean="0">
                <a:solidFill>
                  <a:srgbClr val="D676AD"/>
                </a:solidFill>
              </a:rPr>
              <a:t>20.4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57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869582"/>
            <a:ext cx="9010650" cy="2076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969" y="3085476"/>
            <a:ext cx="2552700" cy="99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4000" y="2933359"/>
            <a:ext cx="3143250" cy="30861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3852000" y="2997296"/>
            <a:ext cx="0" cy="3239704"/>
          </a:xfrm>
          <a:prstGeom prst="line">
            <a:avLst/>
          </a:prstGeom>
          <a:ln>
            <a:solidFill>
              <a:srgbClr val="D676A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</a:t>
            </a:r>
            <a:r>
              <a:rPr lang="en-GB" sz="2000" b="1" dirty="0" smtClean="0">
                <a:solidFill>
                  <a:srgbClr val="D676AD"/>
                </a:solidFill>
              </a:rPr>
              <a:t>20.4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73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000" y="2036529"/>
            <a:ext cx="2762250" cy="1400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071" y="3745875"/>
            <a:ext cx="2371725" cy="619125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20.1</a:t>
            </a:r>
            <a:endParaRPr lang="en-US" sz="2000" b="1" dirty="0">
              <a:solidFill>
                <a:srgbClr val="D676AD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125" y="1028552"/>
            <a:ext cx="738187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2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869582"/>
            <a:ext cx="9010650" cy="2076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69" y="3145102"/>
            <a:ext cx="3105150" cy="1381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069" y="4725296"/>
            <a:ext cx="2295525" cy="6477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</a:t>
            </a:r>
            <a:r>
              <a:rPr lang="en-GB" sz="2000" b="1" dirty="0" smtClean="0">
                <a:solidFill>
                  <a:srgbClr val="D676AD"/>
                </a:solidFill>
              </a:rPr>
              <a:t>20.4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25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675" y="775725"/>
            <a:ext cx="8315325" cy="25812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000" y="3501000"/>
            <a:ext cx="1524000" cy="276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275" y="4003050"/>
            <a:ext cx="1609725" cy="1000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925" y="5229000"/>
            <a:ext cx="1743075" cy="98107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572000" y="3499125"/>
            <a:ext cx="0" cy="2737875"/>
          </a:xfrm>
          <a:prstGeom prst="line">
            <a:avLst/>
          </a:prstGeom>
          <a:ln>
            <a:solidFill>
              <a:srgbClr val="D676A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2756" y="3488400"/>
            <a:ext cx="2733675" cy="2743200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</a:t>
            </a:r>
            <a:r>
              <a:rPr lang="en-GB" sz="2000" b="1" dirty="0" smtClean="0">
                <a:solidFill>
                  <a:srgbClr val="D676AD"/>
                </a:solidFill>
              </a:rPr>
              <a:t>20.4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47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341" y="1053000"/>
            <a:ext cx="4086225" cy="1276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4566" y="2609737"/>
            <a:ext cx="2171700" cy="285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8166" y="3175874"/>
            <a:ext cx="2305050" cy="285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4266" y="3742011"/>
            <a:ext cx="2333625" cy="504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5778" y="4527225"/>
            <a:ext cx="2409825" cy="485775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2147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 smtClean="0">
                <a:solidFill>
                  <a:srgbClr val="D676AD"/>
                </a:solidFill>
              </a:rPr>
              <a:t>Revision Exercises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09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00" y="1053000"/>
            <a:ext cx="3943350" cy="19621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299" y="3358575"/>
            <a:ext cx="1257300" cy="323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299" y="4025850"/>
            <a:ext cx="2276475" cy="3143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623" y="4683600"/>
            <a:ext cx="2409825" cy="266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0296" y="5293725"/>
            <a:ext cx="2295525" cy="295275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2147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 smtClean="0">
                <a:solidFill>
                  <a:srgbClr val="D676AD"/>
                </a:solidFill>
              </a:rPr>
              <a:t>Revision Exercises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47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650" y="1033965"/>
            <a:ext cx="3943350" cy="1914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575" y="3265436"/>
            <a:ext cx="2428875" cy="342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5575" y="3925282"/>
            <a:ext cx="2371725" cy="285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7475" y="4527978"/>
            <a:ext cx="2409825" cy="276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6524" y="5121150"/>
            <a:ext cx="2466975" cy="32385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2147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 smtClean="0">
                <a:solidFill>
                  <a:srgbClr val="D676AD"/>
                </a:solidFill>
              </a:rPr>
              <a:t>Revision Exercises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31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5004000" y="1041937"/>
            <a:ext cx="0" cy="5195063"/>
          </a:xfrm>
          <a:prstGeom prst="line">
            <a:avLst/>
          </a:prstGeom>
          <a:ln>
            <a:solidFill>
              <a:srgbClr val="D676A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788535" y="1047718"/>
            <a:ext cx="3999465" cy="3029282"/>
            <a:chOff x="4992435" y="1132972"/>
            <a:chExt cx="3999465" cy="302928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92435" y="1132972"/>
              <a:ext cx="3895725" cy="184785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20000" y="3019254"/>
              <a:ext cx="3771900" cy="1143000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0916" y="934575"/>
            <a:ext cx="2943225" cy="26384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0068" y="3927563"/>
            <a:ext cx="2419350" cy="13430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8000" y="5625150"/>
            <a:ext cx="3048000" cy="3238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2525" y="4465725"/>
            <a:ext cx="1133475" cy="3143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5537" y="5168775"/>
            <a:ext cx="828675" cy="276225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2147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 smtClean="0">
                <a:solidFill>
                  <a:srgbClr val="D676AD"/>
                </a:solidFill>
              </a:rPr>
              <a:t>Revision Exercises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1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5292000" y="716850"/>
            <a:ext cx="0" cy="5520150"/>
          </a:xfrm>
          <a:prstGeom prst="line">
            <a:avLst/>
          </a:prstGeom>
          <a:ln>
            <a:solidFill>
              <a:srgbClr val="D676A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756000" y="716850"/>
            <a:ext cx="4248000" cy="5448150"/>
            <a:chOff x="540000" y="981000"/>
            <a:chExt cx="4248000" cy="544815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0000" y="981000"/>
              <a:ext cx="4114800" cy="43053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7975" y="5229000"/>
              <a:ext cx="4010025" cy="1200150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000" y="660300"/>
            <a:ext cx="1571625" cy="2552700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2147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 smtClean="0">
                <a:solidFill>
                  <a:srgbClr val="D676AD"/>
                </a:solidFill>
              </a:rPr>
              <a:t>Revision Exercises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5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5292000" y="716850"/>
            <a:ext cx="0" cy="5520150"/>
          </a:xfrm>
          <a:prstGeom prst="line">
            <a:avLst/>
          </a:prstGeom>
          <a:ln>
            <a:solidFill>
              <a:srgbClr val="D676A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756000" y="716850"/>
            <a:ext cx="4248000" cy="5448150"/>
            <a:chOff x="540000" y="981000"/>
            <a:chExt cx="4248000" cy="544815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0000" y="981000"/>
              <a:ext cx="4114800" cy="43053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7975" y="5229000"/>
              <a:ext cx="4010025" cy="1200150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5425" y="652800"/>
            <a:ext cx="3076575" cy="4648200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2147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 smtClean="0">
                <a:solidFill>
                  <a:srgbClr val="D676AD"/>
                </a:solidFill>
              </a:rPr>
              <a:t>Revision Exercises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87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5292000" y="716850"/>
            <a:ext cx="0" cy="5520150"/>
          </a:xfrm>
          <a:prstGeom prst="line">
            <a:avLst/>
          </a:prstGeom>
          <a:ln>
            <a:solidFill>
              <a:srgbClr val="D676A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756000" y="716850"/>
            <a:ext cx="4248000" cy="5448150"/>
            <a:chOff x="540000" y="981000"/>
            <a:chExt cx="4248000" cy="544815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0000" y="981000"/>
              <a:ext cx="4114800" cy="43053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7975" y="5229000"/>
              <a:ext cx="4010025" cy="1200150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1875" y="693000"/>
            <a:ext cx="3286125" cy="3143250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2147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 smtClean="0">
                <a:solidFill>
                  <a:srgbClr val="D676AD"/>
                </a:solidFill>
              </a:rPr>
              <a:t>Revision Exercises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20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5292000" y="1053000"/>
            <a:ext cx="0" cy="5184000"/>
          </a:xfrm>
          <a:prstGeom prst="line">
            <a:avLst/>
          </a:prstGeom>
          <a:ln>
            <a:solidFill>
              <a:srgbClr val="D676A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925" y="1053000"/>
            <a:ext cx="4410075" cy="2438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675" y="1017525"/>
            <a:ext cx="3743325" cy="3419475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2147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 smtClean="0">
                <a:solidFill>
                  <a:srgbClr val="D676AD"/>
                </a:solidFill>
              </a:rPr>
              <a:t>Revision Exercises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53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1028220"/>
            <a:ext cx="7362825" cy="647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500" y="2011785"/>
            <a:ext cx="2857500" cy="971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750" y="3319200"/>
            <a:ext cx="2381250" cy="6858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20.1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27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5292000" y="1053000"/>
            <a:ext cx="0" cy="5184000"/>
          </a:xfrm>
          <a:prstGeom prst="line">
            <a:avLst/>
          </a:prstGeom>
          <a:ln>
            <a:solidFill>
              <a:srgbClr val="D676A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925" y="1053000"/>
            <a:ext cx="4410075" cy="243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9900" y="981000"/>
            <a:ext cx="2324100" cy="1028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9900" y="2324512"/>
            <a:ext cx="1562100" cy="133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9900" y="3972825"/>
            <a:ext cx="1647825" cy="140017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2147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 smtClean="0">
                <a:solidFill>
                  <a:srgbClr val="D676AD"/>
                </a:solidFill>
              </a:rPr>
              <a:t>Revision Exercises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61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5292000" y="1041937"/>
            <a:ext cx="16083" cy="5195063"/>
          </a:xfrm>
          <a:prstGeom prst="line">
            <a:avLst/>
          </a:prstGeom>
          <a:ln>
            <a:solidFill>
              <a:srgbClr val="D676A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00" y="1013286"/>
            <a:ext cx="4276725" cy="781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043" y="2217393"/>
            <a:ext cx="2552700" cy="619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043" y="3259575"/>
            <a:ext cx="3533775" cy="2257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5922" y="1047786"/>
            <a:ext cx="3238500" cy="1390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9500" y="2671500"/>
            <a:ext cx="3238500" cy="1333500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2147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 smtClean="0">
                <a:solidFill>
                  <a:srgbClr val="D676AD"/>
                </a:solidFill>
              </a:rPr>
              <a:t>Revision Exercises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14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5220000" y="1041937"/>
            <a:ext cx="0" cy="5195063"/>
          </a:xfrm>
          <a:prstGeom prst="line">
            <a:avLst/>
          </a:prstGeom>
          <a:ln>
            <a:solidFill>
              <a:srgbClr val="D676A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225" y="1055737"/>
            <a:ext cx="4295775" cy="742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871" y="2195756"/>
            <a:ext cx="2600325" cy="561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871" y="3154800"/>
            <a:ext cx="3686175" cy="2362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6575" y="981000"/>
            <a:ext cx="3409950" cy="1390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6575" y="2606888"/>
            <a:ext cx="3781425" cy="1438275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2147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 smtClean="0">
                <a:solidFill>
                  <a:srgbClr val="D676AD"/>
                </a:solidFill>
              </a:rPr>
              <a:t>Revision Exercises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01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5220000" y="1041937"/>
            <a:ext cx="0" cy="5195063"/>
          </a:xfrm>
          <a:prstGeom prst="line">
            <a:avLst/>
          </a:prstGeom>
          <a:ln>
            <a:solidFill>
              <a:srgbClr val="D676A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700" y="1012800"/>
            <a:ext cx="4305300" cy="4648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0850" y="1055137"/>
            <a:ext cx="3286125" cy="2552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0850" y="3874200"/>
            <a:ext cx="3867150" cy="10668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2147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 smtClean="0">
                <a:solidFill>
                  <a:srgbClr val="D676AD"/>
                </a:solidFill>
              </a:rPr>
              <a:t>Revision Exercises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01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5220000" y="1041937"/>
            <a:ext cx="0" cy="5195063"/>
          </a:xfrm>
          <a:prstGeom prst="line">
            <a:avLst/>
          </a:prstGeom>
          <a:ln>
            <a:solidFill>
              <a:srgbClr val="D676A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700" y="1012800"/>
            <a:ext cx="4305300" cy="4648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4100" y="1030950"/>
            <a:ext cx="3771900" cy="268605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2147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 smtClean="0">
                <a:solidFill>
                  <a:srgbClr val="D676AD"/>
                </a:solidFill>
              </a:rPr>
              <a:t>Revision Exercises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75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34740" y="693000"/>
            <a:ext cx="8693307" cy="5544000"/>
            <a:chOff x="434740" y="1124704"/>
            <a:chExt cx="8693307" cy="5544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5125" y="5589000"/>
              <a:ext cx="3952875" cy="84772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4740" y="1167454"/>
              <a:ext cx="4352925" cy="4410075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>
            <a:xfrm>
              <a:off x="4860000" y="1124704"/>
              <a:ext cx="0" cy="5544000"/>
            </a:xfrm>
            <a:prstGeom prst="line">
              <a:avLst/>
            </a:prstGeom>
            <a:ln>
              <a:solidFill>
                <a:srgbClr val="D676A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03722" y="1125000"/>
              <a:ext cx="4124325" cy="2571750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4000" y="3404396"/>
            <a:ext cx="2990850" cy="11049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4200" y="4642946"/>
            <a:ext cx="2209800" cy="1028700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2147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 smtClean="0">
                <a:solidFill>
                  <a:srgbClr val="D676AD"/>
                </a:solidFill>
              </a:rPr>
              <a:t>Revision Exercises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47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34740" y="693296"/>
            <a:ext cx="8693307" cy="5311725"/>
            <a:chOff x="434740" y="1125000"/>
            <a:chExt cx="8693307" cy="531172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5125" y="5589000"/>
              <a:ext cx="3952875" cy="84772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4740" y="1167454"/>
              <a:ext cx="4352925" cy="441007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03722" y="1125000"/>
              <a:ext cx="4124325" cy="257175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6675" y="3501296"/>
            <a:ext cx="2219325" cy="342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9028" y="4117277"/>
            <a:ext cx="2181225" cy="295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8240" y="4566746"/>
            <a:ext cx="1019175" cy="590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46507" y="5277393"/>
            <a:ext cx="695325" cy="333375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2147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 smtClean="0">
                <a:solidFill>
                  <a:srgbClr val="D676AD"/>
                </a:solidFill>
              </a:rPr>
              <a:t>Revision Exercises</a:t>
            </a:r>
            <a:endParaRPr lang="en-US" sz="2000" b="1" dirty="0">
              <a:solidFill>
                <a:srgbClr val="D676AD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860000" y="693000"/>
            <a:ext cx="0" cy="5544000"/>
          </a:xfrm>
          <a:prstGeom prst="line">
            <a:avLst/>
          </a:prstGeom>
          <a:ln>
            <a:solidFill>
              <a:srgbClr val="D676A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07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24000" y="672596"/>
            <a:ext cx="8690325" cy="4616586"/>
            <a:chOff x="324000" y="1104300"/>
            <a:chExt cx="8690325" cy="461658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4000" y="1301286"/>
              <a:ext cx="4448175" cy="44196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90000" y="1104300"/>
              <a:ext cx="4124325" cy="10287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80499" y="2154075"/>
              <a:ext cx="3743325" cy="2066925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0499" y="4060200"/>
            <a:ext cx="1419225" cy="304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9725" y="4700925"/>
            <a:ext cx="1438275" cy="600075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2147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 smtClean="0">
                <a:solidFill>
                  <a:srgbClr val="D676AD"/>
                </a:solidFill>
              </a:rPr>
              <a:t>Revision Exercises</a:t>
            </a:r>
            <a:endParaRPr lang="en-US" sz="2000" b="1" dirty="0">
              <a:solidFill>
                <a:srgbClr val="D676AD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860000" y="693000"/>
            <a:ext cx="0" cy="5544000"/>
          </a:xfrm>
          <a:prstGeom prst="line">
            <a:avLst/>
          </a:prstGeom>
          <a:ln>
            <a:solidFill>
              <a:srgbClr val="D676A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52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00" y="3789296"/>
            <a:ext cx="3648075" cy="230505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24000" y="672596"/>
            <a:ext cx="8690325" cy="4616586"/>
            <a:chOff x="324000" y="1104300"/>
            <a:chExt cx="8690325" cy="461658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4000" y="1301286"/>
              <a:ext cx="4448175" cy="44196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90000" y="1104300"/>
              <a:ext cx="4124325" cy="10287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80499" y="2154075"/>
              <a:ext cx="3743325" cy="2066925"/>
            </a:xfrm>
            <a:prstGeom prst="rect">
              <a:avLst/>
            </a:prstGeom>
          </p:spPr>
        </p:pic>
      </p:grpSp>
      <p:sp>
        <p:nvSpPr>
          <p:cNvPr id="1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2147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 smtClean="0">
                <a:solidFill>
                  <a:srgbClr val="D676AD"/>
                </a:solidFill>
              </a:rPr>
              <a:t>Revision Exercises</a:t>
            </a:r>
            <a:endParaRPr lang="en-US" sz="2000" b="1" dirty="0">
              <a:solidFill>
                <a:srgbClr val="D676AD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860000" y="693000"/>
            <a:ext cx="0" cy="5544000"/>
          </a:xfrm>
          <a:prstGeom prst="line">
            <a:avLst/>
          </a:prstGeom>
          <a:ln>
            <a:solidFill>
              <a:srgbClr val="D676A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4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24000" y="672596"/>
            <a:ext cx="8690325" cy="4616586"/>
            <a:chOff x="324000" y="1104300"/>
            <a:chExt cx="8690325" cy="461658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4000" y="1301286"/>
              <a:ext cx="4448175" cy="44196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90000" y="1104300"/>
              <a:ext cx="4124325" cy="10287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80499" y="2154075"/>
              <a:ext cx="3743325" cy="2066925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4000" y="3894455"/>
            <a:ext cx="2752725" cy="1866900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2147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 smtClean="0">
                <a:solidFill>
                  <a:srgbClr val="D676AD"/>
                </a:solidFill>
              </a:rPr>
              <a:t>Revision Exercises</a:t>
            </a:r>
            <a:endParaRPr lang="en-US" sz="2000" b="1" dirty="0">
              <a:solidFill>
                <a:srgbClr val="D676AD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860000" y="693000"/>
            <a:ext cx="0" cy="5544000"/>
          </a:xfrm>
          <a:prstGeom prst="line">
            <a:avLst/>
          </a:prstGeom>
          <a:ln>
            <a:solidFill>
              <a:srgbClr val="D676A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10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1027484"/>
            <a:ext cx="7905750" cy="342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000" y="1670250"/>
            <a:ext cx="2286000" cy="219075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20.1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53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5" y="765296"/>
            <a:ext cx="8820150" cy="3333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000" y="3573896"/>
            <a:ext cx="2133600" cy="962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450" y="4581896"/>
            <a:ext cx="3257550" cy="12954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140000" y="3573296"/>
            <a:ext cx="0" cy="2663704"/>
          </a:xfrm>
          <a:prstGeom prst="line">
            <a:avLst/>
          </a:prstGeom>
          <a:ln>
            <a:solidFill>
              <a:srgbClr val="D676A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4000" y="3482321"/>
            <a:ext cx="2552700" cy="2466975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2147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 smtClean="0">
                <a:solidFill>
                  <a:srgbClr val="D676AD"/>
                </a:solidFill>
              </a:rPr>
              <a:t>Revision Exercises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05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5" y="765296"/>
            <a:ext cx="8820150" cy="3333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075" y="3255071"/>
            <a:ext cx="3209925" cy="1038225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2147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 smtClean="0">
                <a:solidFill>
                  <a:srgbClr val="D676AD"/>
                </a:solidFill>
              </a:rPr>
              <a:t>Revision Exercises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33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24000" y="723000"/>
            <a:ext cx="8686800" cy="5442000"/>
            <a:chOff x="396000" y="949350"/>
            <a:chExt cx="8686800" cy="5442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000" y="949350"/>
              <a:ext cx="5438775" cy="2476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4000" y="1219763"/>
              <a:ext cx="3590925" cy="35814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6000" y="4823926"/>
              <a:ext cx="3790950" cy="23812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6000" y="5084814"/>
              <a:ext cx="4267200" cy="25717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6000" y="5364752"/>
              <a:ext cx="6553200" cy="21907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6000" y="5606590"/>
              <a:ext cx="7477125" cy="24765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96000" y="5877000"/>
              <a:ext cx="8686800" cy="514350"/>
            </a:xfrm>
            <a:prstGeom prst="rect">
              <a:avLst/>
            </a:prstGeom>
          </p:spPr>
        </p:pic>
      </p:grpSp>
      <p:sp>
        <p:nvSpPr>
          <p:cNvPr id="14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2147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 smtClean="0">
                <a:solidFill>
                  <a:srgbClr val="D676AD"/>
                </a:solidFill>
              </a:rPr>
              <a:t>Revision Exercises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24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5292000" y="826233"/>
            <a:ext cx="0" cy="5410767"/>
          </a:xfrm>
          <a:prstGeom prst="line">
            <a:avLst/>
          </a:prstGeom>
          <a:ln>
            <a:solidFill>
              <a:srgbClr val="D676A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25" y="826233"/>
            <a:ext cx="2162175" cy="2952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450" y="1207655"/>
            <a:ext cx="3638550" cy="53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804" y="1827201"/>
            <a:ext cx="3238500" cy="2905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625" y="4941296"/>
            <a:ext cx="3381375" cy="1000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3050" y="829575"/>
            <a:ext cx="3028950" cy="513397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2147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 smtClean="0">
                <a:solidFill>
                  <a:srgbClr val="D676AD"/>
                </a:solidFill>
              </a:rPr>
              <a:t>Revision Exercises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92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863988E-81CE-4F82-9136-41E114CC60BB}"/>
              </a:ext>
            </a:extLst>
          </p:cNvPr>
          <p:cNvSpPr txBox="1"/>
          <p:nvPr/>
        </p:nvSpPr>
        <p:spPr>
          <a:xfrm>
            <a:off x="149383" y="2394674"/>
            <a:ext cx="88146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EA5046"/>
                </a:solidFill>
              </a:rPr>
              <a:t>End of</a:t>
            </a:r>
          </a:p>
          <a:p>
            <a:pPr algn="ctr"/>
            <a:r>
              <a:rPr lang="en-US" sz="3600" b="1" dirty="0">
                <a:solidFill>
                  <a:srgbClr val="EA5046"/>
                </a:solidFill>
              </a:rPr>
              <a:t>Chapter 20 – Co – Ordinate Geometry: The Circle </a:t>
            </a:r>
          </a:p>
        </p:txBody>
      </p:sp>
    </p:spTree>
    <p:extLst>
      <p:ext uri="{BB962C8B-B14F-4D97-AF65-F5344CB8AC3E}">
        <p14:creationId xmlns:p14="http://schemas.microsoft.com/office/powerpoint/2010/main" val="193282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1056205"/>
            <a:ext cx="4048125" cy="2952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175" y="1629000"/>
            <a:ext cx="3171825" cy="2828925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4572000" y="1557000"/>
            <a:ext cx="0" cy="4680000"/>
          </a:xfrm>
          <a:prstGeom prst="line">
            <a:avLst/>
          </a:prstGeom>
          <a:ln>
            <a:solidFill>
              <a:srgbClr val="D676A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125" y="1592837"/>
            <a:ext cx="3105150" cy="285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500" y="4530900"/>
            <a:ext cx="2095500" cy="1562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4125" y="4725000"/>
            <a:ext cx="2114550" cy="1028700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0871" y="333000"/>
            <a:ext cx="164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D676AD"/>
                </a:solidFill>
              </a:rPr>
              <a:t>Exercise 20.1</a:t>
            </a:r>
            <a:endParaRPr lang="en-US" sz="2000" b="1" dirty="0">
              <a:solidFill>
                <a:srgbClr val="D67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02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a31abb673bbb77135181a5b46b9d2aa694f4f9"/>
</p:tagLst>
</file>

<file path=ppt/theme/theme1.xml><?xml version="1.0" encoding="utf-8"?>
<a:theme xmlns:a="http://schemas.openxmlformats.org/drawingml/2006/main" name="1_Active Maths Powerpoint 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EE1D655DF4994EBA20209DE0C6BE72" ma:contentTypeVersion="13" ma:contentTypeDescription="Create a new document." ma:contentTypeScope="" ma:versionID="f2d57e3e8943c2cb8db6a25a4a322fbe">
  <xsd:schema xmlns:xsd="http://www.w3.org/2001/XMLSchema" xmlns:xs="http://www.w3.org/2001/XMLSchema" xmlns:p="http://schemas.microsoft.com/office/2006/metadata/properties" xmlns:ns2="c5dc4b5e-1f6b-478f-b822-8298fb4ce857" xmlns:ns3="0dfdf88e-92af-4db6-a258-f2af15bf1e36" targetNamespace="http://schemas.microsoft.com/office/2006/metadata/properties" ma:root="true" ma:fieldsID="159666e023f5860538d43e49dfeca5c3" ns2:_="" ns3:_="">
    <xsd:import namespace="c5dc4b5e-1f6b-478f-b822-8298fb4ce857"/>
    <xsd:import namespace="0dfdf88e-92af-4db6-a258-f2af15bf1e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dc4b5e-1f6b-478f-b822-8298fb4ce8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c742b05b-9ba8-4872-bed0-60cf4bd1a3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fdf88e-92af-4db6-a258-f2af15bf1e36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711dbe9-6a10-4534-9c94-dc55f4354430}" ma:internalName="TaxCatchAll" ma:showField="CatchAllData" ma:web="0dfdf88e-92af-4db6-a258-f2af15bf1e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5dc4b5e-1f6b-478f-b822-8298fb4ce857">
      <Terms xmlns="http://schemas.microsoft.com/office/infopath/2007/PartnerControls"/>
    </lcf76f155ced4ddcb4097134ff3c332f>
    <TaxCatchAll xmlns="0dfdf88e-92af-4db6-a258-f2af15bf1e36" xsi:nil="true"/>
    <SharedWithUsers xmlns="0dfdf88e-92af-4db6-a258-f2af15bf1e36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9A27DC-7D74-4222-A4E6-0D1F1D246BA1}"/>
</file>

<file path=customXml/itemProps2.xml><?xml version="1.0" encoding="utf-8"?>
<ds:datastoreItem xmlns:ds="http://schemas.openxmlformats.org/officeDocument/2006/customXml" ds:itemID="{3D9DE9F8-47E7-4CEA-9A43-7C706F4E4F7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B36B1C6-E563-403B-A62E-4FCD6E99CC0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4039</TotalTime>
  <Words>274</Words>
  <PresentationFormat>On-screen Show (4:3)</PresentationFormat>
  <Paragraphs>168</Paragraphs>
  <Slides>84</Slides>
  <Notes>82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8" baseType="lpstr">
      <vt:lpstr>Arial</vt:lpstr>
      <vt:lpstr>Calibri</vt:lpstr>
      <vt:lpstr>Open Sans</vt:lpstr>
      <vt:lpstr>1_Active Maths Powerpoint 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terms:created xsi:type="dcterms:W3CDTF">2011-12-02T16:13:29Z</dcterms:created>
  <dcterms:modified xsi:type="dcterms:W3CDTF">2023-07-19T12:01:02Z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0x01010033EE1D655DF4994EBA20209DE0C6BE72</vt:lpwstr>
  </property>
  <property fmtid="{D5CDD505-2E9C-101B-9397-08002B2CF9AE}" pid="3" name="Order">
    <vt:r8>30700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TemplateUrl">
    <vt:lpwstr/>
  </property>
  <property fmtid="{D5CDD505-2E9C-101B-9397-08002B2CF9AE}" pid="11" name="ComplianceAssetId">
    <vt:lpwstr/>
  </property>
</Properties>
</file>