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u/nZEmnjq6YpXpH7qphhMC15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879AF-2D73-49DE-9882-BE18A02387B4}" v="63" dt="2023-01-31T23:26:35.005"/>
  </p1510:revLst>
</p1510:revInfo>
</file>

<file path=ppt/tableStyles.xml><?xml version="1.0" encoding="utf-8"?>
<a:tblStyleLst xmlns:a="http://schemas.openxmlformats.org/drawingml/2006/main" def="{A7EE0023-B21B-48C6-AF09-C2A77C538C48}">
  <a:tblStyle styleId="{A7EE0023-B21B-48C6-AF09-C2A77C538C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96B879AF-2D73-49DE-9882-BE18A02387B4}"/>
    <pc:docChg chg="undo redo custSel modSld">
      <pc:chgData name="Priscilla O'Connor" userId="d3b9681a-6783-45a0-a9cd-fbceb3f6df13" providerId="ADAL" clId="{96B879AF-2D73-49DE-9882-BE18A02387B4}" dt="2023-01-31T23:31:30.500" v="1594" actId="114"/>
      <pc:docMkLst>
        <pc:docMk/>
      </pc:docMkLst>
      <pc:sldChg chg="modSp mod">
        <pc:chgData name="Priscilla O'Connor" userId="d3b9681a-6783-45a0-a9cd-fbceb3f6df13" providerId="ADAL" clId="{96B879AF-2D73-49DE-9882-BE18A02387B4}" dt="2023-01-31T22:12:54.536" v="1173" actId="20577"/>
        <pc:sldMkLst>
          <pc:docMk/>
          <pc:sldMk cId="0" sldId="257"/>
        </pc:sldMkLst>
        <pc:spChg chg="mod">
          <ac:chgData name="Priscilla O'Connor" userId="d3b9681a-6783-45a0-a9cd-fbceb3f6df13" providerId="ADAL" clId="{96B879AF-2D73-49DE-9882-BE18A02387B4}" dt="2023-01-31T22:12:54.536" v="1173" actId="20577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1:15:18.149" v="24" actId="20577"/>
        <pc:sldMkLst>
          <pc:docMk/>
          <pc:sldMk cId="0" sldId="258"/>
        </pc:sldMkLst>
        <pc:spChg chg="mod">
          <ac:chgData name="Priscilla O'Connor" userId="d3b9681a-6783-45a0-a9cd-fbceb3f6df13" providerId="ADAL" clId="{96B879AF-2D73-49DE-9882-BE18A02387B4}" dt="2023-01-31T21:15:12.058" v="22" actId="2057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15:18.149" v="24" actId="20577"/>
          <ac:spMkLst>
            <pc:docMk/>
            <pc:sldMk cId="0" sldId="258"/>
            <ac:spMk id="113" creationId="{00000000-0000-0000-0000-000000000000}"/>
          </ac:spMkLst>
        </pc:spChg>
      </pc:sldChg>
      <pc:sldChg chg="addSp modSp mod">
        <pc:chgData name="Priscilla O'Connor" userId="d3b9681a-6783-45a0-a9cd-fbceb3f6df13" providerId="ADAL" clId="{96B879AF-2D73-49DE-9882-BE18A02387B4}" dt="2023-01-31T23:22:10.432" v="1555" actId="1076"/>
        <pc:sldMkLst>
          <pc:docMk/>
          <pc:sldMk cId="0" sldId="259"/>
        </pc:sldMkLst>
        <pc:spChg chg="mod">
          <ac:chgData name="Priscilla O'Connor" userId="d3b9681a-6783-45a0-a9cd-fbceb3f6df13" providerId="ADAL" clId="{96B879AF-2D73-49DE-9882-BE18A02387B4}" dt="2023-01-31T23:22:10.432" v="1555" actId="1076"/>
          <ac:spMkLst>
            <pc:docMk/>
            <pc:sldMk cId="0" sldId="259"/>
            <ac:spMk id="2" creationId="{6D25F9B8-2537-EC66-F913-CE625E3D182D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49.299" v="1030" actId="1038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2:54.736" v="853" actId="1036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1:44.209" v="661" actId="1035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1:25.334" v="627" actId="1076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2:23.191" v="778" actId="1035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2:12.949" v="747" actId="1036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2:02.896" v="718" actId="1036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2:37.247" v="818" actId="1036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13.608" v="950" actId="1036"/>
          <ac:spMkLst>
            <pc:docMk/>
            <pc:sldMk cId="0" sldId="259"/>
            <ac:spMk id="13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24.347" v="985" actId="1036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3:35.942" v="1016" actId="1035"/>
          <ac:spMkLst>
            <pc:docMk/>
            <pc:sldMk cId="0" sldId="259"/>
            <ac:spMk id="13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14.335" v="300" actId="1076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4:46.241" v="295" actId="1035"/>
          <ac:spMkLst>
            <pc:docMk/>
            <pc:sldMk cId="0" sldId="259"/>
            <ac:spMk id="14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4:36.886" v="290" actId="1076"/>
          <ac:spMkLst>
            <pc:docMk/>
            <pc:sldMk cId="0" sldId="259"/>
            <ac:spMk id="14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04.396" v="298" actId="1076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4:57.570" v="297" actId="1076"/>
          <ac:spMkLst>
            <pc:docMk/>
            <pc:sldMk cId="0" sldId="259"/>
            <ac:spMk id="14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4:52.764" v="296" actId="1076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09.054" v="299" actId="1076"/>
          <ac:spMkLst>
            <pc:docMk/>
            <pc:sldMk cId="0" sldId="259"/>
            <ac:spMk id="14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18.474" v="301" actId="1076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23.170" v="302" actId="1076"/>
          <ac:spMkLst>
            <pc:docMk/>
            <pc:sldMk cId="0" sldId="259"/>
            <ac:spMk id="14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35:30.467" v="303" actId="1076"/>
          <ac:spMkLst>
            <pc:docMk/>
            <pc:sldMk cId="0" sldId="259"/>
            <ac:spMk id="14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05.237" v="1032" actId="1035"/>
          <ac:spMkLst>
            <pc:docMk/>
            <pc:sldMk cId="0" sldId="259"/>
            <ac:spMk id="159" creationId="{00000000-0000-0000-0000-000000000000}"/>
          </ac:spMkLst>
        </pc:spChg>
        <pc:grpChg chg="add mod">
          <ac:chgData name="Priscilla O'Connor" userId="d3b9681a-6783-45a0-a9cd-fbceb3f6df13" providerId="ADAL" clId="{96B879AF-2D73-49DE-9882-BE18A02387B4}" dt="2023-01-31T21:23:56.428" v="100" actId="164"/>
          <ac:grpSpMkLst>
            <pc:docMk/>
            <pc:sldMk cId="0" sldId="259"/>
            <ac:grpSpMk id="3" creationId="{F7109CD6-0773-B7FA-59F7-0CFBF7B4DBFA}"/>
          </ac:grpSpMkLst>
        </pc:grpChg>
        <pc:grpChg chg="add mod">
          <ac:chgData name="Priscilla O'Connor" userId="d3b9681a-6783-45a0-a9cd-fbceb3f6df13" providerId="ADAL" clId="{96B879AF-2D73-49DE-9882-BE18A02387B4}" dt="2023-01-31T21:23:56.428" v="100" actId="164"/>
          <ac:grpSpMkLst>
            <pc:docMk/>
            <pc:sldMk cId="0" sldId="259"/>
            <ac:grpSpMk id="4" creationId="{15A59B9E-985A-2FCA-5485-D9E1F65C36F1}"/>
          </ac:grpSpMkLst>
        </pc:grpChg>
        <pc:grpChg chg="add mod">
          <ac:chgData name="Priscilla O'Connor" userId="d3b9681a-6783-45a0-a9cd-fbceb3f6df13" providerId="ADAL" clId="{96B879AF-2D73-49DE-9882-BE18A02387B4}" dt="2023-01-31T21:24:04.476" v="101" actId="164"/>
          <ac:grpSpMkLst>
            <pc:docMk/>
            <pc:sldMk cId="0" sldId="259"/>
            <ac:grpSpMk id="5" creationId="{B08F163C-CC1E-8351-02CF-457ED65203B2}"/>
          </ac:grpSpMkLst>
        </pc:grpChg>
        <pc:grpChg chg="add mod">
          <ac:chgData name="Priscilla O'Connor" userId="d3b9681a-6783-45a0-a9cd-fbceb3f6df13" providerId="ADAL" clId="{96B879AF-2D73-49DE-9882-BE18A02387B4}" dt="2023-01-31T21:24:11.726" v="102" actId="1076"/>
          <ac:grpSpMkLst>
            <pc:docMk/>
            <pc:sldMk cId="0" sldId="259"/>
            <ac:grpSpMk id="6" creationId="{3BBB3B88-DAA0-12A3-A797-43D7B1AA7788}"/>
          </ac:grpSpMkLst>
        </pc:grpChg>
        <pc:graphicFrameChg chg="mod modGraphic">
          <ac:chgData name="Priscilla O'Connor" userId="d3b9681a-6783-45a0-a9cd-fbceb3f6df13" providerId="ADAL" clId="{96B879AF-2D73-49DE-9882-BE18A02387B4}" dt="2023-01-31T21:32:24.235" v="262"/>
          <ac:graphicFrameMkLst>
            <pc:docMk/>
            <pc:sldMk cId="0" sldId="259"/>
            <ac:graphicFrameMk id="118" creationId="{00000000-0000-0000-0000-000000000000}"/>
          </ac:graphicFrameMkLst>
        </pc:graphicFrameChg>
        <pc:graphicFrameChg chg="mod modGraphic">
          <ac:chgData name="Priscilla O'Connor" userId="d3b9681a-6783-45a0-a9cd-fbceb3f6df13" providerId="ADAL" clId="{96B879AF-2D73-49DE-9882-BE18A02387B4}" dt="2023-01-31T21:34:28.896" v="289"/>
          <ac:graphicFrameMkLst>
            <pc:docMk/>
            <pc:sldMk cId="0" sldId="259"/>
            <ac:graphicFrameMk id="139" creationId="{00000000-0000-0000-0000-000000000000}"/>
          </ac:graphicFrameMkLst>
        </pc:graphicFrameChg>
      </pc:sldChg>
      <pc:sldChg chg="modSp mod">
        <pc:chgData name="Priscilla O'Connor" userId="d3b9681a-6783-45a0-a9cd-fbceb3f6df13" providerId="ADAL" clId="{96B879AF-2D73-49DE-9882-BE18A02387B4}" dt="2023-01-31T21:44:18.753" v="1035" actId="20577"/>
        <pc:sldMkLst>
          <pc:docMk/>
          <pc:sldMk cId="0" sldId="260"/>
        </pc:sldMkLst>
        <pc:spChg chg="mod">
          <ac:chgData name="Priscilla O'Connor" userId="d3b9681a-6783-45a0-a9cd-fbceb3f6df13" providerId="ADAL" clId="{96B879AF-2D73-49DE-9882-BE18A02387B4}" dt="2023-01-31T21:44:18.753" v="1035" actId="20577"/>
          <ac:spMkLst>
            <pc:docMk/>
            <pc:sldMk cId="0" sldId="260"/>
            <ac:spMk id="164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1:44:51.167" v="1064" actId="1038"/>
        <pc:sldMkLst>
          <pc:docMk/>
          <pc:sldMk cId="0" sldId="261"/>
        </pc:sldMkLst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7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7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7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8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8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51.167" v="1064" actId="1038"/>
          <ac:spMkLst>
            <pc:docMk/>
            <pc:sldMk cId="0" sldId="261"/>
            <ac:spMk id="18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37.981" v="1039" actId="114"/>
          <ac:spMkLst>
            <pc:docMk/>
            <pc:sldMk cId="0" sldId="261"/>
            <ac:spMk id="18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30.691" v="1037" actId="6549"/>
          <ac:spMkLst>
            <pc:docMk/>
            <pc:sldMk cId="0" sldId="261"/>
            <ac:spMk id="18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44:34.054" v="1038" actId="114"/>
          <ac:spMkLst>
            <pc:docMk/>
            <pc:sldMk cId="0" sldId="261"/>
            <ac:spMk id="187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1:49:10.754" v="1071" actId="1076"/>
        <pc:sldMkLst>
          <pc:docMk/>
          <pc:sldMk cId="0" sldId="262"/>
        </pc:sldMkLst>
        <pc:picChg chg="add mod">
          <ac:chgData name="Priscilla O'Connor" userId="d3b9681a-6783-45a0-a9cd-fbceb3f6df13" providerId="ADAL" clId="{96B879AF-2D73-49DE-9882-BE18A02387B4}" dt="2023-01-31T21:49:10.754" v="1071" actId="1076"/>
          <ac:picMkLst>
            <pc:docMk/>
            <pc:sldMk cId="0" sldId="262"/>
            <ac:picMk id="3" creationId="{E50EA221-99F6-4F07-9482-ADB04205D5C9}"/>
          </ac:picMkLst>
        </pc:picChg>
        <pc:picChg chg="del">
          <ac:chgData name="Priscilla O'Connor" userId="d3b9681a-6783-45a0-a9cd-fbceb3f6df13" providerId="ADAL" clId="{96B879AF-2D73-49DE-9882-BE18A02387B4}" dt="2023-01-31T21:49:07.667" v="1070" actId="478"/>
          <ac:picMkLst>
            <pc:docMk/>
            <pc:sldMk cId="0" sldId="262"/>
            <ac:picMk id="196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3:23:12.954" v="1564" actId="1037"/>
        <pc:sldMkLst>
          <pc:docMk/>
          <pc:sldMk cId="0" sldId="263"/>
        </pc:sldMkLst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1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1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1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3:27.805" v="1085" actId="1076"/>
          <ac:spMkLst>
            <pc:docMk/>
            <pc:sldMk cId="0" sldId="263"/>
            <ac:spMk id="217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3:18.955" v="1083" actId="1076"/>
          <ac:spMkLst>
            <pc:docMk/>
            <pc:sldMk cId="0" sldId="263"/>
            <ac:spMk id="21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1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2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3:12.954" v="1564" actId="1037"/>
          <ac:spMkLst>
            <pc:docMk/>
            <pc:sldMk cId="0" sldId="263"/>
            <ac:spMk id="221" creationId="{00000000-0000-0000-0000-000000000000}"/>
          </ac:spMkLst>
        </pc:spChg>
        <pc:graphicFrameChg chg="mod">
          <ac:chgData name="Priscilla O'Connor" userId="d3b9681a-6783-45a0-a9cd-fbceb3f6df13" providerId="ADAL" clId="{96B879AF-2D73-49DE-9882-BE18A02387B4}" dt="2023-01-31T21:49:44.889" v="1073" actId="1076"/>
          <ac:graphicFrameMkLst>
            <pc:docMk/>
            <pc:sldMk cId="0" sldId="263"/>
            <ac:graphicFrameMk id="201" creationId="{00000000-0000-0000-0000-000000000000}"/>
          </ac:graphicFrameMkLst>
        </pc:graphicFrameChg>
        <pc:picChg chg="add mod">
          <ac:chgData name="Priscilla O'Connor" userId="d3b9681a-6783-45a0-a9cd-fbceb3f6df13" providerId="ADAL" clId="{96B879AF-2D73-49DE-9882-BE18A02387B4}" dt="2023-01-31T21:52:42.550" v="1079" actId="1076"/>
          <ac:picMkLst>
            <pc:docMk/>
            <pc:sldMk cId="0" sldId="263"/>
            <ac:picMk id="3" creationId="{855C9D1E-EFEC-1C6E-8476-EC5665E4AD56}"/>
          </ac:picMkLst>
        </pc:picChg>
        <pc:picChg chg="del">
          <ac:chgData name="Priscilla O'Connor" userId="d3b9681a-6783-45a0-a9cd-fbceb3f6df13" providerId="ADAL" clId="{96B879AF-2D73-49DE-9882-BE18A02387B4}" dt="2023-01-31T21:52:37.358" v="1078" actId="478"/>
          <ac:picMkLst>
            <pc:docMk/>
            <pc:sldMk cId="0" sldId="263"/>
            <ac:picMk id="223" creationId="{00000000-0000-0000-0000-000000000000}"/>
          </ac:picMkLst>
        </pc:picChg>
      </pc:sldChg>
      <pc:sldChg chg="modSp mod">
        <pc:chgData name="Priscilla O'Connor" userId="d3b9681a-6783-45a0-a9cd-fbceb3f6df13" providerId="ADAL" clId="{96B879AF-2D73-49DE-9882-BE18A02387B4}" dt="2023-01-31T21:54:02.964" v="1093" actId="1035"/>
        <pc:sldMkLst>
          <pc:docMk/>
          <pc:sldMk cId="0" sldId="264"/>
        </pc:sldMkLst>
        <pc:spChg chg="mod">
          <ac:chgData name="Priscilla O'Connor" userId="d3b9681a-6783-45a0-a9cd-fbceb3f6df13" providerId="ADAL" clId="{96B879AF-2D73-49DE-9882-BE18A02387B4}" dt="2023-01-31T21:54:02.964" v="1093" actId="1035"/>
          <ac:spMkLst>
            <pc:docMk/>
            <pc:sldMk cId="0" sldId="264"/>
            <ac:spMk id="22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2:53.681" v="1080" actId="114"/>
          <ac:spMkLst>
            <pc:docMk/>
            <pc:sldMk cId="0" sldId="264"/>
            <ac:spMk id="239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1:54:35.067" v="1098" actId="114"/>
        <pc:sldMkLst>
          <pc:docMk/>
          <pc:sldMk cId="0" sldId="265"/>
        </pc:sldMkLst>
        <pc:spChg chg="mod">
          <ac:chgData name="Priscilla O'Connor" userId="d3b9681a-6783-45a0-a9cd-fbceb3f6df13" providerId="ADAL" clId="{96B879AF-2D73-49DE-9882-BE18A02387B4}" dt="2023-01-31T21:54:28.692" v="1097" actId="1038"/>
          <ac:spMkLst>
            <pc:docMk/>
            <pc:sldMk cId="0" sldId="265"/>
            <ac:spMk id="24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4:35.067" v="1098" actId="114"/>
          <ac:spMkLst>
            <pc:docMk/>
            <pc:sldMk cId="0" sldId="265"/>
            <ac:spMk id="250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1:54:58.198" v="1105" actId="207"/>
        <pc:sldMkLst>
          <pc:docMk/>
          <pc:sldMk cId="0" sldId="268"/>
        </pc:sldMkLst>
        <pc:spChg chg="mod">
          <ac:chgData name="Priscilla O'Connor" userId="d3b9681a-6783-45a0-a9cd-fbceb3f6df13" providerId="ADAL" clId="{96B879AF-2D73-49DE-9882-BE18A02387B4}" dt="2023-01-31T21:54:58.198" v="1105" actId="207"/>
          <ac:spMkLst>
            <pc:docMk/>
            <pc:sldMk cId="0" sldId="268"/>
            <ac:spMk id="295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1:55:25.515" v="1127" actId="1038"/>
        <pc:sldMkLst>
          <pc:docMk/>
          <pc:sldMk cId="0" sldId="269"/>
        </pc:sldMkLst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0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0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1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1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1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25.515" v="1127" actId="1038"/>
          <ac:spMkLst>
            <pc:docMk/>
            <pc:sldMk cId="0" sldId="269"/>
            <ac:spMk id="31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08.487" v="1106" actId="114"/>
          <ac:spMkLst>
            <pc:docMk/>
            <pc:sldMk cId="0" sldId="269"/>
            <ac:spMk id="31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14.665" v="1109" actId="6549"/>
          <ac:spMkLst>
            <pc:docMk/>
            <pc:sldMk cId="0" sldId="269"/>
            <ac:spMk id="31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5:11.787" v="1107" actId="114"/>
          <ac:spMkLst>
            <pc:docMk/>
            <pc:sldMk cId="0" sldId="269"/>
            <ac:spMk id="318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3:25:29.455" v="1586" actId="1038"/>
        <pc:sldMkLst>
          <pc:docMk/>
          <pc:sldMk cId="0" sldId="270"/>
        </pc:sldMkLst>
        <pc:spChg chg="mod">
          <ac:chgData name="Priscilla O'Connor" userId="d3b9681a-6783-45a0-a9cd-fbceb3f6df13" providerId="ADAL" clId="{96B879AF-2D73-49DE-9882-BE18A02387B4}" dt="2023-01-31T23:25:02.866" v="1579" actId="1038"/>
          <ac:spMkLst>
            <pc:docMk/>
            <pc:sldMk cId="0" sldId="270"/>
            <ac:spMk id="33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5:06.549" v="1580" actId="1038"/>
          <ac:spMkLst>
            <pc:docMk/>
            <pc:sldMk cId="0" sldId="270"/>
            <ac:spMk id="33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5:09.778" v="1581" actId="1038"/>
          <ac:spMkLst>
            <pc:docMk/>
            <pc:sldMk cId="0" sldId="270"/>
            <ac:spMk id="34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6:02.127" v="1135" actId="1076"/>
          <ac:spMkLst>
            <pc:docMk/>
            <pc:sldMk cId="0" sldId="270"/>
            <ac:spMk id="341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1:56:08.322" v="1158" actId="1038"/>
          <ac:spMkLst>
            <pc:docMk/>
            <pc:sldMk cId="0" sldId="270"/>
            <ac:spMk id="34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5:12.923" v="1582" actId="1038"/>
          <ac:spMkLst>
            <pc:docMk/>
            <pc:sldMk cId="0" sldId="270"/>
            <ac:spMk id="34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5:29.455" v="1586" actId="1038"/>
          <ac:spMkLst>
            <pc:docMk/>
            <pc:sldMk cId="0" sldId="270"/>
            <ac:spMk id="34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5:17.334" v="1583" actId="1038"/>
          <ac:spMkLst>
            <pc:docMk/>
            <pc:sldMk cId="0" sldId="270"/>
            <ac:spMk id="345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1:55:43.203" v="1131" actId="1076"/>
          <ac:picMkLst>
            <pc:docMk/>
            <pc:sldMk cId="0" sldId="270"/>
            <ac:picMk id="3" creationId="{151B6B8E-A45C-730A-70B3-E5580D23B626}"/>
          </ac:picMkLst>
        </pc:picChg>
        <pc:picChg chg="del">
          <ac:chgData name="Priscilla O'Connor" userId="d3b9681a-6783-45a0-a9cd-fbceb3f6df13" providerId="ADAL" clId="{96B879AF-2D73-49DE-9882-BE18A02387B4}" dt="2023-01-31T21:55:39.264" v="1129" actId="478"/>
          <ac:picMkLst>
            <pc:docMk/>
            <pc:sldMk cId="0" sldId="270"/>
            <ac:picMk id="346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1:59:48.840" v="1165" actId="1076"/>
        <pc:sldMkLst>
          <pc:docMk/>
          <pc:sldMk cId="0" sldId="271"/>
        </pc:sldMkLst>
        <pc:picChg chg="add mod">
          <ac:chgData name="Priscilla O'Connor" userId="d3b9681a-6783-45a0-a9cd-fbceb3f6df13" providerId="ADAL" clId="{96B879AF-2D73-49DE-9882-BE18A02387B4}" dt="2023-01-31T21:59:48.840" v="1165" actId="1076"/>
          <ac:picMkLst>
            <pc:docMk/>
            <pc:sldMk cId="0" sldId="271"/>
            <ac:picMk id="3" creationId="{F123D1CA-645B-4E4E-38FF-8338C4D5A952}"/>
          </ac:picMkLst>
        </pc:picChg>
        <pc:picChg chg="del">
          <ac:chgData name="Priscilla O'Connor" userId="d3b9681a-6783-45a0-a9cd-fbceb3f6df13" providerId="ADAL" clId="{96B879AF-2D73-49DE-9882-BE18A02387B4}" dt="2023-01-31T21:59:46.273" v="1164" actId="478"/>
          <ac:picMkLst>
            <pc:docMk/>
            <pc:sldMk cId="0" sldId="271"/>
            <ac:picMk id="353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3:26:35.004" v="1591" actId="114"/>
        <pc:sldMkLst>
          <pc:docMk/>
          <pc:sldMk cId="0" sldId="272"/>
        </pc:sldMkLst>
        <pc:spChg chg="mod">
          <ac:chgData name="Priscilla O'Connor" userId="d3b9681a-6783-45a0-a9cd-fbceb3f6df13" providerId="ADAL" clId="{96B879AF-2D73-49DE-9882-BE18A02387B4}" dt="2023-01-31T23:26:35.004" v="1591" actId="114"/>
          <ac:spMkLst>
            <pc:docMk/>
            <pc:sldMk cId="0" sldId="272"/>
            <ac:spMk id="36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6:31.689" v="1590" actId="114"/>
          <ac:spMkLst>
            <pc:docMk/>
            <pc:sldMk cId="0" sldId="272"/>
            <ac:spMk id="370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3:26:05.742" v="1588" actId="1076"/>
          <ac:picMkLst>
            <pc:docMk/>
            <pc:sldMk cId="0" sldId="272"/>
            <ac:picMk id="3" creationId="{F73BA2BC-B968-0E7B-1F93-1259F2C02301}"/>
          </ac:picMkLst>
        </pc:picChg>
        <pc:picChg chg="del">
          <ac:chgData name="Priscilla O'Connor" userId="d3b9681a-6783-45a0-a9cd-fbceb3f6df13" providerId="ADAL" clId="{96B879AF-2D73-49DE-9882-BE18A02387B4}" dt="2023-01-31T22:03:52.639" v="1167" actId="478"/>
          <ac:picMkLst>
            <pc:docMk/>
            <pc:sldMk cId="0" sldId="272"/>
            <ac:picMk id="372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3:26:27.241" v="1589" actId="114"/>
        <pc:sldMkLst>
          <pc:docMk/>
          <pc:sldMk cId="0" sldId="273"/>
        </pc:sldMkLst>
        <pc:spChg chg="mod">
          <ac:chgData name="Priscilla O'Connor" userId="d3b9681a-6783-45a0-a9cd-fbceb3f6df13" providerId="ADAL" clId="{96B879AF-2D73-49DE-9882-BE18A02387B4}" dt="2023-01-31T23:10:21.402" v="1511" actId="14100"/>
          <ac:spMkLst>
            <pc:docMk/>
            <pc:sldMk cId="0" sldId="273"/>
            <ac:spMk id="380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26:27.241" v="1589" actId="114"/>
          <ac:spMkLst>
            <pc:docMk/>
            <pc:sldMk cId="0" sldId="273"/>
            <ac:spMk id="385" creationId="{00000000-0000-0000-0000-000000000000}"/>
          </ac:spMkLst>
        </pc:spChg>
        <pc:graphicFrameChg chg="mod modGraphic">
          <ac:chgData name="Priscilla O'Connor" userId="d3b9681a-6783-45a0-a9cd-fbceb3f6df13" providerId="ADAL" clId="{96B879AF-2D73-49DE-9882-BE18A02387B4}" dt="2023-01-31T23:20:58.880" v="1547" actId="1076"/>
          <ac:graphicFrameMkLst>
            <pc:docMk/>
            <pc:sldMk cId="0" sldId="273"/>
            <ac:graphicFrameMk id="381" creationId="{00000000-0000-0000-0000-000000000000}"/>
          </ac:graphicFrameMkLst>
        </pc:graphicFrameChg>
        <pc:picChg chg="add del mod">
          <ac:chgData name="Priscilla O'Connor" userId="d3b9681a-6783-45a0-a9cd-fbceb3f6df13" providerId="ADAL" clId="{96B879AF-2D73-49DE-9882-BE18A02387B4}" dt="2023-01-31T23:14:42.045" v="1513" actId="931"/>
          <ac:picMkLst>
            <pc:docMk/>
            <pc:sldMk cId="0" sldId="273"/>
            <ac:picMk id="3" creationId="{E78CB5E1-268B-B340-4C11-0867954DD36F}"/>
          </ac:picMkLst>
        </pc:picChg>
        <pc:picChg chg="add del mod">
          <ac:chgData name="Priscilla O'Connor" userId="d3b9681a-6783-45a0-a9cd-fbceb3f6df13" providerId="ADAL" clId="{96B879AF-2D73-49DE-9882-BE18A02387B4}" dt="2023-01-31T23:17:55.013" v="1517" actId="478"/>
          <ac:picMkLst>
            <pc:docMk/>
            <pc:sldMk cId="0" sldId="273"/>
            <ac:picMk id="5" creationId="{23576ED6-46E1-CCFF-0436-575FF3CD8F4D}"/>
          </ac:picMkLst>
        </pc:picChg>
        <pc:picChg chg="add mod modCrop">
          <ac:chgData name="Priscilla O'Connor" userId="d3b9681a-6783-45a0-a9cd-fbceb3f6df13" providerId="ADAL" clId="{96B879AF-2D73-49DE-9882-BE18A02387B4}" dt="2023-01-31T23:21:23.214" v="1554" actId="1076"/>
          <ac:picMkLst>
            <pc:docMk/>
            <pc:sldMk cId="0" sldId="273"/>
            <ac:picMk id="7" creationId="{8511FA6F-FE57-A4B7-2EA2-76F8E3A05586}"/>
          </ac:picMkLst>
        </pc:picChg>
        <pc:picChg chg="del mod">
          <ac:chgData name="Priscilla O'Connor" userId="d3b9681a-6783-45a0-a9cd-fbceb3f6df13" providerId="ADAL" clId="{96B879AF-2D73-49DE-9882-BE18A02387B4}" dt="2023-01-31T23:19:53.901" v="1521" actId="478"/>
          <ac:picMkLst>
            <pc:docMk/>
            <pc:sldMk cId="0" sldId="273"/>
            <ac:picMk id="392" creationId="{00000000-0000-0000-0000-000000000000}"/>
          </ac:picMkLst>
        </pc:picChg>
      </pc:sldChg>
      <pc:sldChg chg="modSp mod">
        <pc:chgData name="Priscilla O'Connor" userId="d3b9681a-6783-45a0-a9cd-fbceb3f6df13" providerId="ADAL" clId="{96B879AF-2D73-49DE-9882-BE18A02387B4}" dt="2023-01-31T22:13:07.412" v="1174" actId="1076"/>
        <pc:sldMkLst>
          <pc:docMk/>
          <pc:sldMk cId="0" sldId="275"/>
        </pc:sldMkLst>
        <pc:spChg chg="mod">
          <ac:chgData name="Priscilla O'Connor" userId="d3b9681a-6783-45a0-a9cd-fbceb3f6df13" providerId="ADAL" clId="{96B879AF-2D73-49DE-9882-BE18A02387B4}" dt="2023-01-31T22:13:07.412" v="1174" actId="1076"/>
          <ac:spMkLst>
            <pc:docMk/>
            <pc:sldMk cId="0" sldId="275"/>
            <ac:spMk id="426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2:13:10.545" v="1175" actId="1076"/>
        <pc:sldMkLst>
          <pc:docMk/>
          <pc:sldMk cId="0" sldId="276"/>
        </pc:sldMkLst>
        <pc:spChg chg="mod">
          <ac:chgData name="Priscilla O'Connor" userId="d3b9681a-6783-45a0-a9cd-fbceb3f6df13" providerId="ADAL" clId="{96B879AF-2D73-49DE-9882-BE18A02387B4}" dt="2023-01-31T22:13:10.545" v="1175" actId="1076"/>
          <ac:spMkLst>
            <pc:docMk/>
            <pc:sldMk cId="0" sldId="276"/>
            <ac:spMk id="433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3:08:16.839" v="1509" actId="1076"/>
        <pc:sldMkLst>
          <pc:docMk/>
          <pc:sldMk cId="0" sldId="277"/>
        </pc:sldMkLst>
        <pc:spChg chg="mod">
          <ac:chgData name="Priscilla O'Connor" userId="d3b9681a-6783-45a0-a9cd-fbceb3f6df13" providerId="ADAL" clId="{96B879AF-2D73-49DE-9882-BE18A02387B4}" dt="2023-01-31T22:43:06.350" v="1367" actId="1076"/>
          <ac:spMkLst>
            <pc:docMk/>
            <pc:sldMk cId="0" sldId="277"/>
            <ac:spMk id="458" creationId="{00000000-0000-0000-0000-000000000000}"/>
          </ac:spMkLst>
        </pc:spChg>
        <pc:picChg chg="add del mod">
          <ac:chgData name="Priscilla O'Connor" userId="d3b9681a-6783-45a0-a9cd-fbceb3f6df13" providerId="ADAL" clId="{96B879AF-2D73-49DE-9882-BE18A02387B4}" dt="2023-01-31T23:07:34.867" v="1499" actId="478"/>
          <ac:picMkLst>
            <pc:docMk/>
            <pc:sldMk cId="0" sldId="277"/>
            <ac:picMk id="3" creationId="{3924008E-C6AC-E701-BD33-41011CC28095}"/>
          </ac:picMkLst>
        </pc:picChg>
        <pc:picChg chg="add mod">
          <ac:chgData name="Priscilla O'Connor" userId="d3b9681a-6783-45a0-a9cd-fbceb3f6df13" providerId="ADAL" clId="{96B879AF-2D73-49DE-9882-BE18A02387B4}" dt="2023-01-31T23:08:16.839" v="1509" actId="1076"/>
          <ac:picMkLst>
            <pc:docMk/>
            <pc:sldMk cId="0" sldId="277"/>
            <ac:picMk id="5" creationId="{9BA3EF9D-89A3-FC84-9F29-B3E4DECED543}"/>
          </ac:picMkLst>
        </pc:picChg>
        <pc:picChg chg="del mod">
          <ac:chgData name="Priscilla O'Connor" userId="d3b9681a-6783-45a0-a9cd-fbceb3f6df13" providerId="ADAL" clId="{96B879AF-2D73-49DE-9882-BE18A02387B4}" dt="2023-01-31T23:08:08.932" v="1506" actId="478"/>
          <ac:picMkLst>
            <pc:docMk/>
            <pc:sldMk cId="0" sldId="277"/>
            <ac:picMk id="459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3:31:02.078" v="1592" actId="1076"/>
        <pc:sldMkLst>
          <pc:docMk/>
          <pc:sldMk cId="0" sldId="278"/>
        </pc:sldMkLst>
        <pc:spChg chg="mod">
          <ac:chgData name="Priscilla O'Connor" userId="d3b9681a-6783-45a0-a9cd-fbceb3f6df13" providerId="ADAL" clId="{96B879AF-2D73-49DE-9882-BE18A02387B4}" dt="2023-01-31T23:05:29.292" v="1494" actId="14100"/>
          <ac:spMkLst>
            <pc:docMk/>
            <pc:sldMk cId="0" sldId="278"/>
            <ac:spMk id="46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05:13.922" v="1492" actId="1076"/>
          <ac:spMkLst>
            <pc:docMk/>
            <pc:sldMk cId="0" sldId="278"/>
            <ac:spMk id="46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31:02.078" v="1592" actId="1076"/>
          <ac:spMkLst>
            <pc:docMk/>
            <pc:sldMk cId="0" sldId="278"/>
            <ac:spMk id="468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35:29.554" v="1292" actId="1038"/>
          <ac:spMkLst>
            <pc:docMk/>
            <pc:sldMk cId="0" sldId="278"/>
            <ac:spMk id="469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30:27.716" v="1197" actId="1076"/>
          <ac:spMkLst>
            <pc:docMk/>
            <pc:sldMk cId="0" sldId="278"/>
            <ac:spMk id="472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36:13.083" v="1302" actId="1076"/>
          <ac:spMkLst>
            <pc:docMk/>
            <pc:sldMk cId="0" sldId="278"/>
            <ac:spMk id="47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30:51.748" v="1205" actId="1076"/>
          <ac:spMkLst>
            <pc:docMk/>
            <pc:sldMk cId="0" sldId="278"/>
            <ac:spMk id="47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36:00.405" v="1299" actId="1076"/>
          <ac:spMkLst>
            <pc:docMk/>
            <pc:sldMk cId="0" sldId="278"/>
            <ac:spMk id="478" creationId="{00000000-0000-0000-0000-000000000000}"/>
          </ac:spMkLst>
        </pc:spChg>
        <pc:picChg chg="add mod ord">
          <ac:chgData name="Priscilla O'Connor" userId="d3b9681a-6783-45a0-a9cd-fbceb3f6df13" providerId="ADAL" clId="{96B879AF-2D73-49DE-9882-BE18A02387B4}" dt="2023-01-31T23:05:16.513" v="1493" actId="1076"/>
          <ac:picMkLst>
            <pc:docMk/>
            <pc:sldMk cId="0" sldId="278"/>
            <ac:picMk id="3" creationId="{C50A1D59-43D8-F50A-2ACC-DE0FEB1F8561}"/>
          </ac:picMkLst>
        </pc:picChg>
        <pc:picChg chg="add mod">
          <ac:chgData name="Priscilla O'Connor" userId="d3b9681a-6783-45a0-a9cd-fbceb3f6df13" providerId="ADAL" clId="{96B879AF-2D73-49DE-9882-BE18A02387B4}" dt="2023-01-31T23:05:10.603" v="1490" actId="1076"/>
          <ac:picMkLst>
            <pc:docMk/>
            <pc:sldMk cId="0" sldId="278"/>
            <ac:picMk id="5" creationId="{949EC657-5442-011D-8CD1-92F8995EF3CA}"/>
          </ac:picMkLst>
        </pc:picChg>
        <pc:picChg chg="add mod ord">
          <ac:chgData name="Priscilla O'Connor" userId="d3b9681a-6783-45a0-a9cd-fbceb3f6df13" providerId="ADAL" clId="{96B879AF-2D73-49DE-9882-BE18A02387B4}" dt="2023-01-31T23:04:59.268" v="1487" actId="1076"/>
          <ac:picMkLst>
            <pc:docMk/>
            <pc:sldMk cId="0" sldId="278"/>
            <ac:picMk id="7" creationId="{A6021FE2-50B7-C1C5-DEE9-4279FFA119C5}"/>
          </ac:picMkLst>
        </pc:picChg>
        <pc:picChg chg="add del mod">
          <ac:chgData name="Priscilla O'Connor" userId="d3b9681a-6783-45a0-a9cd-fbceb3f6df13" providerId="ADAL" clId="{96B879AF-2D73-49DE-9882-BE18A02387B4}" dt="2023-01-31T22:34:03.388" v="1220" actId="931"/>
          <ac:picMkLst>
            <pc:docMk/>
            <pc:sldMk cId="0" sldId="278"/>
            <ac:picMk id="9" creationId="{B36A731B-C8F2-C7CB-CE2B-2EE810B6343C}"/>
          </ac:picMkLst>
        </pc:picChg>
        <pc:picChg chg="add mod ord">
          <ac:chgData name="Priscilla O'Connor" userId="d3b9681a-6783-45a0-a9cd-fbceb3f6df13" providerId="ADAL" clId="{96B879AF-2D73-49DE-9882-BE18A02387B4}" dt="2023-01-31T23:04:55.054" v="1486" actId="1076"/>
          <ac:picMkLst>
            <pc:docMk/>
            <pc:sldMk cId="0" sldId="278"/>
            <ac:picMk id="11" creationId="{6F754474-5AF4-EBCB-5D40-6877E0ED339C}"/>
          </ac:picMkLst>
        </pc:picChg>
        <pc:picChg chg="add mod">
          <ac:chgData name="Priscilla O'Connor" userId="d3b9681a-6783-45a0-a9cd-fbceb3f6df13" providerId="ADAL" clId="{96B879AF-2D73-49DE-9882-BE18A02387B4}" dt="2023-01-31T22:39:12.733" v="1312" actId="14100"/>
          <ac:picMkLst>
            <pc:docMk/>
            <pc:sldMk cId="0" sldId="278"/>
            <ac:picMk id="13" creationId="{06329D5A-DB37-2466-3DE8-FCAACDDADCE0}"/>
          </ac:picMkLst>
        </pc:picChg>
        <pc:picChg chg="del mod">
          <ac:chgData name="Priscilla O'Connor" userId="d3b9681a-6783-45a0-a9cd-fbceb3f6df13" providerId="ADAL" clId="{96B879AF-2D73-49DE-9882-BE18A02387B4}" dt="2023-01-31T22:29:20.905" v="1181" actId="478"/>
          <ac:picMkLst>
            <pc:docMk/>
            <pc:sldMk cId="0" sldId="278"/>
            <ac:picMk id="471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2:32:41.724" v="1209" actId="478"/>
          <ac:picMkLst>
            <pc:docMk/>
            <pc:sldMk cId="0" sldId="278"/>
            <ac:picMk id="473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2:30:31.576" v="1198" actId="478"/>
          <ac:picMkLst>
            <pc:docMk/>
            <pc:sldMk cId="0" sldId="278"/>
            <ac:picMk id="475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2:33:54.883" v="1218" actId="478"/>
          <ac:picMkLst>
            <pc:docMk/>
            <pc:sldMk cId="0" sldId="278"/>
            <ac:picMk id="477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2:37:19.909" v="1303" actId="478"/>
          <ac:picMkLst>
            <pc:docMk/>
            <pc:sldMk cId="0" sldId="278"/>
            <ac:picMk id="479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2:42:58.510" v="1366" actId="1076"/>
        <pc:sldMkLst>
          <pc:docMk/>
          <pc:sldMk cId="0" sldId="279"/>
        </pc:sldMkLst>
        <pc:spChg chg="mod">
          <ac:chgData name="Priscilla O'Connor" userId="d3b9681a-6783-45a0-a9cd-fbceb3f6df13" providerId="ADAL" clId="{96B879AF-2D73-49DE-9882-BE18A02387B4}" dt="2023-01-31T22:42:58.510" v="1366" actId="1076"/>
          <ac:spMkLst>
            <pc:docMk/>
            <pc:sldMk cId="0" sldId="279"/>
            <ac:spMk id="48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2:27.003" v="1362" actId="114"/>
          <ac:spMkLst>
            <pc:docMk/>
            <pc:sldMk cId="0" sldId="279"/>
            <ac:spMk id="49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2:23.784" v="1361" actId="1038"/>
          <ac:spMkLst>
            <pc:docMk/>
            <pc:sldMk cId="0" sldId="279"/>
            <ac:spMk id="49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1:57.302" v="1324" actId="1076"/>
          <ac:spMkLst>
            <pc:docMk/>
            <pc:sldMk cId="0" sldId="279"/>
            <ac:spMk id="49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2:31.436" v="1363" actId="114"/>
          <ac:spMkLst>
            <pc:docMk/>
            <pc:sldMk cId="0" sldId="279"/>
            <ac:spMk id="49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1:45.835" v="1322" actId="1076"/>
          <ac:spMkLst>
            <pc:docMk/>
            <pc:sldMk cId="0" sldId="279"/>
            <ac:spMk id="497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2:41:34.195" v="1320" actId="1076"/>
          <ac:picMkLst>
            <pc:docMk/>
            <pc:sldMk cId="0" sldId="279"/>
            <ac:picMk id="3" creationId="{6E1CFC02-4060-1BE0-CE04-FCCEA272161D}"/>
          </ac:picMkLst>
        </pc:picChg>
        <pc:picChg chg="del">
          <ac:chgData name="Priscilla O'Connor" userId="d3b9681a-6783-45a0-a9cd-fbceb3f6df13" providerId="ADAL" clId="{96B879AF-2D73-49DE-9882-BE18A02387B4}" dt="2023-01-31T22:41:24.135" v="1314" actId="478"/>
          <ac:picMkLst>
            <pc:docMk/>
            <pc:sldMk cId="0" sldId="279"/>
            <ac:picMk id="498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3:04:47.284" v="1485" actId="14100"/>
        <pc:sldMkLst>
          <pc:docMk/>
          <pc:sldMk cId="0" sldId="280"/>
        </pc:sldMkLst>
        <pc:spChg chg="mod">
          <ac:chgData name="Priscilla O'Connor" userId="d3b9681a-6783-45a0-a9cd-fbceb3f6df13" providerId="ADAL" clId="{96B879AF-2D73-49DE-9882-BE18A02387B4}" dt="2023-01-31T22:45:18.885" v="1374" actId="1076"/>
          <ac:spMkLst>
            <pc:docMk/>
            <pc:sldMk cId="0" sldId="280"/>
            <ac:spMk id="50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42:47.232" v="1364" actId="114"/>
          <ac:spMkLst>
            <pc:docMk/>
            <pc:sldMk cId="0" sldId="280"/>
            <ac:spMk id="509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3:04:47.284" v="1485" actId="14100"/>
          <ac:picMkLst>
            <pc:docMk/>
            <pc:sldMk cId="0" sldId="280"/>
            <ac:picMk id="3" creationId="{0B1E2D81-3BB8-AFE7-38C6-04D7EFFB2799}"/>
          </ac:picMkLst>
        </pc:picChg>
        <pc:picChg chg="del">
          <ac:chgData name="Priscilla O'Connor" userId="d3b9681a-6783-45a0-a9cd-fbceb3f6df13" providerId="ADAL" clId="{96B879AF-2D73-49DE-9882-BE18A02387B4}" dt="2023-01-31T22:45:12.597" v="1369" actId="478"/>
          <ac:picMkLst>
            <pc:docMk/>
            <pc:sldMk cId="0" sldId="280"/>
            <ac:picMk id="516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2:51:05.922" v="1398" actId="1076"/>
        <pc:sldMkLst>
          <pc:docMk/>
          <pc:sldMk cId="0" sldId="281"/>
        </pc:sldMkLst>
        <pc:picChg chg="add del mod">
          <ac:chgData name="Priscilla O'Connor" userId="d3b9681a-6783-45a0-a9cd-fbceb3f6df13" providerId="ADAL" clId="{96B879AF-2D73-49DE-9882-BE18A02387B4}" dt="2023-01-31T22:50:31.092" v="1384" actId="478"/>
          <ac:picMkLst>
            <pc:docMk/>
            <pc:sldMk cId="0" sldId="281"/>
            <ac:picMk id="3" creationId="{9A2D9027-B191-9356-E5EA-26FECFA134E2}"/>
          </ac:picMkLst>
        </pc:picChg>
        <pc:picChg chg="add mod">
          <ac:chgData name="Priscilla O'Connor" userId="d3b9681a-6783-45a0-a9cd-fbceb3f6df13" providerId="ADAL" clId="{96B879AF-2D73-49DE-9882-BE18A02387B4}" dt="2023-01-31T22:51:05.922" v="1398" actId="1076"/>
          <ac:picMkLst>
            <pc:docMk/>
            <pc:sldMk cId="0" sldId="281"/>
            <ac:picMk id="5" creationId="{1E260497-4A50-2343-8D49-15A1728BA9E5}"/>
          </ac:picMkLst>
        </pc:picChg>
        <pc:picChg chg="add mod">
          <ac:chgData name="Priscilla O'Connor" userId="d3b9681a-6783-45a0-a9cd-fbceb3f6df13" providerId="ADAL" clId="{96B879AF-2D73-49DE-9882-BE18A02387B4}" dt="2023-01-31T22:51:04.489" v="1397" actId="1076"/>
          <ac:picMkLst>
            <pc:docMk/>
            <pc:sldMk cId="0" sldId="281"/>
            <ac:picMk id="6" creationId="{F9582A6B-0CDE-E556-F4CA-95A48C492EA1}"/>
          </ac:picMkLst>
        </pc:picChg>
        <pc:picChg chg="del">
          <ac:chgData name="Priscilla O'Connor" userId="d3b9681a-6783-45a0-a9cd-fbceb3f6df13" providerId="ADAL" clId="{96B879AF-2D73-49DE-9882-BE18A02387B4}" dt="2023-01-31T22:47:49.302" v="1376" actId="478"/>
          <ac:picMkLst>
            <pc:docMk/>
            <pc:sldMk cId="0" sldId="281"/>
            <ac:picMk id="522" creationId="{00000000-0000-0000-0000-000000000000}"/>
          </ac:picMkLst>
        </pc:picChg>
      </pc:sldChg>
      <pc:sldChg chg="addSp delSp modSp mod">
        <pc:chgData name="Priscilla O'Connor" userId="d3b9681a-6783-45a0-a9cd-fbceb3f6df13" providerId="ADAL" clId="{96B879AF-2D73-49DE-9882-BE18A02387B4}" dt="2023-01-31T22:52:07.709" v="1412" actId="1076"/>
        <pc:sldMkLst>
          <pc:docMk/>
          <pc:sldMk cId="0" sldId="282"/>
        </pc:sldMkLst>
        <pc:spChg chg="mod">
          <ac:chgData name="Priscilla O'Connor" userId="d3b9681a-6783-45a0-a9cd-fbceb3f6df13" providerId="ADAL" clId="{96B879AF-2D73-49DE-9882-BE18A02387B4}" dt="2023-01-31T22:51:20.528" v="1400" actId="1076"/>
          <ac:spMkLst>
            <pc:docMk/>
            <pc:sldMk cId="0" sldId="282"/>
            <ac:spMk id="529" creationId="{00000000-0000-0000-0000-000000000000}"/>
          </ac:spMkLst>
        </pc:spChg>
        <pc:picChg chg="add mod modCrop">
          <ac:chgData name="Priscilla O'Connor" userId="d3b9681a-6783-45a0-a9cd-fbceb3f6df13" providerId="ADAL" clId="{96B879AF-2D73-49DE-9882-BE18A02387B4}" dt="2023-01-31T22:52:07.709" v="1412" actId="1076"/>
          <ac:picMkLst>
            <pc:docMk/>
            <pc:sldMk cId="0" sldId="282"/>
            <ac:picMk id="3" creationId="{66F20A22-5B64-69E2-FA7C-C22A8A3DE900}"/>
          </ac:picMkLst>
        </pc:picChg>
        <pc:picChg chg="del">
          <ac:chgData name="Priscilla O'Connor" userId="d3b9681a-6783-45a0-a9cd-fbceb3f6df13" providerId="ADAL" clId="{96B879AF-2D73-49DE-9882-BE18A02387B4}" dt="2023-01-31T22:51:26.733" v="1401" actId="478"/>
          <ac:picMkLst>
            <pc:docMk/>
            <pc:sldMk cId="0" sldId="282"/>
            <ac:picMk id="530" creationId="{00000000-0000-0000-0000-000000000000}"/>
          </ac:picMkLst>
        </pc:picChg>
      </pc:sldChg>
      <pc:sldChg chg="modSp mod">
        <pc:chgData name="Priscilla O'Connor" userId="d3b9681a-6783-45a0-a9cd-fbceb3f6df13" providerId="ADAL" clId="{96B879AF-2D73-49DE-9882-BE18A02387B4}" dt="2023-01-31T22:52:46.235" v="1421" actId="1076"/>
        <pc:sldMkLst>
          <pc:docMk/>
          <pc:sldMk cId="0" sldId="283"/>
        </pc:sldMkLst>
        <pc:spChg chg="mod">
          <ac:chgData name="Priscilla O'Connor" userId="d3b9681a-6783-45a0-a9cd-fbceb3f6df13" providerId="ADAL" clId="{96B879AF-2D73-49DE-9882-BE18A02387B4}" dt="2023-01-31T22:52:46.235" v="1421" actId="1076"/>
          <ac:spMkLst>
            <pc:docMk/>
            <pc:sldMk cId="0" sldId="283"/>
            <ac:spMk id="53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2:29.285" v="1417" actId="1076"/>
          <ac:spMkLst>
            <pc:docMk/>
            <pc:sldMk cId="0" sldId="283"/>
            <ac:spMk id="54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2:24.209" v="1416" actId="1076"/>
          <ac:spMkLst>
            <pc:docMk/>
            <pc:sldMk cId="0" sldId="283"/>
            <ac:spMk id="544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2:41.109" v="1420" actId="1076"/>
          <ac:spMkLst>
            <pc:docMk/>
            <pc:sldMk cId="0" sldId="283"/>
            <ac:spMk id="54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2:36.882" v="1419" actId="1076"/>
          <ac:spMkLst>
            <pc:docMk/>
            <pc:sldMk cId="0" sldId="283"/>
            <ac:spMk id="54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2:32.076" v="1418" actId="1076"/>
          <ac:spMkLst>
            <pc:docMk/>
            <pc:sldMk cId="0" sldId="283"/>
            <ac:spMk id="547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3:31:30.500" v="1594" actId="114"/>
        <pc:sldMkLst>
          <pc:docMk/>
          <pc:sldMk cId="0" sldId="284"/>
        </pc:sldMkLst>
        <pc:spChg chg="mod">
          <ac:chgData name="Priscilla O'Connor" userId="d3b9681a-6783-45a0-a9cd-fbceb3f6df13" providerId="ADAL" clId="{96B879AF-2D73-49DE-9882-BE18A02387B4}" dt="2023-01-31T22:53:00.980" v="1422" actId="1076"/>
          <ac:spMkLst>
            <pc:docMk/>
            <pc:sldMk cId="0" sldId="284"/>
            <ac:spMk id="553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31:27.203" v="1593" actId="114"/>
          <ac:spMkLst>
            <pc:docMk/>
            <pc:sldMk cId="0" sldId="284"/>
            <ac:spMk id="556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3:31:30.500" v="1594" actId="114"/>
          <ac:spMkLst>
            <pc:docMk/>
            <pc:sldMk cId="0" sldId="284"/>
            <ac:spMk id="557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2:53:26.254" v="1427" actId="14100"/>
        <pc:sldMkLst>
          <pc:docMk/>
          <pc:sldMk cId="0" sldId="286"/>
        </pc:sldMkLst>
        <pc:spChg chg="mod">
          <ac:chgData name="Priscilla O'Connor" userId="d3b9681a-6783-45a0-a9cd-fbceb3f6df13" providerId="ADAL" clId="{96B879AF-2D73-49DE-9882-BE18A02387B4}" dt="2023-01-31T22:53:10.251" v="1423" actId="1076"/>
          <ac:spMkLst>
            <pc:docMk/>
            <pc:sldMk cId="0" sldId="286"/>
            <ac:spMk id="585" creationId="{00000000-0000-0000-0000-000000000000}"/>
          </ac:spMkLst>
        </pc:spChg>
        <pc:spChg chg="mod">
          <ac:chgData name="Priscilla O'Connor" userId="d3b9681a-6783-45a0-a9cd-fbceb3f6df13" providerId="ADAL" clId="{96B879AF-2D73-49DE-9882-BE18A02387B4}" dt="2023-01-31T22:53:26.254" v="1427" actId="14100"/>
          <ac:spMkLst>
            <pc:docMk/>
            <pc:sldMk cId="0" sldId="286"/>
            <ac:spMk id="589" creationId="{00000000-0000-0000-0000-000000000000}"/>
          </ac:spMkLst>
        </pc:spChg>
      </pc:sldChg>
      <pc:sldChg chg="modSp mod">
        <pc:chgData name="Priscilla O'Connor" userId="d3b9681a-6783-45a0-a9cd-fbceb3f6df13" providerId="ADAL" clId="{96B879AF-2D73-49DE-9882-BE18A02387B4}" dt="2023-01-31T22:53:37.731" v="1428" actId="1076"/>
        <pc:sldMkLst>
          <pc:docMk/>
          <pc:sldMk cId="0" sldId="287"/>
        </pc:sldMkLst>
        <pc:spChg chg="mod">
          <ac:chgData name="Priscilla O'Connor" userId="d3b9681a-6783-45a0-a9cd-fbceb3f6df13" providerId="ADAL" clId="{96B879AF-2D73-49DE-9882-BE18A02387B4}" dt="2023-01-31T22:53:37.731" v="1428" actId="1076"/>
          <ac:spMkLst>
            <pc:docMk/>
            <pc:sldMk cId="0" sldId="287"/>
            <ac:spMk id="608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2:59:40.710" v="1451" actId="1076"/>
        <pc:sldMkLst>
          <pc:docMk/>
          <pc:sldMk cId="0" sldId="288"/>
        </pc:sldMkLst>
        <pc:spChg chg="mod">
          <ac:chgData name="Priscilla O'Connor" userId="d3b9681a-6783-45a0-a9cd-fbceb3f6df13" providerId="ADAL" clId="{96B879AF-2D73-49DE-9882-BE18A02387B4}" dt="2023-01-31T22:59:40.710" v="1451" actId="1076"/>
          <ac:spMkLst>
            <pc:docMk/>
            <pc:sldMk cId="0" sldId="288"/>
            <ac:spMk id="614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2:57:36.143" v="1439" actId="1076"/>
          <ac:picMkLst>
            <pc:docMk/>
            <pc:sldMk cId="0" sldId="288"/>
            <ac:picMk id="3" creationId="{8ECAFAA4-64DF-06BF-F61A-C90ED6192CEE}"/>
          </ac:picMkLst>
        </pc:picChg>
        <pc:picChg chg="add mod">
          <ac:chgData name="Priscilla O'Connor" userId="d3b9681a-6783-45a0-a9cd-fbceb3f6df13" providerId="ADAL" clId="{96B879AF-2D73-49DE-9882-BE18A02387B4}" dt="2023-01-31T22:59:36.008" v="1450" actId="1076"/>
          <ac:picMkLst>
            <pc:docMk/>
            <pc:sldMk cId="0" sldId="288"/>
            <ac:picMk id="5" creationId="{33479A48-AA69-4128-A02C-0B5A889CF7F2}"/>
          </ac:picMkLst>
        </pc:picChg>
        <pc:picChg chg="del">
          <ac:chgData name="Priscilla O'Connor" userId="d3b9681a-6783-45a0-a9cd-fbceb3f6df13" providerId="ADAL" clId="{96B879AF-2D73-49DE-9882-BE18A02387B4}" dt="2023-01-31T22:57:27.868" v="1434" actId="478"/>
          <ac:picMkLst>
            <pc:docMk/>
            <pc:sldMk cId="0" sldId="288"/>
            <ac:picMk id="615" creationId="{00000000-0000-0000-0000-000000000000}"/>
          </ac:picMkLst>
        </pc:picChg>
        <pc:picChg chg="del mod">
          <ac:chgData name="Priscilla O'Connor" userId="d3b9681a-6783-45a0-a9cd-fbceb3f6df13" providerId="ADAL" clId="{96B879AF-2D73-49DE-9882-BE18A02387B4}" dt="2023-01-31T22:59:14.594" v="1441" actId="478"/>
          <ac:picMkLst>
            <pc:docMk/>
            <pc:sldMk cId="0" sldId="288"/>
            <ac:picMk id="616" creationId="{00000000-0000-0000-0000-000000000000}"/>
          </ac:picMkLst>
        </pc:picChg>
      </pc:sldChg>
      <pc:sldChg chg="modSp mod">
        <pc:chgData name="Priscilla O'Connor" userId="d3b9681a-6783-45a0-a9cd-fbceb3f6df13" providerId="ADAL" clId="{96B879AF-2D73-49DE-9882-BE18A02387B4}" dt="2023-01-31T23:00:00.767" v="1452" actId="1076"/>
        <pc:sldMkLst>
          <pc:docMk/>
          <pc:sldMk cId="0" sldId="290"/>
        </pc:sldMkLst>
        <pc:spChg chg="mod">
          <ac:chgData name="Priscilla O'Connor" userId="d3b9681a-6783-45a0-a9cd-fbceb3f6df13" providerId="ADAL" clId="{96B879AF-2D73-49DE-9882-BE18A02387B4}" dt="2023-01-31T23:00:00.767" v="1452" actId="1076"/>
          <ac:spMkLst>
            <pc:docMk/>
            <pc:sldMk cId="0" sldId="290"/>
            <ac:spMk id="629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3:00:40.326" v="1462"/>
        <pc:sldMkLst>
          <pc:docMk/>
          <pc:sldMk cId="0" sldId="291"/>
        </pc:sldMkLst>
        <pc:spChg chg="mod">
          <ac:chgData name="Priscilla O'Connor" userId="d3b9681a-6783-45a0-a9cd-fbceb3f6df13" providerId="ADAL" clId="{96B879AF-2D73-49DE-9882-BE18A02387B4}" dt="2023-01-31T23:00:18.076" v="1456" actId="14100"/>
          <ac:spMkLst>
            <pc:docMk/>
            <pc:sldMk cId="0" sldId="291"/>
            <ac:spMk id="659" creationId="{00000000-0000-0000-0000-000000000000}"/>
          </ac:spMkLst>
        </pc:spChg>
        <pc:picChg chg="add mod">
          <ac:chgData name="Priscilla O'Connor" userId="d3b9681a-6783-45a0-a9cd-fbceb3f6df13" providerId="ADAL" clId="{96B879AF-2D73-49DE-9882-BE18A02387B4}" dt="2023-01-31T23:00:23.085" v="1457" actId="1076"/>
          <ac:picMkLst>
            <pc:docMk/>
            <pc:sldMk cId="0" sldId="291"/>
            <ac:picMk id="2" creationId="{0F2982FA-303C-BFA3-850A-E8C78B5F438B}"/>
          </ac:picMkLst>
        </pc:picChg>
        <pc:picChg chg="add del mod">
          <ac:chgData name="Priscilla O'Connor" userId="d3b9681a-6783-45a0-a9cd-fbceb3f6df13" providerId="ADAL" clId="{96B879AF-2D73-49DE-9882-BE18A02387B4}" dt="2023-01-31T23:00:40.006" v="1461" actId="478"/>
          <ac:picMkLst>
            <pc:docMk/>
            <pc:sldMk cId="0" sldId="291"/>
            <ac:picMk id="3" creationId="{EB4B38CC-7BA5-F7CA-8836-F52CFD70156D}"/>
          </ac:picMkLst>
        </pc:picChg>
        <pc:picChg chg="add mod">
          <ac:chgData name="Priscilla O'Connor" userId="d3b9681a-6783-45a0-a9cd-fbceb3f6df13" providerId="ADAL" clId="{96B879AF-2D73-49DE-9882-BE18A02387B4}" dt="2023-01-31T23:00:40.326" v="1462"/>
          <ac:picMkLst>
            <pc:docMk/>
            <pc:sldMk cId="0" sldId="291"/>
            <ac:picMk id="4" creationId="{844547D0-AD6C-1E3E-8841-883FC99F678F}"/>
          </ac:picMkLst>
        </pc:picChg>
        <pc:picChg chg="del">
          <ac:chgData name="Priscilla O'Connor" userId="d3b9681a-6783-45a0-a9cd-fbceb3f6df13" providerId="ADAL" clId="{96B879AF-2D73-49DE-9882-BE18A02387B4}" dt="2023-01-31T23:00:09.420" v="1453" actId="478"/>
          <ac:picMkLst>
            <pc:docMk/>
            <pc:sldMk cId="0" sldId="291"/>
            <ac:picMk id="660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3:00:28.041" v="1458" actId="478"/>
          <ac:picMkLst>
            <pc:docMk/>
            <pc:sldMk cId="0" sldId="291"/>
            <ac:picMk id="661" creationId="{00000000-0000-0000-0000-000000000000}"/>
          </ac:picMkLst>
        </pc:picChg>
      </pc:sldChg>
      <pc:sldChg chg="modSp mod">
        <pc:chgData name="Priscilla O'Connor" userId="d3b9681a-6783-45a0-a9cd-fbceb3f6df13" providerId="ADAL" clId="{96B879AF-2D73-49DE-9882-BE18A02387B4}" dt="2023-01-31T23:00:57.940" v="1463" actId="1076"/>
        <pc:sldMkLst>
          <pc:docMk/>
          <pc:sldMk cId="0" sldId="292"/>
        </pc:sldMkLst>
        <pc:spChg chg="mod">
          <ac:chgData name="Priscilla O'Connor" userId="d3b9681a-6783-45a0-a9cd-fbceb3f6df13" providerId="ADAL" clId="{96B879AF-2D73-49DE-9882-BE18A02387B4}" dt="2023-01-31T23:00:57.940" v="1463" actId="1076"/>
          <ac:spMkLst>
            <pc:docMk/>
            <pc:sldMk cId="0" sldId="292"/>
            <ac:spMk id="667" creationId="{00000000-0000-0000-0000-000000000000}"/>
          </ac:spMkLst>
        </pc:spChg>
      </pc:sldChg>
      <pc:sldChg chg="addSp delSp modSp mod">
        <pc:chgData name="Priscilla O'Connor" userId="d3b9681a-6783-45a0-a9cd-fbceb3f6df13" providerId="ADAL" clId="{96B879AF-2D73-49DE-9882-BE18A02387B4}" dt="2023-01-31T23:04:13.997" v="1484" actId="1076"/>
        <pc:sldMkLst>
          <pc:docMk/>
          <pc:sldMk cId="0" sldId="293"/>
        </pc:sldMkLst>
        <pc:spChg chg="mod">
          <ac:chgData name="Priscilla O'Connor" userId="d3b9681a-6783-45a0-a9cd-fbceb3f6df13" providerId="ADAL" clId="{96B879AF-2D73-49DE-9882-BE18A02387B4}" dt="2023-01-31T23:04:13.997" v="1484" actId="1076"/>
          <ac:spMkLst>
            <pc:docMk/>
            <pc:sldMk cId="0" sldId="293"/>
            <ac:spMk id="684" creationId="{00000000-0000-0000-0000-000000000000}"/>
          </ac:spMkLst>
        </pc:spChg>
        <pc:picChg chg="add del mod">
          <ac:chgData name="Priscilla O'Connor" userId="d3b9681a-6783-45a0-a9cd-fbceb3f6df13" providerId="ADAL" clId="{96B879AF-2D73-49DE-9882-BE18A02387B4}" dt="2023-01-31T23:04:05.552" v="1483" actId="1076"/>
          <ac:picMkLst>
            <pc:docMk/>
            <pc:sldMk cId="0" sldId="293"/>
            <ac:picMk id="3" creationId="{FCCB295A-F112-8158-8EF4-880B56F6FEF2}"/>
          </ac:picMkLst>
        </pc:picChg>
        <pc:picChg chg="add mod">
          <ac:chgData name="Priscilla O'Connor" userId="d3b9681a-6783-45a0-a9cd-fbceb3f6df13" providerId="ADAL" clId="{96B879AF-2D73-49DE-9882-BE18A02387B4}" dt="2023-01-31T23:03:52.445" v="1478" actId="1076"/>
          <ac:picMkLst>
            <pc:docMk/>
            <pc:sldMk cId="0" sldId="293"/>
            <ac:picMk id="4" creationId="{0166189C-DAB3-43CA-001A-78ECA96B8459}"/>
          </ac:picMkLst>
        </pc:picChg>
        <pc:picChg chg="del">
          <ac:chgData name="Priscilla O'Connor" userId="d3b9681a-6783-45a0-a9cd-fbceb3f6df13" providerId="ADAL" clId="{96B879AF-2D73-49DE-9882-BE18A02387B4}" dt="2023-01-31T23:03:44.842" v="1475" actId="478"/>
          <ac:picMkLst>
            <pc:docMk/>
            <pc:sldMk cId="0" sldId="293"/>
            <ac:picMk id="685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3:03:27.752" v="1468" actId="478"/>
          <ac:picMkLst>
            <pc:docMk/>
            <pc:sldMk cId="0" sldId="293"/>
            <ac:picMk id="686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3:03:26.641" v="1467" actId="478"/>
          <ac:picMkLst>
            <pc:docMk/>
            <pc:sldMk cId="0" sldId="293"/>
            <ac:picMk id="687" creationId="{00000000-0000-0000-0000-000000000000}"/>
          </ac:picMkLst>
        </pc:picChg>
        <pc:picChg chg="del">
          <ac:chgData name="Priscilla O'Connor" userId="d3b9681a-6783-45a0-a9cd-fbceb3f6df13" providerId="ADAL" clId="{96B879AF-2D73-49DE-9882-BE18A02387B4}" dt="2023-01-31T23:03:28.306" v="1469" actId="478"/>
          <ac:picMkLst>
            <pc:docMk/>
            <pc:sldMk cId="0" sldId="293"/>
            <ac:picMk id="68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1840880a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01840880a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1840880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01840880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25cdf642fcfadf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625cdf642fcfadf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1840880a8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01840880a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017930bdbe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017930bdb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17930bdbe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2017930bdb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017930bdbe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017930bdb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17930bdbe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017930bdb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17930bdbe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017930bdbe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01840880a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1840880a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017930bdbe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017930bdbe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01840880a8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201840880a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01840880a8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201840880a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01840880a8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01840880a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01840880a8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01840880a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01840880a8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201840880a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01840880a8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201840880a8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01840880a8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01840880a8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01840880a8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201840880a8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01840880a8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201840880a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01840880a8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201840880a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01840880a8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201840880a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01840880a8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201840880a8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01840880a8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201840880a8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01840880a8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201840880a8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01840880a8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201840880a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022f53509e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2022f53509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022f53509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g2022f53509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022f53509e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2022f53509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1840880a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01840880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-title space">
  <p:cSld name="Cover 1-title spac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light">
  <p:cSld name="purple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anish Cover 1">
  <p:cSld name="spanish Cov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anish Cover 2 -title space">
  <p:cSld name="Spanish Cover 2 -title spac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anish Cover 2">
  <p:cSld name="Spanish Cov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 green">
  <p:cSld name="Section Head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 and 2 title space">
  <p:cSld name="Cover 1 and 2 title spac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section">
  <p:cSld name="navy 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light">
  <p:cSld name="navy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ne section">
  <p:cSld name="Wine 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ne light">
  <p:cSld name="wine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ection">
  <p:cSld name="Purple 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627909" y="3262704"/>
            <a:ext cx="5057899" cy="279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Unidad 06 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Esta es mi casa</a:t>
            </a:r>
            <a:endParaRPr sz="9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1840880a8_0_51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Aprendemos</a:t>
            </a: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01840880a8_0_51"/>
          <p:cNvSpPr txBox="1"/>
          <p:nvPr/>
        </p:nvSpPr>
        <p:spPr>
          <a:xfrm>
            <a:off x="377390" y="983826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¿</a:t>
            </a:r>
            <a:r>
              <a:rPr lang="en-US" sz="32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Qué</a:t>
            </a: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significan</a:t>
            </a: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estos</a:t>
            </a: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rgbClr val="5B499A"/>
                </a:solidFill>
                <a:latin typeface="Calibri"/>
                <a:ea typeface="Calibri"/>
              </a:rPr>
              <a:t>verbos</a:t>
            </a:r>
            <a:r>
              <a:rPr lang="en-US" sz="3200" b="0" strike="noStrike" spc="-1" dirty="0">
                <a:solidFill>
                  <a:srgbClr val="5B499A"/>
                </a:solidFill>
                <a:latin typeface="Calibri"/>
                <a:ea typeface="Calibri"/>
              </a:rPr>
              <a:t>?</a:t>
            </a:r>
            <a:endParaRPr lang="es-ES" sz="3200" b="0" strike="noStrike" spc="-1" dirty="0">
              <a:latin typeface="Arial"/>
            </a:endParaRPr>
          </a:p>
        </p:txBody>
      </p:sp>
      <p:graphicFrame>
        <p:nvGraphicFramePr>
          <p:cNvPr id="247" name="Google Shape;247;g201840880a8_0_51"/>
          <p:cNvGraphicFramePr/>
          <p:nvPr>
            <p:extLst>
              <p:ext uri="{D42A27DB-BD31-4B8C-83A1-F6EECF244321}">
                <p14:modId xmlns:p14="http://schemas.microsoft.com/office/powerpoint/2010/main" val="1127965825"/>
              </p:ext>
            </p:extLst>
          </p:nvPr>
        </p:nvGraphicFramePr>
        <p:xfrm>
          <a:off x="481930" y="1819977"/>
          <a:ext cx="734667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406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i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u="none" strike="noStrike" cap="none" dirty="0" err="1"/>
                        <a:t>Español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8" name="Google Shape;248;g201840880a8_0_51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He runs</a:t>
            </a:r>
            <a:endParaRPr/>
          </a:p>
        </p:txBody>
      </p:sp>
      <p:sp>
        <p:nvSpPr>
          <p:cNvPr id="249" name="Google Shape;249;g201840880a8_0_51"/>
          <p:cNvSpPr txBox="1"/>
          <p:nvPr/>
        </p:nvSpPr>
        <p:spPr>
          <a:xfrm>
            <a:off x="476549" y="2405075"/>
            <a:ext cx="407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She believes/ thinks</a:t>
            </a:r>
            <a:endParaRPr/>
          </a:p>
        </p:txBody>
      </p:sp>
      <p:sp>
        <p:nvSpPr>
          <p:cNvPr id="250" name="Google Shape;250;g201840880a8_0_51"/>
          <p:cNvSpPr txBox="1"/>
          <p:nvPr/>
        </p:nvSpPr>
        <p:spPr>
          <a:xfrm>
            <a:off x="451528" y="4444350"/>
            <a:ext cx="419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understand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01840880a8_0_51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 drink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01840880a8_0_51"/>
          <p:cNvSpPr txBox="1"/>
          <p:nvPr/>
        </p:nvSpPr>
        <p:spPr>
          <a:xfrm>
            <a:off x="483325" y="341797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learn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01840880a8_0_51"/>
          <p:cNvSpPr txBox="1"/>
          <p:nvPr/>
        </p:nvSpPr>
        <p:spPr>
          <a:xfrm>
            <a:off x="4675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Corre</a:t>
            </a:r>
            <a:endParaRPr/>
          </a:p>
        </p:txBody>
      </p:sp>
      <p:sp>
        <p:nvSpPr>
          <p:cNvPr id="254" name="Google Shape;254;g201840880a8_0_51"/>
          <p:cNvSpPr txBox="1"/>
          <p:nvPr/>
        </p:nvSpPr>
        <p:spPr>
          <a:xfrm>
            <a:off x="4643191" y="23989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Cree</a:t>
            </a:r>
            <a:endParaRPr/>
          </a:p>
        </p:txBody>
      </p:sp>
      <p:sp>
        <p:nvSpPr>
          <p:cNvPr id="255" name="Google Shape;255;g201840880a8_0_51"/>
          <p:cNvSpPr txBox="1"/>
          <p:nvPr/>
        </p:nvSpPr>
        <p:spPr>
          <a:xfrm>
            <a:off x="4643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Comprendéis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01840880a8_0_51"/>
          <p:cNvSpPr txBox="1"/>
          <p:nvPr/>
        </p:nvSpPr>
        <p:spPr>
          <a:xfrm>
            <a:off x="4643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Bebo</a:t>
            </a:r>
            <a:endParaRPr/>
          </a:p>
        </p:txBody>
      </p:sp>
      <p:sp>
        <p:nvSpPr>
          <p:cNvPr id="257" name="Google Shape;257;g201840880a8_0_51"/>
          <p:cNvSpPr txBox="1"/>
          <p:nvPr/>
        </p:nvSpPr>
        <p:spPr>
          <a:xfrm>
            <a:off x="4674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Aprendemos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01840880a8_0_0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/>
              <a:t>3. Los verbos terminados en – ir  </a:t>
            </a:r>
            <a:endParaRPr sz="5400" b="1"/>
          </a:p>
        </p:txBody>
      </p:sp>
      <p:sp>
        <p:nvSpPr>
          <p:cNvPr id="263" name="Google Shape;263;g201840880a8_0_0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 -ir verbs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g625cdf642fcfadf5_0"/>
          <p:cNvGraphicFramePr/>
          <p:nvPr/>
        </p:nvGraphicFramePr>
        <p:xfrm>
          <a:off x="558130" y="1362777"/>
          <a:ext cx="606207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0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/>
                        <a:t>Español</a:t>
                      </a:r>
                      <a:r>
                        <a:rPr lang="en-US" sz="3000" b="1" u="none" strike="noStrike" cap="none" dirty="0"/>
                        <a:t> 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9" name="Google Shape;269;g625cdf642fcfadf5_0"/>
          <p:cNvSpPr txBox="1"/>
          <p:nvPr/>
        </p:nvSpPr>
        <p:spPr>
          <a:xfrm>
            <a:off x="559525" y="2481837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Vivir</a:t>
            </a:r>
            <a:endParaRPr/>
          </a:p>
        </p:txBody>
      </p:sp>
      <p:sp>
        <p:nvSpPr>
          <p:cNvPr id="270" name="Google Shape;270;g625cdf642fcfadf5_0"/>
          <p:cNvSpPr txBox="1"/>
          <p:nvPr/>
        </p:nvSpPr>
        <p:spPr>
          <a:xfrm>
            <a:off x="552744" y="19478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Subir</a:t>
            </a:r>
            <a:endParaRPr/>
          </a:p>
        </p:txBody>
      </p:sp>
      <p:sp>
        <p:nvSpPr>
          <p:cNvPr id="271" name="Google Shape;271;g625cdf642fcfadf5_0"/>
          <p:cNvSpPr txBox="1"/>
          <p:nvPr/>
        </p:nvSpPr>
        <p:spPr>
          <a:xfrm>
            <a:off x="527721" y="39871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Abrir</a:t>
            </a:r>
            <a:endParaRPr/>
          </a:p>
        </p:txBody>
      </p:sp>
      <p:sp>
        <p:nvSpPr>
          <p:cNvPr id="272" name="Google Shape;272;g625cdf642fcfadf5_0"/>
          <p:cNvSpPr txBox="1"/>
          <p:nvPr/>
        </p:nvSpPr>
        <p:spPr>
          <a:xfrm>
            <a:off x="527720" y="34639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Recibir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625cdf642fcfadf5_0"/>
          <p:cNvSpPr txBox="1"/>
          <p:nvPr/>
        </p:nvSpPr>
        <p:spPr>
          <a:xfrm>
            <a:off x="559525" y="29607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Escribir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625cdf642fcfadf5_0"/>
          <p:cNvSpPr txBox="1"/>
          <p:nvPr/>
        </p:nvSpPr>
        <p:spPr>
          <a:xfrm>
            <a:off x="3150996" y="2477551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To go up</a:t>
            </a:r>
            <a:endParaRPr/>
          </a:p>
        </p:txBody>
      </p:sp>
      <p:sp>
        <p:nvSpPr>
          <p:cNvPr id="275" name="Google Shape;275;g625cdf642fcfadf5_0"/>
          <p:cNvSpPr txBox="1"/>
          <p:nvPr/>
        </p:nvSpPr>
        <p:spPr>
          <a:xfrm>
            <a:off x="3119191" y="19417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 receive </a:t>
            </a:r>
            <a:endParaRPr/>
          </a:p>
        </p:txBody>
      </p:sp>
      <p:sp>
        <p:nvSpPr>
          <p:cNvPr id="276" name="Google Shape;276;g625cdf642fcfadf5_0"/>
          <p:cNvSpPr txBox="1"/>
          <p:nvPr/>
        </p:nvSpPr>
        <p:spPr>
          <a:xfrm>
            <a:off x="3119191" y="39828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To write</a:t>
            </a:r>
            <a:endParaRPr/>
          </a:p>
        </p:txBody>
      </p:sp>
      <p:sp>
        <p:nvSpPr>
          <p:cNvPr id="277" name="Google Shape;277;g625cdf642fcfadf5_0"/>
          <p:cNvSpPr txBox="1"/>
          <p:nvPr/>
        </p:nvSpPr>
        <p:spPr>
          <a:xfrm>
            <a:off x="3119191" y="3459650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To open</a:t>
            </a:r>
            <a:endParaRPr/>
          </a:p>
        </p:txBody>
      </p:sp>
      <p:sp>
        <p:nvSpPr>
          <p:cNvPr id="278" name="Google Shape;278;g625cdf642fcfadf5_0"/>
          <p:cNvSpPr txBox="1"/>
          <p:nvPr/>
        </p:nvSpPr>
        <p:spPr>
          <a:xfrm>
            <a:off x="3150996" y="29564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To live </a:t>
            </a:r>
            <a:endParaRPr/>
          </a:p>
        </p:txBody>
      </p:sp>
      <p:graphicFrame>
        <p:nvGraphicFramePr>
          <p:cNvPr id="279" name="Google Shape;279;g625cdf642fcfadf5_0"/>
          <p:cNvGraphicFramePr/>
          <p:nvPr/>
        </p:nvGraphicFramePr>
        <p:xfrm>
          <a:off x="8223733" y="1330262"/>
          <a:ext cx="3835700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16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Español 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0" name="Google Shape;280;g625cdf642fcfadf5_0"/>
          <p:cNvSpPr txBox="1"/>
          <p:nvPr/>
        </p:nvSpPr>
        <p:spPr>
          <a:xfrm>
            <a:off x="8256688" y="2461509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endParaRPr/>
          </a:p>
        </p:txBody>
      </p:sp>
      <p:sp>
        <p:nvSpPr>
          <p:cNvPr id="281" name="Google Shape;281;g625cdf642fcfadf5_0"/>
          <p:cNvSpPr txBox="1"/>
          <p:nvPr/>
        </p:nvSpPr>
        <p:spPr>
          <a:xfrm>
            <a:off x="8249907" y="1927545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/>
          </a:p>
        </p:txBody>
      </p:sp>
      <p:sp>
        <p:nvSpPr>
          <p:cNvPr id="282" name="Google Shape;282;g625cdf642fcfadf5_0"/>
          <p:cNvSpPr txBox="1"/>
          <p:nvPr/>
        </p:nvSpPr>
        <p:spPr>
          <a:xfrm>
            <a:off x="8224884" y="396682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/>
          </a:p>
        </p:txBody>
      </p:sp>
      <p:sp>
        <p:nvSpPr>
          <p:cNvPr id="283" name="Google Shape;283;g625cdf642fcfadf5_0"/>
          <p:cNvSpPr txBox="1"/>
          <p:nvPr/>
        </p:nvSpPr>
        <p:spPr>
          <a:xfrm>
            <a:off x="8224883" y="3443608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endParaRPr/>
          </a:p>
        </p:txBody>
      </p:sp>
      <p:sp>
        <p:nvSpPr>
          <p:cNvPr id="284" name="Google Shape;284;g625cdf642fcfadf5_0"/>
          <p:cNvSpPr txBox="1"/>
          <p:nvPr/>
        </p:nvSpPr>
        <p:spPr>
          <a:xfrm>
            <a:off x="8256688" y="2940446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endParaRPr/>
          </a:p>
        </p:txBody>
      </p:sp>
      <p:sp>
        <p:nvSpPr>
          <p:cNvPr id="285" name="Google Shape;285;g625cdf642fcfadf5_0"/>
          <p:cNvSpPr txBox="1"/>
          <p:nvPr/>
        </p:nvSpPr>
        <p:spPr>
          <a:xfrm>
            <a:off x="9948703" y="1921778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endParaRPr/>
          </a:p>
        </p:txBody>
      </p:sp>
      <p:sp>
        <p:nvSpPr>
          <p:cNvPr id="286" name="Google Shape;286;g625cdf642fcfadf5_0"/>
          <p:cNvSpPr txBox="1"/>
          <p:nvPr/>
        </p:nvSpPr>
        <p:spPr>
          <a:xfrm>
            <a:off x="9974877" y="244044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/>
          </a:p>
        </p:txBody>
      </p:sp>
      <p:sp>
        <p:nvSpPr>
          <p:cNvPr id="287" name="Google Shape;287;g625cdf642fcfadf5_0"/>
          <p:cNvSpPr txBox="1"/>
          <p:nvPr/>
        </p:nvSpPr>
        <p:spPr>
          <a:xfrm>
            <a:off x="9987497" y="2929542"/>
            <a:ext cx="1941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625cdf642fcfadf5_0"/>
          <p:cNvSpPr txBox="1"/>
          <p:nvPr/>
        </p:nvSpPr>
        <p:spPr>
          <a:xfrm>
            <a:off x="9987496" y="3439095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endParaRPr/>
          </a:p>
        </p:txBody>
      </p:sp>
      <p:sp>
        <p:nvSpPr>
          <p:cNvPr id="289" name="Google Shape;289;g625cdf642fcfadf5_0"/>
          <p:cNvSpPr txBox="1"/>
          <p:nvPr/>
        </p:nvSpPr>
        <p:spPr>
          <a:xfrm>
            <a:off x="9987495" y="3948648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endParaRPr/>
          </a:p>
        </p:txBody>
      </p:sp>
      <p:sp>
        <p:nvSpPr>
          <p:cNvPr id="290" name="Google Shape;290;g625cdf642fcfadf5_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Relaciona los verbos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1840880a8_1_1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 dirty="0"/>
              <a:t>3. El </a:t>
            </a:r>
            <a:r>
              <a:rPr lang="en-US" sz="5400" b="1" dirty="0" err="1"/>
              <a:t>presente</a:t>
            </a:r>
            <a:r>
              <a:rPr lang="en-US" sz="5400" b="1" dirty="0"/>
              <a:t> de </a:t>
            </a:r>
            <a:r>
              <a:rPr lang="en-US" sz="5400" b="1" dirty="0" err="1"/>
              <a:t>los</a:t>
            </a:r>
            <a:r>
              <a:rPr lang="en-US" sz="5400" b="1" dirty="0"/>
              <a:t> </a:t>
            </a:r>
            <a:r>
              <a:rPr lang="en-US" sz="5400" b="1" dirty="0" err="1"/>
              <a:t>verbos</a:t>
            </a:r>
            <a:r>
              <a:rPr lang="en-US" sz="5400" b="1" dirty="0"/>
              <a:t> </a:t>
            </a:r>
            <a:endParaRPr sz="54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 dirty="0" err="1"/>
              <a:t>terminados</a:t>
            </a:r>
            <a:r>
              <a:rPr lang="en-US" sz="5400" b="1" dirty="0"/>
              <a:t> </a:t>
            </a:r>
            <a:r>
              <a:rPr lang="en-US" sz="5400" b="1" dirty="0" err="1"/>
              <a:t>en</a:t>
            </a:r>
            <a:r>
              <a:rPr lang="en-US" sz="5400" b="1" dirty="0"/>
              <a:t> -</a:t>
            </a:r>
            <a:r>
              <a:rPr lang="en-US" sz="5400" b="1" dirty="0" err="1"/>
              <a:t>ir</a:t>
            </a:r>
            <a:r>
              <a:rPr lang="en-US" sz="5400" b="1" dirty="0"/>
              <a:t>  </a:t>
            </a:r>
            <a:endParaRPr sz="5400" b="1" dirty="0"/>
          </a:p>
        </p:txBody>
      </p:sp>
      <p:sp>
        <p:nvSpPr>
          <p:cNvPr id="296" name="Google Shape;296;g201840880a8_1_1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present tense of -ir verbs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g2017930bdbe_1_12"/>
          <p:cNvGraphicFramePr/>
          <p:nvPr/>
        </p:nvGraphicFramePr>
        <p:xfrm>
          <a:off x="620273" y="1173387"/>
          <a:ext cx="8186350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Español 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2" name="Google Shape;302;g2017930bdbe_1_12"/>
          <p:cNvSpPr txBox="1"/>
          <p:nvPr/>
        </p:nvSpPr>
        <p:spPr>
          <a:xfrm>
            <a:off x="621669" y="2292447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303" name="Google Shape;303;g2017930bdbe_1_12"/>
          <p:cNvSpPr txBox="1"/>
          <p:nvPr/>
        </p:nvSpPr>
        <p:spPr>
          <a:xfrm>
            <a:off x="614888" y="175848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/>
          </a:p>
        </p:txBody>
      </p:sp>
      <p:sp>
        <p:nvSpPr>
          <p:cNvPr id="304" name="Google Shape;304;g2017930bdbe_1_12"/>
          <p:cNvSpPr txBox="1"/>
          <p:nvPr/>
        </p:nvSpPr>
        <p:spPr>
          <a:xfrm>
            <a:off x="589865" y="379776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305" name="Google Shape;305;g2017930bdbe_1_12"/>
          <p:cNvSpPr txBox="1"/>
          <p:nvPr/>
        </p:nvSpPr>
        <p:spPr>
          <a:xfrm>
            <a:off x="589864" y="327454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306" name="Google Shape;306;g2017930bdbe_1_12"/>
          <p:cNvSpPr txBox="1"/>
          <p:nvPr/>
        </p:nvSpPr>
        <p:spPr>
          <a:xfrm>
            <a:off x="621669" y="277138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307" name="Google Shape;307;g2017930bdbe_1_12"/>
          <p:cNvSpPr txBox="1"/>
          <p:nvPr/>
        </p:nvSpPr>
        <p:spPr>
          <a:xfrm>
            <a:off x="589863" y="4346102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308" name="Google Shape;308;g2017930bdbe_1_12"/>
          <p:cNvSpPr txBox="1"/>
          <p:nvPr/>
        </p:nvSpPr>
        <p:spPr>
          <a:xfrm>
            <a:off x="3666068" y="1718721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/>
          </a:p>
        </p:txBody>
      </p:sp>
      <p:sp>
        <p:nvSpPr>
          <p:cNvPr id="309" name="Google Shape;309;g2017930bdbe_1_12"/>
          <p:cNvSpPr txBox="1"/>
          <p:nvPr/>
        </p:nvSpPr>
        <p:spPr>
          <a:xfrm>
            <a:off x="3704858" y="223739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017930bdbe_1_12"/>
          <p:cNvSpPr txBox="1"/>
          <p:nvPr/>
        </p:nvSpPr>
        <p:spPr>
          <a:xfrm>
            <a:off x="3704858" y="2726485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11" name="Google Shape;311;g2017930bdbe_1_12"/>
          <p:cNvSpPr txBox="1"/>
          <p:nvPr/>
        </p:nvSpPr>
        <p:spPr>
          <a:xfrm>
            <a:off x="3704858" y="33108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imos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2" name="Google Shape;312;g2017930bdbe_1_12"/>
          <p:cNvSpPr txBox="1"/>
          <p:nvPr/>
        </p:nvSpPr>
        <p:spPr>
          <a:xfrm>
            <a:off x="3735266" y="380932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ís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3" name="Google Shape;313;g2017930bdbe_1_12"/>
          <p:cNvSpPr txBox="1"/>
          <p:nvPr/>
        </p:nvSpPr>
        <p:spPr>
          <a:xfrm>
            <a:off x="3735266" y="431184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4" name="Google Shape;314;g2017930bdbe_1_12"/>
          <p:cNvSpPr txBox="1"/>
          <p:nvPr/>
        </p:nvSpPr>
        <p:spPr>
          <a:xfrm>
            <a:off x="6128019" y="1718721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live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017930bdbe_1_12"/>
          <p:cNvSpPr txBox="1"/>
          <p:nvPr/>
        </p:nvSpPr>
        <p:spPr>
          <a:xfrm>
            <a:off x="6154193" y="2237390"/>
            <a:ext cx="265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live</a:t>
            </a:r>
            <a:endParaRPr dirty="0"/>
          </a:p>
        </p:txBody>
      </p:sp>
      <p:sp>
        <p:nvSpPr>
          <p:cNvPr id="316" name="Google Shape;316;g2017930bdbe_1_12"/>
          <p:cNvSpPr txBox="1"/>
          <p:nvPr/>
        </p:nvSpPr>
        <p:spPr>
          <a:xfrm>
            <a:off x="6166813" y="2726485"/>
            <a:ext cx="270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He/she lives</a:t>
            </a:r>
            <a:endParaRPr dirty="0"/>
          </a:p>
        </p:txBody>
      </p:sp>
      <p:sp>
        <p:nvSpPr>
          <p:cNvPr id="317" name="Google Shape;317;g2017930bdbe_1_12"/>
          <p:cNvSpPr txBox="1"/>
          <p:nvPr/>
        </p:nvSpPr>
        <p:spPr>
          <a:xfrm>
            <a:off x="6166810" y="3301362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live</a:t>
            </a:r>
            <a:endParaRPr/>
          </a:p>
        </p:txBody>
      </p:sp>
      <p:sp>
        <p:nvSpPr>
          <p:cNvPr id="318" name="Google Shape;318;g2017930bdbe_1_12"/>
          <p:cNvSpPr txBox="1"/>
          <p:nvPr/>
        </p:nvSpPr>
        <p:spPr>
          <a:xfrm>
            <a:off x="6166810" y="3797766"/>
            <a:ext cx="28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live</a:t>
            </a:r>
            <a:endParaRPr dirty="0"/>
          </a:p>
        </p:txBody>
      </p:sp>
      <p:sp>
        <p:nvSpPr>
          <p:cNvPr id="319" name="Google Shape;319;g2017930bdbe_1_12"/>
          <p:cNvSpPr txBox="1"/>
          <p:nvPr/>
        </p:nvSpPr>
        <p:spPr>
          <a:xfrm>
            <a:off x="6166810" y="431184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live</a:t>
            </a:r>
            <a:endParaRPr/>
          </a:p>
        </p:txBody>
      </p:sp>
      <p:sp>
        <p:nvSpPr>
          <p:cNvPr id="320" name="Google Shape;320;g2017930bdbe_1_12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g2017930bdbe_1_40"/>
          <p:cNvGraphicFramePr/>
          <p:nvPr/>
        </p:nvGraphicFramePr>
        <p:xfrm>
          <a:off x="620273" y="2087813"/>
          <a:ext cx="5418075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Español 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6" name="Google Shape;326;g2017930bdbe_1_40"/>
          <p:cNvSpPr txBox="1"/>
          <p:nvPr/>
        </p:nvSpPr>
        <p:spPr>
          <a:xfrm>
            <a:off x="621669" y="3206873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327" name="Google Shape;327;g2017930bdbe_1_40"/>
          <p:cNvSpPr txBox="1"/>
          <p:nvPr/>
        </p:nvSpPr>
        <p:spPr>
          <a:xfrm>
            <a:off x="614888" y="267290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/>
          </a:p>
        </p:txBody>
      </p:sp>
      <p:sp>
        <p:nvSpPr>
          <p:cNvPr id="328" name="Google Shape;328;g2017930bdbe_1_40"/>
          <p:cNvSpPr txBox="1"/>
          <p:nvPr/>
        </p:nvSpPr>
        <p:spPr>
          <a:xfrm>
            <a:off x="589865" y="4712192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329" name="Google Shape;329;g2017930bdbe_1_40"/>
          <p:cNvSpPr txBox="1"/>
          <p:nvPr/>
        </p:nvSpPr>
        <p:spPr>
          <a:xfrm>
            <a:off x="589864" y="4188972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330" name="Google Shape;330;g2017930bdbe_1_40"/>
          <p:cNvSpPr txBox="1"/>
          <p:nvPr/>
        </p:nvSpPr>
        <p:spPr>
          <a:xfrm>
            <a:off x="621669" y="3685810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331" name="Google Shape;331;g2017930bdbe_1_40"/>
          <p:cNvSpPr txBox="1"/>
          <p:nvPr/>
        </p:nvSpPr>
        <p:spPr>
          <a:xfrm>
            <a:off x="589863" y="526052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332" name="Google Shape;332;g2017930bdbe_1_40"/>
          <p:cNvSpPr txBox="1"/>
          <p:nvPr/>
        </p:nvSpPr>
        <p:spPr>
          <a:xfrm>
            <a:off x="3276100" y="263314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017930bdbe_1_40"/>
          <p:cNvSpPr txBox="1"/>
          <p:nvPr/>
        </p:nvSpPr>
        <p:spPr>
          <a:xfrm>
            <a:off x="3270715" y="315181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/>
          </a:p>
        </p:txBody>
      </p:sp>
      <p:sp>
        <p:nvSpPr>
          <p:cNvPr id="334" name="Google Shape;334;g2017930bdbe_1_40"/>
          <p:cNvSpPr txBox="1"/>
          <p:nvPr/>
        </p:nvSpPr>
        <p:spPr>
          <a:xfrm>
            <a:off x="3270715" y="365482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/>
          </a:p>
        </p:txBody>
      </p:sp>
      <p:sp>
        <p:nvSpPr>
          <p:cNvPr id="335" name="Google Shape;335;g2017930bdbe_1_40"/>
          <p:cNvSpPr txBox="1"/>
          <p:nvPr/>
        </p:nvSpPr>
        <p:spPr>
          <a:xfrm>
            <a:off x="3270715" y="423921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/>
          </a:p>
        </p:txBody>
      </p:sp>
      <p:sp>
        <p:nvSpPr>
          <p:cNvPr id="336" name="Google Shape;336;g2017930bdbe_1_40"/>
          <p:cNvSpPr txBox="1"/>
          <p:nvPr/>
        </p:nvSpPr>
        <p:spPr>
          <a:xfrm>
            <a:off x="3301123" y="4737664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/>
          </a:p>
        </p:txBody>
      </p:sp>
      <p:sp>
        <p:nvSpPr>
          <p:cNvPr id="337" name="Google Shape;337;g2017930bdbe_1_40"/>
          <p:cNvSpPr txBox="1"/>
          <p:nvPr/>
        </p:nvSpPr>
        <p:spPr>
          <a:xfrm>
            <a:off x="3301123" y="524019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</a:t>
            </a:r>
            <a:endParaRPr/>
          </a:p>
        </p:txBody>
      </p:sp>
      <p:sp>
        <p:nvSpPr>
          <p:cNvPr id="338" name="Google Shape;338;g2017930bdbe_1_40"/>
          <p:cNvSpPr txBox="1"/>
          <p:nvPr/>
        </p:nvSpPr>
        <p:spPr>
          <a:xfrm>
            <a:off x="3754985" y="2633147"/>
            <a:ext cx="6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/>
          </a:p>
        </p:txBody>
      </p:sp>
      <p:sp>
        <p:nvSpPr>
          <p:cNvPr id="339" name="Google Shape;339;g2017930bdbe_1_40"/>
          <p:cNvSpPr txBox="1"/>
          <p:nvPr/>
        </p:nvSpPr>
        <p:spPr>
          <a:xfrm>
            <a:off x="3761709" y="3151816"/>
            <a:ext cx="64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/>
          </a:p>
        </p:txBody>
      </p:sp>
      <p:sp>
        <p:nvSpPr>
          <p:cNvPr id="340" name="Google Shape;340;g2017930bdbe_1_40"/>
          <p:cNvSpPr txBox="1"/>
          <p:nvPr/>
        </p:nvSpPr>
        <p:spPr>
          <a:xfrm>
            <a:off x="3755466" y="3658574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  <p:sp>
        <p:nvSpPr>
          <p:cNvPr id="341" name="Google Shape;341;g2017930bdbe_1_40"/>
          <p:cNvSpPr txBox="1"/>
          <p:nvPr/>
        </p:nvSpPr>
        <p:spPr>
          <a:xfrm>
            <a:off x="465408" y="365223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017930bdbe_1_40"/>
          <p:cNvSpPr txBox="1"/>
          <p:nvPr/>
        </p:nvSpPr>
        <p:spPr>
          <a:xfrm>
            <a:off x="451355" y="980643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Let’s spend one minute learning the endings for -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verbs.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Then fill in the endings for the verb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 Did you get them all right?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017930bdbe_1_40"/>
          <p:cNvSpPr txBox="1"/>
          <p:nvPr/>
        </p:nvSpPr>
        <p:spPr>
          <a:xfrm>
            <a:off x="3755466" y="4244278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imos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017930bdbe_1_40"/>
          <p:cNvSpPr txBox="1"/>
          <p:nvPr/>
        </p:nvSpPr>
        <p:spPr>
          <a:xfrm>
            <a:off x="3785873" y="5242136"/>
            <a:ext cx="97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017930bdbe_1_40"/>
          <p:cNvSpPr txBox="1"/>
          <p:nvPr/>
        </p:nvSpPr>
        <p:spPr>
          <a:xfrm>
            <a:off x="3796807" y="4734041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ís</a:t>
            </a:r>
            <a:endParaRPr dirty="0"/>
          </a:p>
        </p:txBody>
      </p:sp>
      <p:pic>
        <p:nvPicPr>
          <p:cNvPr id="347" name="Google Shape;347;g2017930bdbe_1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126" y="74780"/>
            <a:ext cx="2629675" cy="90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151B6B8E-A45C-730A-70B3-E5580D23B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548" y="2202911"/>
            <a:ext cx="1938696" cy="381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017930bdbe_1_35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-ir endings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123D1CA-645B-4E4E-38FF-8338C4D5A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14" y="1700500"/>
            <a:ext cx="10333615" cy="24081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17930bdbe_1_66"/>
          <p:cNvSpPr txBox="1"/>
          <p:nvPr/>
        </p:nvSpPr>
        <p:spPr>
          <a:xfrm>
            <a:off x="7676464" y="4188972"/>
            <a:ext cx="248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017930bdbe_1_66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017930bdbe_1_66"/>
          <p:cNvSpPr txBox="1"/>
          <p:nvPr/>
        </p:nvSpPr>
        <p:spPr>
          <a:xfrm>
            <a:off x="148789" y="983118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¿Qué significan estos verbos?</a:t>
            </a:r>
            <a:endParaRPr sz="3200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1" name="Google Shape;361;g2017930bdbe_1_66"/>
          <p:cNvGraphicFramePr/>
          <p:nvPr/>
        </p:nvGraphicFramePr>
        <p:xfrm>
          <a:off x="481930" y="1819977"/>
          <a:ext cx="630262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9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2" name="Google Shape;362;g2017930bdbe_1_66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Subo</a:t>
            </a:r>
            <a:endParaRPr/>
          </a:p>
        </p:txBody>
      </p:sp>
      <p:sp>
        <p:nvSpPr>
          <p:cNvPr id="363" name="Google Shape;363;g2017930bdbe_1_66"/>
          <p:cNvSpPr txBox="1"/>
          <p:nvPr/>
        </p:nvSpPr>
        <p:spPr>
          <a:xfrm>
            <a:off x="476544" y="24050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Reciben</a:t>
            </a:r>
            <a:endParaRPr/>
          </a:p>
        </p:txBody>
      </p:sp>
      <p:sp>
        <p:nvSpPr>
          <p:cNvPr id="364" name="Google Shape;364;g2017930bdbe_1_66"/>
          <p:cNvSpPr txBox="1"/>
          <p:nvPr/>
        </p:nvSpPr>
        <p:spPr>
          <a:xfrm>
            <a:off x="451521" y="44443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Escribís</a:t>
            </a:r>
            <a:endParaRPr/>
          </a:p>
        </p:txBody>
      </p:sp>
      <p:sp>
        <p:nvSpPr>
          <p:cNvPr id="365" name="Google Shape;365;g2017930bdbe_1_66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Abres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017930bdbe_1_66"/>
          <p:cNvSpPr txBox="1"/>
          <p:nvPr/>
        </p:nvSpPr>
        <p:spPr>
          <a:xfrm>
            <a:off x="483325" y="34179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Vivimos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017930bdbe_1_66"/>
          <p:cNvSpPr txBox="1"/>
          <p:nvPr/>
        </p:nvSpPr>
        <p:spPr>
          <a:xfrm>
            <a:off x="3532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I go up</a:t>
            </a:r>
            <a:endParaRPr/>
          </a:p>
        </p:txBody>
      </p:sp>
      <p:sp>
        <p:nvSpPr>
          <p:cNvPr id="368" name="Google Shape;368;g2017930bdbe_1_66"/>
          <p:cNvSpPr txBox="1"/>
          <p:nvPr/>
        </p:nvSpPr>
        <p:spPr>
          <a:xfrm>
            <a:off x="3500191" y="23989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They receive</a:t>
            </a:r>
            <a:endParaRPr/>
          </a:p>
        </p:txBody>
      </p:sp>
      <p:sp>
        <p:nvSpPr>
          <p:cNvPr id="369" name="Google Shape;369;g2017930bdbe_1_66"/>
          <p:cNvSpPr txBox="1"/>
          <p:nvPr/>
        </p:nvSpPr>
        <p:spPr>
          <a:xfrm>
            <a:off x="3500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write</a:t>
            </a:r>
            <a:endParaRPr dirty="0"/>
          </a:p>
        </p:txBody>
      </p:sp>
      <p:sp>
        <p:nvSpPr>
          <p:cNvPr id="370" name="Google Shape;370;g2017930bdbe_1_66"/>
          <p:cNvSpPr txBox="1"/>
          <p:nvPr/>
        </p:nvSpPr>
        <p:spPr>
          <a:xfrm>
            <a:off x="3500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open</a:t>
            </a:r>
            <a:endParaRPr dirty="0"/>
          </a:p>
        </p:txBody>
      </p:sp>
      <p:sp>
        <p:nvSpPr>
          <p:cNvPr id="371" name="Google Shape;371;g2017930bdbe_1_66"/>
          <p:cNvSpPr txBox="1"/>
          <p:nvPr/>
        </p:nvSpPr>
        <p:spPr>
          <a:xfrm>
            <a:off x="3531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We live</a:t>
            </a:r>
            <a:endParaRPr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73BA2BC-B968-0E7B-1F93-1259F2C0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11" y="1601118"/>
            <a:ext cx="2421481" cy="397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17930bdbe_1_99"/>
          <p:cNvSpPr txBox="1"/>
          <p:nvPr/>
        </p:nvSpPr>
        <p:spPr>
          <a:xfrm>
            <a:off x="7219264" y="4188972"/>
            <a:ext cx="248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017930bdbe_1_99"/>
          <p:cNvSpPr txBox="1"/>
          <p:nvPr/>
        </p:nvSpPr>
        <p:spPr>
          <a:xfrm>
            <a:off x="10662289" y="2633147"/>
            <a:ext cx="62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2017930bdbe_1_99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017930bdbe_1_99"/>
          <p:cNvSpPr txBox="1"/>
          <p:nvPr/>
        </p:nvSpPr>
        <p:spPr>
          <a:xfrm>
            <a:off x="483325" y="966951"/>
            <a:ext cx="10928954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1" name="Google Shape;381;g2017930bdbe_1_99"/>
          <p:cNvGraphicFramePr/>
          <p:nvPr>
            <p:extLst>
              <p:ext uri="{D42A27DB-BD31-4B8C-83A1-F6EECF244321}">
                <p14:modId xmlns:p14="http://schemas.microsoft.com/office/powerpoint/2010/main" val="2103475851"/>
              </p:ext>
            </p:extLst>
          </p:nvPr>
        </p:nvGraphicFramePr>
        <p:xfrm>
          <a:off x="481930" y="1819977"/>
          <a:ext cx="630262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9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000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2" name="Google Shape;382;g2017930bdbe_1_99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write</a:t>
            </a:r>
            <a:endParaRPr/>
          </a:p>
        </p:txBody>
      </p:sp>
      <p:sp>
        <p:nvSpPr>
          <p:cNvPr id="383" name="Google Shape;383;g2017930bdbe_1_99"/>
          <p:cNvSpPr txBox="1"/>
          <p:nvPr/>
        </p:nvSpPr>
        <p:spPr>
          <a:xfrm>
            <a:off x="476554" y="2405075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open</a:t>
            </a:r>
            <a:endParaRPr/>
          </a:p>
        </p:txBody>
      </p:sp>
      <p:sp>
        <p:nvSpPr>
          <p:cNvPr id="384" name="Google Shape;384;g2017930bdbe_1_99"/>
          <p:cNvSpPr txBox="1"/>
          <p:nvPr/>
        </p:nvSpPr>
        <p:spPr>
          <a:xfrm>
            <a:off x="451521" y="44443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He goes up</a:t>
            </a:r>
            <a:endParaRPr/>
          </a:p>
        </p:txBody>
      </p:sp>
      <p:sp>
        <p:nvSpPr>
          <p:cNvPr id="385" name="Google Shape;385;g2017930bdbe_1_99"/>
          <p:cNvSpPr txBox="1"/>
          <p:nvPr/>
        </p:nvSpPr>
        <p:spPr>
          <a:xfrm>
            <a:off x="451526" y="3921125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receive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017930bdbe_1_99"/>
          <p:cNvSpPr txBox="1"/>
          <p:nvPr/>
        </p:nvSpPr>
        <p:spPr>
          <a:xfrm>
            <a:off x="483325" y="34179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She lives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017930bdbe_1_99"/>
          <p:cNvSpPr txBox="1"/>
          <p:nvPr/>
        </p:nvSpPr>
        <p:spPr>
          <a:xfrm>
            <a:off x="3532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Escribo</a:t>
            </a:r>
            <a:endParaRPr/>
          </a:p>
        </p:txBody>
      </p:sp>
      <p:sp>
        <p:nvSpPr>
          <p:cNvPr id="388" name="Google Shape;388;g2017930bdbe_1_99"/>
          <p:cNvSpPr txBox="1"/>
          <p:nvPr/>
        </p:nvSpPr>
        <p:spPr>
          <a:xfrm>
            <a:off x="3500191" y="23989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Abren</a:t>
            </a:r>
            <a:endParaRPr/>
          </a:p>
        </p:txBody>
      </p:sp>
      <p:sp>
        <p:nvSpPr>
          <p:cNvPr id="389" name="Google Shape;389;g2017930bdbe_1_99"/>
          <p:cNvSpPr txBox="1"/>
          <p:nvPr/>
        </p:nvSpPr>
        <p:spPr>
          <a:xfrm>
            <a:off x="3500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Sube</a:t>
            </a:r>
            <a:endParaRPr/>
          </a:p>
        </p:txBody>
      </p:sp>
      <p:sp>
        <p:nvSpPr>
          <p:cNvPr id="390" name="Google Shape;390;g2017930bdbe_1_99"/>
          <p:cNvSpPr txBox="1"/>
          <p:nvPr/>
        </p:nvSpPr>
        <p:spPr>
          <a:xfrm>
            <a:off x="3500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Recibís</a:t>
            </a:r>
            <a:endParaRPr/>
          </a:p>
        </p:txBody>
      </p:sp>
      <p:sp>
        <p:nvSpPr>
          <p:cNvPr id="391" name="Google Shape;391;g2017930bdbe_1_99"/>
          <p:cNvSpPr txBox="1"/>
          <p:nvPr/>
        </p:nvSpPr>
        <p:spPr>
          <a:xfrm>
            <a:off x="3531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Vivo</a:t>
            </a:r>
            <a:endParaRPr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511FA6F-FE57-A4B7-2EA2-76F8E3A0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4" t="28722" r="12950" b="25275"/>
          <a:stretch/>
        </p:blipFill>
        <p:spPr>
          <a:xfrm>
            <a:off x="7259758" y="2575541"/>
            <a:ext cx="3484418" cy="219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01840880a8_0_102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Repaso los verbos </a:t>
            </a:r>
            <a:endParaRPr sz="5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terminados en -ar, -er e -ir  </a:t>
            </a:r>
            <a:endParaRPr sz="5400" b="1"/>
          </a:p>
        </p:txBody>
      </p:sp>
      <p:sp>
        <p:nvSpPr>
          <p:cNvPr id="398" name="Google Shape;398;g201840880a8_0_102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Revision: -ar, -er and -ir verbs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63295" y="1173727"/>
            <a:ext cx="9435307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terminados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endParaRPr sz="32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terminados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endParaRPr b="1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Repaso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terminados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-er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200" b="1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endParaRPr b="1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endParaRPr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b="1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endParaRPr b="1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irregulares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sz="3200" b="0" i="0" u="none" strike="noStrike" cap="none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persona</a:t>
            </a:r>
            <a:endParaRPr sz="2800" b="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Contenido: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Google Shape;403;g2017930bdbe_1_170"/>
          <p:cNvGraphicFramePr/>
          <p:nvPr/>
        </p:nvGraphicFramePr>
        <p:xfrm>
          <a:off x="558130" y="1896177"/>
          <a:ext cx="4789250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2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4" name="Google Shape;404;g2017930bdbe_1_170"/>
          <p:cNvSpPr txBox="1"/>
          <p:nvPr/>
        </p:nvSpPr>
        <p:spPr>
          <a:xfrm>
            <a:off x="559525" y="3015237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Nadar</a:t>
            </a:r>
            <a:endParaRPr/>
          </a:p>
        </p:txBody>
      </p:sp>
      <p:sp>
        <p:nvSpPr>
          <p:cNvPr id="405" name="Google Shape;405;g2017930bdbe_1_170"/>
          <p:cNvSpPr txBox="1"/>
          <p:nvPr/>
        </p:nvSpPr>
        <p:spPr>
          <a:xfrm>
            <a:off x="552744" y="24812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endParaRPr dirty="0"/>
          </a:p>
        </p:txBody>
      </p:sp>
      <p:sp>
        <p:nvSpPr>
          <p:cNvPr id="406" name="Google Shape;406;g2017930bdbe_1_170"/>
          <p:cNvSpPr txBox="1"/>
          <p:nvPr/>
        </p:nvSpPr>
        <p:spPr>
          <a:xfrm>
            <a:off x="527721" y="45205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Cocinar</a:t>
            </a:r>
            <a:endParaRPr/>
          </a:p>
        </p:txBody>
      </p:sp>
      <p:sp>
        <p:nvSpPr>
          <p:cNvPr id="407" name="Google Shape;407;g2017930bdbe_1_170"/>
          <p:cNvSpPr txBox="1"/>
          <p:nvPr/>
        </p:nvSpPr>
        <p:spPr>
          <a:xfrm>
            <a:off x="527720" y="39973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Estudiar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017930bdbe_1_170"/>
          <p:cNvSpPr txBox="1"/>
          <p:nvPr/>
        </p:nvSpPr>
        <p:spPr>
          <a:xfrm>
            <a:off x="559525" y="34941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Cantar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017930bdbe_1_170"/>
          <p:cNvSpPr txBox="1"/>
          <p:nvPr/>
        </p:nvSpPr>
        <p:spPr>
          <a:xfrm>
            <a:off x="3150996" y="3010951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swim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10" name="Google Shape;410;g2017930bdbe_1_170"/>
          <p:cNvSpPr txBox="1"/>
          <p:nvPr/>
        </p:nvSpPr>
        <p:spPr>
          <a:xfrm>
            <a:off x="3119191" y="24751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dance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1" name="Google Shape;411;g2017930bdbe_1_170"/>
          <p:cNvSpPr txBox="1"/>
          <p:nvPr/>
        </p:nvSpPr>
        <p:spPr>
          <a:xfrm>
            <a:off x="3119191" y="3993050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12" name="Google Shape;412;g2017930bdbe_1_170"/>
          <p:cNvSpPr txBox="1"/>
          <p:nvPr/>
        </p:nvSpPr>
        <p:spPr>
          <a:xfrm>
            <a:off x="3150996" y="34898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sing</a:t>
            </a:r>
            <a:endParaRPr>
              <a:solidFill>
                <a:schemeClr val="tx1"/>
              </a:solidFill>
            </a:endParaRPr>
          </a:p>
        </p:txBody>
      </p:sp>
      <p:graphicFrame>
        <p:nvGraphicFramePr>
          <p:cNvPr id="413" name="Google Shape;413;g2017930bdbe_1_170"/>
          <p:cNvGraphicFramePr/>
          <p:nvPr/>
        </p:nvGraphicFramePr>
        <p:xfrm>
          <a:off x="6388155" y="1896177"/>
          <a:ext cx="4789250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2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4" name="Google Shape;414;g2017930bdbe_1_170"/>
          <p:cNvSpPr txBox="1"/>
          <p:nvPr/>
        </p:nvSpPr>
        <p:spPr>
          <a:xfrm>
            <a:off x="6419950" y="2973334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endParaRPr/>
          </a:p>
        </p:txBody>
      </p:sp>
      <p:sp>
        <p:nvSpPr>
          <p:cNvPr id="415" name="Google Shape;415;g2017930bdbe_1_170"/>
          <p:cNvSpPr txBox="1"/>
          <p:nvPr/>
        </p:nvSpPr>
        <p:spPr>
          <a:xfrm>
            <a:off x="6388144" y="2480230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Comer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017930bdbe_1_170"/>
          <p:cNvSpPr txBox="1"/>
          <p:nvPr/>
        </p:nvSpPr>
        <p:spPr>
          <a:xfrm>
            <a:off x="6432072" y="3498354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Leer</a:t>
            </a:r>
            <a:endParaRPr/>
          </a:p>
        </p:txBody>
      </p:sp>
      <p:sp>
        <p:nvSpPr>
          <p:cNvPr id="417" name="Google Shape;417;g2017930bdbe_1_170"/>
          <p:cNvSpPr txBox="1"/>
          <p:nvPr/>
        </p:nvSpPr>
        <p:spPr>
          <a:xfrm>
            <a:off x="6458167" y="4000937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Escribir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017930bdbe_1_170"/>
          <p:cNvSpPr txBox="1"/>
          <p:nvPr/>
        </p:nvSpPr>
        <p:spPr>
          <a:xfrm>
            <a:off x="6458167" y="4508115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Abrir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2017930bdbe_1_170"/>
          <p:cNvSpPr txBox="1"/>
          <p:nvPr/>
        </p:nvSpPr>
        <p:spPr>
          <a:xfrm>
            <a:off x="8732021" y="2963010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drink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0" name="Google Shape;420;g2017930bdbe_1_170"/>
          <p:cNvSpPr txBox="1"/>
          <p:nvPr/>
        </p:nvSpPr>
        <p:spPr>
          <a:xfrm>
            <a:off x="8732016" y="244482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eat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1" name="Google Shape;421;g2017930bdbe_1_170"/>
          <p:cNvSpPr txBox="1"/>
          <p:nvPr/>
        </p:nvSpPr>
        <p:spPr>
          <a:xfrm>
            <a:off x="3153240" y="4504631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cook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2" name="Google Shape;422;g2017930bdbe_1_170"/>
          <p:cNvSpPr txBox="1"/>
          <p:nvPr/>
        </p:nvSpPr>
        <p:spPr>
          <a:xfrm>
            <a:off x="8744143" y="3488030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read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3" name="Google Shape;423;g2017930bdbe_1_170"/>
          <p:cNvSpPr txBox="1"/>
          <p:nvPr/>
        </p:nvSpPr>
        <p:spPr>
          <a:xfrm>
            <a:off x="8770238" y="3990613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write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4" name="Google Shape;424;g2017930bdbe_1_170"/>
          <p:cNvSpPr txBox="1"/>
          <p:nvPr/>
        </p:nvSpPr>
        <p:spPr>
          <a:xfrm>
            <a:off x="8770237" y="4497791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open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5" name="Google Shape;425;g2017930bdbe_1_17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017930bdbe_1_170"/>
          <p:cNvSpPr txBox="1"/>
          <p:nvPr/>
        </p:nvSpPr>
        <p:spPr>
          <a:xfrm>
            <a:off x="440944" y="970918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Do you remember the meaning of all these verbs? </a:t>
            </a:r>
            <a:endParaRPr sz="32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01840880a8_0_110"/>
          <p:cNvSpPr txBox="1"/>
          <p:nvPr/>
        </p:nvSpPr>
        <p:spPr>
          <a:xfrm>
            <a:off x="7219264" y="4188972"/>
            <a:ext cx="248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201840880a8_0_11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01840880a8_0_110"/>
          <p:cNvSpPr txBox="1"/>
          <p:nvPr/>
        </p:nvSpPr>
        <p:spPr>
          <a:xfrm>
            <a:off x="384113" y="968200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Do you remember the endings for the 3 sets of verbs?</a:t>
            </a:r>
            <a:endParaRPr sz="3200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4" name="Google Shape;434;g201840880a8_0_110"/>
          <p:cNvGraphicFramePr/>
          <p:nvPr/>
        </p:nvGraphicFramePr>
        <p:xfrm>
          <a:off x="481930" y="1819977"/>
          <a:ext cx="8467275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89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-ar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000"/>
                        <a:t>-er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-ir</a:t>
                      </a:r>
                      <a:endParaRPr sz="3000"/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5" name="Google Shape;435;g201840880a8_0_110"/>
          <p:cNvSpPr txBox="1"/>
          <p:nvPr/>
        </p:nvSpPr>
        <p:spPr>
          <a:xfrm>
            <a:off x="1714964" y="2368622"/>
            <a:ext cx="6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36" name="Google Shape;436;g201840880a8_0_110"/>
          <p:cNvSpPr txBox="1"/>
          <p:nvPr/>
        </p:nvSpPr>
        <p:spPr>
          <a:xfrm>
            <a:off x="1714964" y="2887291"/>
            <a:ext cx="64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/>
          </a:p>
        </p:txBody>
      </p:sp>
      <p:sp>
        <p:nvSpPr>
          <p:cNvPr id="437" name="Google Shape;437;g201840880a8_0_110"/>
          <p:cNvSpPr txBox="1"/>
          <p:nvPr/>
        </p:nvSpPr>
        <p:spPr>
          <a:xfrm>
            <a:off x="1708721" y="3394049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38" name="Google Shape;438;g201840880a8_0_110"/>
          <p:cNvSpPr txBox="1"/>
          <p:nvPr/>
        </p:nvSpPr>
        <p:spPr>
          <a:xfrm>
            <a:off x="1708721" y="3929092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amos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201840880a8_0_110"/>
          <p:cNvSpPr txBox="1"/>
          <p:nvPr/>
        </p:nvSpPr>
        <p:spPr>
          <a:xfrm>
            <a:off x="1739128" y="4970887"/>
            <a:ext cx="97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201840880a8_0_110"/>
          <p:cNvSpPr txBox="1"/>
          <p:nvPr/>
        </p:nvSpPr>
        <p:spPr>
          <a:xfrm>
            <a:off x="1750062" y="4462792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áis </a:t>
            </a:r>
            <a:endParaRPr/>
          </a:p>
        </p:txBody>
      </p:sp>
      <p:sp>
        <p:nvSpPr>
          <p:cNvPr id="441" name="Google Shape;441;g201840880a8_0_110"/>
          <p:cNvSpPr txBox="1"/>
          <p:nvPr/>
        </p:nvSpPr>
        <p:spPr>
          <a:xfrm>
            <a:off x="4753014" y="2343947"/>
            <a:ext cx="6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42" name="Google Shape;442;g201840880a8_0_110"/>
          <p:cNvSpPr txBox="1"/>
          <p:nvPr/>
        </p:nvSpPr>
        <p:spPr>
          <a:xfrm>
            <a:off x="4753014" y="2862616"/>
            <a:ext cx="64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/>
          </a:p>
        </p:txBody>
      </p:sp>
      <p:sp>
        <p:nvSpPr>
          <p:cNvPr id="443" name="Google Shape;443;g201840880a8_0_110"/>
          <p:cNvSpPr txBox="1"/>
          <p:nvPr/>
        </p:nvSpPr>
        <p:spPr>
          <a:xfrm>
            <a:off x="4746771" y="3369374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444" name="Google Shape;444;g201840880a8_0_110"/>
          <p:cNvSpPr txBox="1"/>
          <p:nvPr/>
        </p:nvSpPr>
        <p:spPr>
          <a:xfrm>
            <a:off x="4753034" y="3903754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201840880a8_0_110"/>
          <p:cNvSpPr txBox="1"/>
          <p:nvPr/>
        </p:nvSpPr>
        <p:spPr>
          <a:xfrm>
            <a:off x="4777178" y="4970887"/>
            <a:ext cx="97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201840880a8_0_110"/>
          <p:cNvSpPr txBox="1"/>
          <p:nvPr/>
        </p:nvSpPr>
        <p:spPr>
          <a:xfrm>
            <a:off x="4788112" y="4462792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 </a:t>
            </a:r>
            <a:endParaRPr/>
          </a:p>
        </p:txBody>
      </p:sp>
      <p:sp>
        <p:nvSpPr>
          <p:cNvPr id="447" name="Google Shape;447;g201840880a8_0_110"/>
          <p:cNvSpPr txBox="1"/>
          <p:nvPr/>
        </p:nvSpPr>
        <p:spPr>
          <a:xfrm>
            <a:off x="7498014" y="2368622"/>
            <a:ext cx="6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48" name="Google Shape;448;g201840880a8_0_110"/>
          <p:cNvSpPr txBox="1"/>
          <p:nvPr/>
        </p:nvSpPr>
        <p:spPr>
          <a:xfrm>
            <a:off x="7498014" y="2887291"/>
            <a:ext cx="64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/>
          </a:p>
        </p:txBody>
      </p:sp>
      <p:sp>
        <p:nvSpPr>
          <p:cNvPr id="449" name="Google Shape;449;g201840880a8_0_110"/>
          <p:cNvSpPr txBox="1"/>
          <p:nvPr/>
        </p:nvSpPr>
        <p:spPr>
          <a:xfrm>
            <a:off x="7491771" y="3394049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450" name="Google Shape;450;g201840880a8_0_110"/>
          <p:cNvSpPr txBox="1"/>
          <p:nvPr/>
        </p:nvSpPr>
        <p:spPr>
          <a:xfrm>
            <a:off x="7522171" y="3928429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imos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201840880a8_0_110"/>
          <p:cNvSpPr txBox="1"/>
          <p:nvPr/>
        </p:nvSpPr>
        <p:spPr>
          <a:xfrm>
            <a:off x="7522178" y="4970887"/>
            <a:ext cx="97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01840880a8_0_110"/>
          <p:cNvSpPr txBox="1"/>
          <p:nvPr/>
        </p:nvSpPr>
        <p:spPr>
          <a:xfrm>
            <a:off x="7533112" y="4462792"/>
            <a:ext cx="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ís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01840880a8_0_146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01840880a8_0_146"/>
          <p:cNvSpPr txBox="1"/>
          <p:nvPr/>
        </p:nvSpPr>
        <p:spPr>
          <a:xfrm>
            <a:off x="463296" y="1050354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Spend a few minutes learning the endings with your partner.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Test each other to see if you know them.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BA3EF9D-89A3-FC84-9F29-B3E4DECE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" y="2281914"/>
            <a:ext cx="11134792" cy="24040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21FE2-50B7-C1C5-DEE9-4279FFA1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16" y="1938538"/>
            <a:ext cx="3096520" cy="3529456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F754474-5AF4-EBCB-5D40-6877E0ED3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394" y="3645795"/>
            <a:ext cx="3096520" cy="2023586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C50A1D59-43D8-F50A-2ACC-DE0FEB1F8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6" y="2068909"/>
            <a:ext cx="2671129" cy="1941930"/>
          </a:xfrm>
          <a:prstGeom prst="rect">
            <a:avLst/>
          </a:prstGeom>
        </p:spPr>
      </p:pic>
      <p:sp>
        <p:nvSpPr>
          <p:cNvPr id="464" name="Google Shape;464;g201840880a8_0_223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Practicamos</a:t>
            </a: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01840880a8_0_223"/>
          <p:cNvSpPr txBox="1"/>
          <p:nvPr/>
        </p:nvSpPr>
        <p:spPr>
          <a:xfrm>
            <a:off x="463296" y="923294"/>
            <a:ext cx="10334618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Using a regular -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-er or -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verb, describe what you see in the pictures.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201840880a8_0_223"/>
          <p:cNvSpPr txBox="1"/>
          <p:nvPr/>
        </p:nvSpPr>
        <p:spPr>
          <a:xfrm>
            <a:off x="646062" y="3853031"/>
            <a:ext cx="154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</a:t>
            </a:r>
            <a:endParaRPr b="1" dirty="0"/>
          </a:p>
        </p:txBody>
      </p:sp>
      <p:sp>
        <p:nvSpPr>
          <p:cNvPr id="467" name="Google Shape;467;g201840880a8_0_223"/>
          <p:cNvSpPr txBox="1"/>
          <p:nvPr/>
        </p:nvSpPr>
        <p:spPr>
          <a:xfrm>
            <a:off x="2867800" y="5448300"/>
            <a:ext cx="154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201840880a8_0_223"/>
          <p:cNvSpPr txBox="1"/>
          <p:nvPr/>
        </p:nvSpPr>
        <p:spPr>
          <a:xfrm>
            <a:off x="5390840" y="544930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bailan</a:t>
            </a:r>
            <a:endParaRPr dirty="0"/>
          </a:p>
        </p:txBody>
      </p:sp>
      <p:sp>
        <p:nvSpPr>
          <p:cNvPr id="469" name="Google Shape;469;g201840880a8_0_223"/>
          <p:cNvSpPr txBox="1"/>
          <p:nvPr/>
        </p:nvSpPr>
        <p:spPr>
          <a:xfrm>
            <a:off x="8054264" y="544830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cocina</a:t>
            </a:r>
            <a:endParaRPr dirty="0"/>
          </a:p>
        </p:txBody>
      </p:sp>
      <p:sp>
        <p:nvSpPr>
          <p:cNvPr id="470" name="Google Shape;470;g201840880a8_0_223"/>
          <p:cNvSpPr txBox="1"/>
          <p:nvPr/>
        </p:nvSpPr>
        <p:spPr>
          <a:xfrm>
            <a:off x="10627397" y="4081875"/>
            <a:ext cx="141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</a:t>
            </a:r>
            <a:endParaRPr dirty="0"/>
          </a:p>
        </p:txBody>
      </p:sp>
      <p:sp>
        <p:nvSpPr>
          <p:cNvPr id="472" name="Google Shape;472;g201840880a8_0_223"/>
          <p:cNvSpPr/>
          <p:nvPr/>
        </p:nvSpPr>
        <p:spPr>
          <a:xfrm>
            <a:off x="1096929" y="2321171"/>
            <a:ext cx="850200" cy="52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?</a:t>
            </a:r>
            <a:endParaRPr sz="2200" b="1" dirty="0"/>
          </a:p>
        </p:txBody>
      </p:sp>
      <p:sp>
        <p:nvSpPr>
          <p:cNvPr id="474" name="Google Shape;474;g201840880a8_0_223"/>
          <p:cNvSpPr/>
          <p:nvPr/>
        </p:nvSpPr>
        <p:spPr>
          <a:xfrm>
            <a:off x="5319115" y="2516674"/>
            <a:ext cx="850200" cy="52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?</a:t>
            </a:r>
            <a:endParaRPr sz="2200" b="1"/>
          </a:p>
        </p:txBody>
      </p:sp>
      <p:sp>
        <p:nvSpPr>
          <p:cNvPr id="476" name="Google Shape;476;g201840880a8_0_223"/>
          <p:cNvSpPr/>
          <p:nvPr/>
        </p:nvSpPr>
        <p:spPr>
          <a:xfrm>
            <a:off x="3214450" y="1938538"/>
            <a:ext cx="850200" cy="52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?</a:t>
            </a:r>
            <a:endParaRPr sz="2200" b="1"/>
          </a:p>
        </p:txBody>
      </p:sp>
      <p:sp>
        <p:nvSpPr>
          <p:cNvPr id="478" name="Google Shape;478;g201840880a8_0_223"/>
          <p:cNvSpPr/>
          <p:nvPr/>
        </p:nvSpPr>
        <p:spPr>
          <a:xfrm>
            <a:off x="8651376" y="3233800"/>
            <a:ext cx="850200" cy="52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?</a:t>
            </a:r>
            <a:endParaRPr sz="2200" b="1"/>
          </a:p>
        </p:txBody>
      </p:sp>
      <p:sp>
        <p:nvSpPr>
          <p:cNvPr id="480" name="Google Shape;480;g201840880a8_0_223"/>
          <p:cNvSpPr/>
          <p:nvPr/>
        </p:nvSpPr>
        <p:spPr>
          <a:xfrm>
            <a:off x="9777200" y="1742875"/>
            <a:ext cx="850200" cy="52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?</a:t>
            </a:r>
            <a:endParaRPr sz="2200" b="1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9EC657-5442-011D-8CD1-92F8995EF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374" y="2603163"/>
            <a:ext cx="1841674" cy="3026909"/>
          </a:xfrm>
          <a:prstGeom prst="rect">
            <a:avLst/>
          </a:prstGeom>
        </p:spPr>
      </p:pic>
      <p:pic>
        <p:nvPicPr>
          <p:cNvPr id="13" name="Picture 12" descr="A toy figurine of a child&#10;&#10;Description automatically generated with low confidence">
            <a:extLst>
              <a:ext uri="{FF2B5EF4-FFF2-40B4-BE49-F238E27FC236}">
                <a16:creationId xmlns:a16="http://schemas.microsoft.com/office/drawing/2014/main" id="{06329D5A-DB37-2466-3DE8-FCAACDDAD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408" y="1748577"/>
            <a:ext cx="2166869" cy="267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01840880a8_0_234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01840880a8_0_234"/>
          <p:cNvSpPr txBox="1"/>
          <p:nvPr/>
        </p:nvSpPr>
        <p:spPr>
          <a:xfrm>
            <a:off x="450438" y="1027020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significan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7" name="Google Shape;487;g201840880a8_0_234"/>
          <p:cNvGraphicFramePr/>
          <p:nvPr/>
        </p:nvGraphicFramePr>
        <p:xfrm>
          <a:off x="481930" y="1819977"/>
          <a:ext cx="630262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9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8" name="Google Shape;488;g201840880a8_0_234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Cantáis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201840880a8_0_234"/>
          <p:cNvSpPr txBox="1"/>
          <p:nvPr/>
        </p:nvSpPr>
        <p:spPr>
          <a:xfrm>
            <a:off x="476544" y="24050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Bebemos</a:t>
            </a:r>
            <a:endParaRPr/>
          </a:p>
        </p:txBody>
      </p:sp>
      <p:sp>
        <p:nvSpPr>
          <p:cNvPr id="490" name="Google Shape;490;g201840880a8_0_234"/>
          <p:cNvSpPr txBox="1"/>
          <p:nvPr/>
        </p:nvSpPr>
        <p:spPr>
          <a:xfrm>
            <a:off x="451521" y="44443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Lee</a:t>
            </a:r>
            <a:endParaRPr/>
          </a:p>
        </p:txBody>
      </p:sp>
      <p:sp>
        <p:nvSpPr>
          <p:cNvPr id="491" name="Google Shape;491;g201840880a8_0_234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Comes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201840880a8_0_234"/>
          <p:cNvSpPr txBox="1"/>
          <p:nvPr/>
        </p:nvSpPr>
        <p:spPr>
          <a:xfrm>
            <a:off x="483325" y="34179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Nadan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01840880a8_0_234"/>
          <p:cNvSpPr txBox="1"/>
          <p:nvPr/>
        </p:nvSpPr>
        <p:spPr>
          <a:xfrm>
            <a:off x="3552443" y="2912609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sing</a:t>
            </a:r>
            <a:endParaRPr dirty="0"/>
          </a:p>
        </p:txBody>
      </p:sp>
      <p:sp>
        <p:nvSpPr>
          <p:cNvPr id="494" name="Google Shape;494;g201840880a8_0_234"/>
          <p:cNvSpPr txBox="1"/>
          <p:nvPr/>
        </p:nvSpPr>
        <p:spPr>
          <a:xfrm>
            <a:off x="3479886" y="2397699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drink</a:t>
            </a:r>
            <a:endParaRPr dirty="0"/>
          </a:p>
        </p:txBody>
      </p:sp>
      <p:sp>
        <p:nvSpPr>
          <p:cNvPr id="495" name="Google Shape;495;g201840880a8_0_234"/>
          <p:cNvSpPr txBox="1"/>
          <p:nvPr/>
        </p:nvSpPr>
        <p:spPr>
          <a:xfrm>
            <a:off x="3572238" y="4440317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He /she reads</a:t>
            </a:r>
            <a:endParaRPr dirty="0"/>
          </a:p>
        </p:txBody>
      </p:sp>
      <p:sp>
        <p:nvSpPr>
          <p:cNvPr id="496" name="Google Shape;496;g201840880a8_0_234"/>
          <p:cNvSpPr txBox="1"/>
          <p:nvPr/>
        </p:nvSpPr>
        <p:spPr>
          <a:xfrm>
            <a:off x="3561211" y="391687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eat</a:t>
            </a:r>
            <a:endParaRPr dirty="0"/>
          </a:p>
        </p:txBody>
      </p:sp>
      <p:sp>
        <p:nvSpPr>
          <p:cNvPr id="497" name="Google Shape;497;g201840880a8_0_234"/>
          <p:cNvSpPr txBox="1"/>
          <p:nvPr/>
        </p:nvSpPr>
        <p:spPr>
          <a:xfrm>
            <a:off x="3572238" y="341452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They swim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CFC02-4060-1BE0-CE04-FCCEA272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154" y="1379221"/>
            <a:ext cx="3325440" cy="406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01840880a8_0_25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201840880a8_0_250"/>
          <p:cNvSpPr txBox="1"/>
          <p:nvPr/>
        </p:nvSpPr>
        <p:spPr>
          <a:xfrm>
            <a:off x="451520" y="1006502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5" name="Google Shape;505;g201840880a8_0_250"/>
          <p:cNvGraphicFramePr/>
          <p:nvPr>
            <p:extLst>
              <p:ext uri="{D42A27DB-BD31-4B8C-83A1-F6EECF244321}">
                <p14:modId xmlns:p14="http://schemas.microsoft.com/office/powerpoint/2010/main" val="683246497"/>
              </p:ext>
            </p:extLst>
          </p:nvPr>
        </p:nvGraphicFramePr>
        <p:xfrm>
          <a:off x="481930" y="1819977"/>
          <a:ext cx="734667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406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i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u="none" strike="noStrike" cap="none" dirty="0" err="1"/>
                        <a:t>Español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6" name="Google Shape;506;g201840880a8_0_250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She writes</a:t>
            </a:r>
            <a:endParaRPr/>
          </a:p>
        </p:txBody>
      </p:sp>
      <p:sp>
        <p:nvSpPr>
          <p:cNvPr id="507" name="Google Shape;507;g201840880a8_0_250"/>
          <p:cNvSpPr txBox="1"/>
          <p:nvPr/>
        </p:nvSpPr>
        <p:spPr>
          <a:xfrm>
            <a:off x="476549" y="2405075"/>
            <a:ext cx="407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We swim</a:t>
            </a:r>
            <a:endParaRPr/>
          </a:p>
        </p:txBody>
      </p:sp>
      <p:sp>
        <p:nvSpPr>
          <p:cNvPr id="508" name="Google Shape;508;g201840880a8_0_250"/>
          <p:cNvSpPr txBox="1"/>
          <p:nvPr/>
        </p:nvSpPr>
        <p:spPr>
          <a:xfrm>
            <a:off x="451528" y="4444350"/>
            <a:ext cx="419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sings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201840880a8_0_250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eat)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201840880a8_0_250"/>
          <p:cNvSpPr txBox="1"/>
          <p:nvPr/>
        </p:nvSpPr>
        <p:spPr>
          <a:xfrm>
            <a:off x="483325" y="341797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They study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201840880a8_0_250"/>
          <p:cNvSpPr txBox="1"/>
          <p:nvPr/>
        </p:nvSpPr>
        <p:spPr>
          <a:xfrm>
            <a:off x="4675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Escribe</a:t>
            </a:r>
            <a:endParaRPr/>
          </a:p>
        </p:txBody>
      </p:sp>
      <p:sp>
        <p:nvSpPr>
          <p:cNvPr id="512" name="Google Shape;512;g201840880a8_0_250"/>
          <p:cNvSpPr txBox="1"/>
          <p:nvPr/>
        </p:nvSpPr>
        <p:spPr>
          <a:xfrm>
            <a:off x="4643191" y="23989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Nadamos</a:t>
            </a:r>
            <a:endParaRPr/>
          </a:p>
        </p:txBody>
      </p:sp>
      <p:sp>
        <p:nvSpPr>
          <p:cNvPr id="513" name="Google Shape;513;g201840880a8_0_250"/>
          <p:cNvSpPr txBox="1"/>
          <p:nvPr/>
        </p:nvSpPr>
        <p:spPr>
          <a:xfrm>
            <a:off x="4643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Canta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201840880a8_0_250"/>
          <p:cNvSpPr txBox="1"/>
          <p:nvPr/>
        </p:nvSpPr>
        <p:spPr>
          <a:xfrm>
            <a:off x="4643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Coméis</a:t>
            </a:r>
            <a:endParaRPr/>
          </a:p>
        </p:txBody>
      </p:sp>
      <p:sp>
        <p:nvSpPr>
          <p:cNvPr id="515" name="Google Shape;515;g201840880a8_0_250"/>
          <p:cNvSpPr txBox="1"/>
          <p:nvPr/>
        </p:nvSpPr>
        <p:spPr>
          <a:xfrm>
            <a:off x="4674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Estudian</a:t>
            </a:r>
            <a:endParaRPr/>
          </a:p>
        </p:txBody>
      </p: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0B1E2D81-3BB8-AFE7-38C6-04D7EFFB2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900" y="1207828"/>
            <a:ext cx="2514388" cy="424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01840880a8_0_266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 err="1"/>
              <a:t>Hacer</a:t>
            </a:r>
            <a:r>
              <a:rPr lang="en-US" sz="5400" b="1" dirty="0"/>
              <a:t> </a:t>
            </a:r>
            <a:r>
              <a:rPr lang="en-US" sz="5400" b="1" dirty="0" err="1"/>
              <a:t>preguntas</a:t>
            </a:r>
            <a:r>
              <a:rPr lang="en-US" sz="5400" b="1" dirty="0"/>
              <a:t> </a:t>
            </a:r>
            <a:r>
              <a:rPr lang="en-US" sz="5400" b="1" dirty="0" err="1"/>
              <a:t>en</a:t>
            </a:r>
            <a:r>
              <a:rPr lang="en-US" sz="5400" b="1" dirty="0"/>
              <a:t> </a:t>
            </a:r>
            <a:r>
              <a:rPr lang="en-US" sz="5400" b="1" dirty="0" err="1"/>
              <a:t>español</a:t>
            </a:r>
            <a:r>
              <a:rPr lang="en-US" sz="5400" b="1" dirty="0"/>
              <a:t> </a:t>
            </a:r>
            <a:endParaRPr sz="5400" b="1" dirty="0"/>
          </a:p>
        </p:txBody>
      </p:sp>
      <p:sp>
        <p:nvSpPr>
          <p:cNvPr id="523" name="Google Shape;523;g201840880a8_0_266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Asking questions in Spanish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260497-4A50-2343-8D49-15A1728BA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40" y="4491389"/>
            <a:ext cx="4544499" cy="165630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582A6B-0CDE-E556-F4CA-95A48C49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63" y="4425386"/>
            <a:ext cx="4544499" cy="16563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01840880a8_0_272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01840880a8_0_272"/>
          <p:cNvSpPr txBox="1"/>
          <p:nvPr/>
        </p:nvSpPr>
        <p:spPr>
          <a:xfrm>
            <a:off x="463296" y="1052798"/>
            <a:ext cx="10743329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To make a question in Spanish, when we don’t have a question word, all we have to do is add question marks.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Corres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– you run</a:t>
            </a: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If we put a question mark before and after it,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it means ‘Do you run?’: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Corres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and person running on a path in a park&#10;&#10;Description automatically generated with medium confidence">
            <a:extLst>
              <a:ext uri="{FF2B5EF4-FFF2-40B4-BE49-F238E27FC236}">
                <a16:creationId xmlns:a16="http://schemas.microsoft.com/office/drawing/2014/main" id="{66F20A22-5B64-69E2-FA7C-C22A8A3DE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86"/>
          <a:stretch/>
        </p:blipFill>
        <p:spPr>
          <a:xfrm>
            <a:off x="8324953" y="2604802"/>
            <a:ext cx="3589142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01840880a8_0_283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201840880a8_0_283"/>
          <p:cNvSpPr txBox="1"/>
          <p:nvPr/>
        </p:nvSpPr>
        <p:spPr>
          <a:xfrm>
            <a:off x="451530" y="1042510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¿Qué significan estas preguntas en español? </a:t>
            </a:r>
            <a:endParaRPr sz="320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7" name="Google Shape;537;g201840880a8_0_283"/>
          <p:cNvGraphicFramePr/>
          <p:nvPr/>
        </p:nvGraphicFramePr>
        <p:xfrm>
          <a:off x="481930" y="1819977"/>
          <a:ext cx="11369500" cy="3139525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527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8" name="Google Shape;538;g201840880a8_0_283"/>
          <p:cNvSpPr txBox="1"/>
          <p:nvPr/>
        </p:nvSpPr>
        <p:spPr>
          <a:xfrm>
            <a:off x="483325" y="2939025"/>
            <a:ext cx="470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¿Viven en Buenos Aires?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201840880a8_0_283"/>
          <p:cNvSpPr txBox="1"/>
          <p:nvPr/>
        </p:nvSpPr>
        <p:spPr>
          <a:xfrm>
            <a:off x="476553" y="2405075"/>
            <a:ext cx="292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¿Bebes agua?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201840880a8_0_283"/>
          <p:cNvSpPr txBox="1"/>
          <p:nvPr/>
        </p:nvSpPr>
        <p:spPr>
          <a:xfrm>
            <a:off x="451530" y="4444350"/>
            <a:ext cx="530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¿Bailáis en la discoteca? </a:t>
            </a:r>
            <a:endParaRPr/>
          </a:p>
        </p:txBody>
      </p:sp>
      <p:sp>
        <p:nvSpPr>
          <p:cNvPr id="541" name="Google Shape;541;g201840880a8_0_283"/>
          <p:cNvSpPr txBox="1"/>
          <p:nvPr/>
        </p:nvSpPr>
        <p:spPr>
          <a:xfrm>
            <a:off x="451531" y="3921125"/>
            <a:ext cx="530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¿Te llamas Anne?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201840880a8_0_283"/>
          <p:cNvSpPr txBox="1"/>
          <p:nvPr/>
        </p:nvSpPr>
        <p:spPr>
          <a:xfrm>
            <a:off x="483325" y="3417975"/>
            <a:ext cx="53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¿Estudia español en el colegio?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201840880a8_0_283"/>
          <p:cNvSpPr txBox="1"/>
          <p:nvPr/>
        </p:nvSpPr>
        <p:spPr>
          <a:xfrm>
            <a:off x="5869225" y="2866539"/>
            <a:ext cx="520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Do they live in Buenos Aires?</a:t>
            </a:r>
            <a:endParaRPr dirty="0"/>
          </a:p>
        </p:txBody>
      </p:sp>
      <p:sp>
        <p:nvSpPr>
          <p:cNvPr id="544" name="Google Shape;544;g201840880a8_0_283"/>
          <p:cNvSpPr txBox="1"/>
          <p:nvPr/>
        </p:nvSpPr>
        <p:spPr>
          <a:xfrm>
            <a:off x="5792899" y="2393823"/>
            <a:ext cx="470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drink water?</a:t>
            </a:r>
            <a:endParaRPr dirty="0"/>
          </a:p>
        </p:txBody>
      </p:sp>
      <p:sp>
        <p:nvSpPr>
          <p:cNvPr id="545" name="Google Shape;545;g201840880a8_0_283"/>
          <p:cNvSpPr txBox="1"/>
          <p:nvPr/>
        </p:nvSpPr>
        <p:spPr>
          <a:xfrm>
            <a:off x="5926730" y="4411522"/>
            <a:ext cx="59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Do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dance in the disco?</a:t>
            </a:r>
            <a:endParaRPr dirty="0"/>
          </a:p>
        </p:txBody>
      </p:sp>
      <p:sp>
        <p:nvSpPr>
          <p:cNvPr id="546" name="Google Shape;546;g201840880a8_0_283"/>
          <p:cNvSpPr txBox="1"/>
          <p:nvPr/>
        </p:nvSpPr>
        <p:spPr>
          <a:xfrm>
            <a:off x="5903619" y="3887065"/>
            <a:ext cx="617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Are you called Anne?</a:t>
            </a:r>
            <a:endParaRPr dirty="0"/>
          </a:p>
        </p:txBody>
      </p:sp>
      <p:sp>
        <p:nvSpPr>
          <p:cNvPr id="547" name="Google Shape;547;g201840880a8_0_283"/>
          <p:cNvSpPr txBox="1"/>
          <p:nvPr/>
        </p:nvSpPr>
        <p:spPr>
          <a:xfrm>
            <a:off x="5900960" y="3376802"/>
            <a:ext cx="617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Does he/she study Spanish in school?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01840880a8_0_299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201840880a8_0_299"/>
          <p:cNvSpPr txBox="1"/>
          <p:nvPr/>
        </p:nvSpPr>
        <p:spPr>
          <a:xfrm>
            <a:off x="355224" y="993875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?.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4" name="Google Shape;554;g201840880a8_0_299"/>
          <p:cNvGraphicFramePr/>
          <p:nvPr/>
        </p:nvGraphicFramePr>
        <p:xfrm>
          <a:off x="481930" y="1819977"/>
          <a:ext cx="11264175" cy="314175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62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3000"/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000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5" name="Google Shape;555;g201840880a8_0_299"/>
          <p:cNvSpPr txBox="1"/>
          <p:nvPr/>
        </p:nvSpPr>
        <p:spPr>
          <a:xfrm>
            <a:off x="483325" y="2939025"/>
            <a:ext cx="603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Does he write with a pencil?</a:t>
            </a:r>
            <a:endParaRPr/>
          </a:p>
        </p:txBody>
      </p:sp>
      <p:sp>
        <p:nvSpPr>
          <p:cNvPr id="556" name="Google Shape;556;g201840880a8_0_299"/>
          <p:cNvSpPr txBox="1"/>
          <p:nvPr/>
        </p:nvSpPr>
        <p:spPr>
          <a:xfrm>
            <a:off x="476551" y="2405075"/>
            <a:ext cx="62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Do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listen to music?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01840880a8_0_299"/>
          <p:cNvSpPr txBox="1"/>
          <p:nvPr/>
        </p:nvSpPr>
        <p:spPr>
          <a:xfrm>
            <a:off x="451524" y="4444350"/>
            <a:ext cx="585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Do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live in Ireland?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201840880a8_0_299"/>
          <p:cNvSpPr txBox="1"/>
          <p:nvPr/>
        </p:nvSpPr>
        <p:spPr>
          <a:xfrm>
            <a:off x="451529" y="3921125"/>
            <a:ext cx="472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Does she dance a lot?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201840880a8_0_299"/>
          <p:cNvSpPr txBox="1"/>
          <p:nvPr/>
        </p:nvSpPr>
        <p:spPr>
          <a:xfrm>
            <a:off x="483325" y="341797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Do they read books?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201840880a8_0_299"/>
          <p:cNvSpPr txBox="1"/>
          <p:nvPr/>
        </p:nvSpPr>
        <p:spPr>
          <a:xfrm>
            <a:off x="6748049" y="2857000"/>
            <a:ext cx="489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¿Escribe con un lápiz?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201840880a8_0_299"/>
          <p:cNvSpPr txBox="1"/>
          <p:nvPr/>
        </p:nvSpPr>
        <p:spPr>
          <a:xfrm>
            <a:off x="6716255" y="2321225"/>
            <a:ext cx="4720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Escuchas música?</a:t>
            </a:r>
            <a:endParaRPr/>
          </a:p>
        </p:txBody>
      </p:sp>
      <p:sp>
        <p:nvSpPr>
          <p:cNvPr id="562" name="Google Shape;562;g201840880a8_0_299"/>
          <p:cNvSpPr txBox="1"/>
          <p:nvPr/>
        </p:nvSpPr>
        <p:spPr>
          <a:xfrm>
            <a:off x="6716256" y="4438525"/>
            <a:ext cx="481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¿Vivís en Irlanda?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201840880a8_0_299"/>
          <p:cNvSpPr txBox="1"/>
          <p:nvPr/>
        </p:nvSpPr>
        <p:spPr>
          <a:xfrm>
            <a:off x="6716249" y="3915300"/>
            <a:ext cx="458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¿Baila mucho?</a:t>
            </a:r>
            <a:endParaRPr sz="2800"/>
          </a:p>
        </p:txBody>
      </p:sp>
      <p:sp>
        <p:nvSpPr>
          <p:cNvPr id="564" name="Google Shape;564;g201840880a8_0_299"/>
          <p:cNvSpPr txBox="1"/>
          <p:nvPr/>
        </p:nvSpPr>
        <p:spPr>
          <a:xfrm>
            <a:off x="6748054" y="3412150"/>
            <a:ext cx="499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¿Leen libros?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1. Los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terminados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/>
              <a:t>-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er</a:t>
            </a:r>
            <a:endParaRPr sz="5400"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838200" y="36069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 -er verbs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01840880a8_0_315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Los verbos irregulares </a:t>
            </a:r>
            <a:endParaRPr sz="5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en primera persona</a:t>
            </a:r>
            <a:endParaRPr sz="5400" b="1"/>
          </a:p>
        </p:txBody>
      </p:sp>
      <p:sp>
        <p:nvSpPr>
          <p:cNvPr id="570" name="Google Shape;570;g201840880a8_0_315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Irregular verbs in the first person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" name="Google Shape;575;g201840880a8_0_320"/>
          <p:cNvGraphicFramePr/>
          <p:nvPr/>
        </p:nvGraphicFramePr>
        <p:xfrm>
          <a:off x="620273" y="2087813"/>
          <a:ext cx="5418075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Hacer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6" name="Google Shape;576;g201840880a8_0_320"/>
          <p:cNvSpPr txBox="1"/>
          <p:nvPr/>
        </p:nvSpPr>
        <p:spPr>
          <a:xfrm>
            <a:off x="621669" y="3206873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577" name="Google Shape;577;g201840880a8_0_320"/>
          <p:cNvSpPr txBox="1"/>
          <p:nvPr/>
        </p:nvSpPr>
        <p:spPr>
          <a:xfrm>
            <a:off x="614888" y="267290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/>
          </a:p>
        </p:txBody>
      </p:sp>
      <p:sp>
        <p:nvSpPr>
          <p:cNvPr id="578" name="Google Shape;578;g201840880a8_0_320"/>
          <p:cNvSpPr txBox="1"/>
          <p:nvPr/>
        </p:nvSpPr>
        <p:spPr>
          <a:xfrm>
            <a:off x="589865" y="4712192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579" name="Google Shape;579;g201840880a8_0_320"/>
          <p:cNvSpPr txBox="1"/>
          <p:nvPr/>
        </p:nvSpPr>
        <p:spPr>
          <a:xfrm>
            <a:off x="589864" y="4188972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580" name="Google Shape;580;g201840880a8_0_320"/>
          <p:cNvSpPr txBox="1"/>
          <p:nvPr/>
        </p:nvSpPr>
        <p:spPr>
          <a:xfrm>
            <a:off x="621669" y="3685810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581" name="Google Shape;581;g201840880a8_0_320"/>
          <p:cNvSpPr txBox="1"/>
          <p:nvPr/>
        </p:nvSpPr>
        <p:spPr>
          <a:xfrm>
            <a:off x="589863" y="526052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582" name="Google Shape;582;g201840880a8_0_320"/>
          <p:cNvSpPr txBox="1"/>
          <p:nvPr/>
        </p:nvSpPr>
        <p:spPr>
          <a:xfrm>
            <a:off x="3504700" y="263314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01840880a8_0_320"/>
          <p:cNvSpPr txBox="1"/>
          <p:nvPr/>
        </p:nvSpPr>
        <p:spPr>
          <a:xfrm>
            <a:off x="3499315" y="315181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84" name="Google Shape;584;g201840880a8_0_320"/>
          <p:cNvSpPr txBox="1"/>
          <p:nvPr/>
        </p:nvSpPr>
        <p:spPr>
          <a:xfrm>
            <a:off x="3499315" y="365482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85" name="Google Shape;585;g201840880a8_0_320"/>
          <p:cNvSpPr txBox="1"/>
          <p:nvPr/>
        </p:nvSpPr>
        <p:spPr>
          <a:xfrm>
            <a:off x="3499315" y="4214464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86" name="Google Shape;586;g201840880a8_0_320"/>
          <p:cNvSpPr txBox="1"/>
          <p:nvPr/>
        </p:nvSpPr>
        <p:spPr>
          <a:xfrm>
            <a:off x="3529723" y="4737664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87" name="Google Shape;587;g201840880a8_0_320"/>
          <p:cNvSpPr txBox="1"/>
          <p:nvPr/>
        </p:nvSpPr>
        <p:spPr>
          <a:xfrm>
            <a:off x="3529723" y="524019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88" name="Google Shape;588;g201840880a8_0_32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g201840880a8_0_320"/>
          <p:cNvSpPr txBox="1"/>
          <p:nvPr/>
        </p:nvSpPr>
        <p:spPr>
          <a:xfrm>
            <a:off x="463295" y="1021746"/>
            <a:ext cx="11215475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is irregular in the first person only, and then follows the rules of  regular -er verbs. Can you remember how to conjugate it?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" name="Google Shape;594;g201840880a8_0_344"/>
          <p:cNvGraphicFramePr/>
          <p:nvPr/>
        </p:nvGraphicFramePr>
        <p:xfrm>
          <a:off x="620273" y="2087813"/>
          <a:ext cx="5418075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Poner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5" name="Google Shape;595;g201840880a8_0_344"/>
          <p:cNvSpPr txBox="1"/>
          <p:nvPr/>
        </p:nvSpPr>
        <p:spPr>
          <a:xfrm>
            <a:off x="621669" y="3206873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596" name="Google Shape;596;g201840880a8_0_344"/>
          <p:cNvSpPr txBox="1"/>
          <p:nvPr/>
        </p:nvSpPr>
        <p:spPr>
          <a:xfrm>
            <a:off x="614888" y="267290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/>
          </a:p>
        </p:txBody>
      </p:sp>
      <p:sp>
        <p:nvSpPr>
          <p:cNvPr id="597" name="Google Shape;597;g201840880a8_0_344"/>
          <p:cNvSpPr txBox="1"/>
          <p:nvPr/>
        </p:nvSpPr>
        <p:spPr>
          <a:xfrm>
            <a:off x="589865" y="4712192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598" name="Google Shape;598;g201840880a8_0_344"/>
          <p:cNvSpPr txBox="1"/>
          <p:nvPr/>
        </p:nvSpPr>
        <p:spPr>
          <a:xfrm>
            <a:off x="589864" y="4188972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599" name="Google Shape;599;g201840880a8_0_344"/>
          <p:cNvSpPr txBox="1"/>
          <p:nvPr/>
        </p:nvSpPr>
        <p:spPr>
          <a:xfrm>
            <a:off x="621669" y="3685810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600" name="Google Shape;600;g201840880a8_0_344"/>
          <p:cNvSpPr txBox="1"/>
          <p:nvPr/>
        </p:nvSpPr>
        <p:spPr>
          <a:xfrm>
            <a:off x="589863" y="526052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601" name="Google Shape;601;g201840880a8_0_344"/>
          <p:cNvSpPr txBox="1"/>
          <p:nvPr/>
        </p:nvSpPr>
        <p:spPr>
          <a:xfrm>
            <a:off x="3276100" y="263314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01840880a8_0_344"/>
          <p:cNvSpPr txBox="1"/>
          <p:nvPr/>
        </p:nvSpPr>
        <p:spPr>
          <a:xfrm>
            <a:off x="3270715" y="3151816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03" name="Google Shape;603;g201840880a8_0_344"/>
          <p:cNvSpPr txBox="1"/>
          <p:nvPr/>
        </p:nvSpPr>
        <p:spPr>
          <a:xfrm>
            <a:off x="3270715" y="3654829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04" name="Google Shape;604;g201840880a8_0_344"/>
          <p:cNvSpPr txBox="1"/>
          <p:nvPr/>
        </p:nvSpPr>
        <p:spPr>
          <a:xfrm>
            <a:off x="3270715" y="4163017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05" name="Google Shape;605;g201840880a8_0_344"/>
          <p:cNvSpPr txBox="1"/>
          <p:nvPr/>
        </p:nvSpPr>
        <p:spPr>
          <a:xfrm>
            <a:off x="3301123" y="4737664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06" name="Google Shape;606;g201840880a8_0_344"/>
          <p:cNvSpPr txBox="1"/>
          <p:nvPr/>
        </p:nvSpPr>
        <p:spPr>
          <a:xfrm>
            <a:off x="3301123" y="5240190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07" name="Google Shape;607;g201840880a8_0_344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201840880a8_0_344"/>
          <p:cNvSpPr txBox="1"/>
          <p:nvPr/>
        </p:nvSpPr>
        <p:spPr>
          <a:xfrm>
            <a:off x="463296" y="993889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is another verb which is irregular in the first person.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Can you remember how to conjugate it?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01840880a8_0_368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¡Practicamos!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201840880a8_0_368"/>
          <p:cNvSpPr txBox="1"/>
          <p:nvPr/>
        </p:nvSpPr>
        <p:spPr>
          <a:xfrm>
            <a:off x="463296" y="1116107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Spend a few minutes learning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Then test each other in pairs. How well do you both know the verbs?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chain&#10;&#10;Description automatically generated">
            <a:extLst>
              <a:ext uri="{FF2B5EF4-FFF2-40B4-BE49-F238E27FC236}">
                <a16:creationId xmlns:a16="http://schemas.microsoft.com/office/drawing/2014/main" id="{8ECAFAA4-64DF-06BF-F61A-C90ED6192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30" y="2246844"/>
            <a:ext cx="6969418" cy="362803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3479A48-AA69-4128-A02C-0B5A889CF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192" y="2817158"/>
            <a:ext cx="2443065" cy="29247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01840880a8_0_374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Otros verbos irregulares </a:t>
            </a:r>
            <a:endParaRPr sz="5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/>
              <a:t>en primera persona</a:t>
            </a:r>
            <a:endParaRPr sz="5400" b="1"/>
          </a:p>
        </p:txBody>
      </p:sp>
      <p:sp>
        <p:nvSpPr>
          <p:cNvPr id="622" name="Google Shape;622;g201840880a8_0_374"/>
          <p:cNvSpPr txBox="1"/>
          <p:nvPr/>
        </p:nvSpPr>
        <p:spPr>
          <a:xfrm>
            <a:off x="838200" y="36069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irregular verbs in the first person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01840880a8_0_173"/>
          <p:cNvSpPr txBox="1"/>
          <p:nvPr/>
        </p:nvSpPr>
        <p:spPr>
          <a:xfrm>
            <a:off x="9810064" y="4188972"/>
            <a:ext cx="248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28" name="Google Shape;628;g201840880a8_0_173"/>
          <p:cNvGraphicFramePr/>
          <p:nvPr/>
        </p:nvGraphicFramePr>
        <p:xfrm>
          <a:off x="764355" y="1819977"/>
          <a:ext cx="11278875" cy="36577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87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Salir</a:t>
                      </a:r>
                      <a:endParaRPr sz="3000"/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Saber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000"/>
                        <a:t>Conocer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Caer</a:t>
                      </a:r>
                      <a:endParaRPr sz="3000"/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9" name="Google Shape;629;g201840880a8_0_173"/>
          <p:cNvSpPr txBox="1"/>
          <p:nvPr/>
        </p:nvSpPr>
        <p:spPr>
          <a:xfrm>
            <a:off x="656607" y="162800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 following 4 verbs follow the same rules as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They are irregular in the first person only. 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Can you remember how to conjugate them?</a:t>
            </a:r>
            <a:endParaRPr sz="32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01840880a8_0_173"/>
          <p:cNvSpPr txBox="1"/>
          <p:nvPr/>
        </p:nvSpPr>
        <p:spPr>
          <a:xfrm>
            <a:off x="4351075" y="2877925"/>
            <a:ext cx="167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1" name="Google Shape;631;g201840880a8_0_173"/>
          <p:cNvSpPr txBox="1"/>
          <p:nvPr/>
        </p:nvSpPr>
        <p:spPr>
          <a:xfrm>
            <a:off x="4381800" y="2368625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2" name="Google Shape;632;g201840880a8_0_173"/>
          <p:cNvSpPr txBox="1"/>
          <p:nvPr/>
        </p:nvSpPr>
        <p:spPr>
          <a:xfrm>
            <a:off x="4376126" y="4438125"/>
            <a:ext cx="14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3" name="Google Shape;633;g201840880a8_0_173"/>
          <p:cNvSpPr txBox="1"/>
          <p:nvPr/>
        </p:nvSpPr>
        <p:spPr>
          <a:xfrm>
            <a:off x="4395479" y="3936225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4" name="Google Shape;634;g201840880a8_0_173"/>
          <p:cNvSpPr txBox="1"/>
          <p:nvPr/>
        </p:nvSpPr>
        <p:spPr>
          <a:xfrm>
            <a:off x="4427274" y="3433050"/>
            <a:ext cx="93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5" name="Google Shape;635;g201840880a8_0_173"/>
          <p:cNvSpPr txBox="1"/>
          <p:nvPr/>
        </p:nvSpPr>
        <p:spPr>
          <a:xfrm>
            <a:off x="4374703" y="4994525"/>
            <a:ext cx="14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6" name="Google Shape;636;g201840880a8_0_173"/>
          <p:cNvSpPr txBox="1"/>
          <p:nvPr/>
        </p:nvSpPr>
        <p:spPr>
          <a:xfrm>
            <a:off x="7249526" y="2877925"/>
            <a:ext cx="161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7" name="Google Shape;637;g201840880a8_0_173"/>
          <p:cNvSpPr txBox="1"/>
          <p:nvPr/>
        </p:nvSpPr>
        <p:spPr>
          <a:xfrm>
            <a:off x="7242750" y="2343950"/>
            <a:ext cx="187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</a:t>
            </a:r>
            <a:r>
              <a:rPr lang="en-US" sz="28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8" name="Google Shape;638;g201840880a8_0_173"/>
          <p:cNvSpPr txBox="1"/>
          <p:nvPr/>
        </p:nvSpPr>
        <p:spPr>
          <a:xfrm>
            <a:off x="7217726" y="4459450"/>
            <a:ext cx="187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39" name="Google Shape;639;g201840880a8_0_173"/>
          <p:cNvSpPr txBox="1"/>
          <p:nvPr/>
        </p:nvSpPr>
        <p:spPr>
          <a:xfrm>
            <a:off x="7217730" y="3936225"/>
            <a:ext cx="187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40" name="Google Shape;640;g201840880a8_0_173"/>
          <p:cNvSpPr txBox="1"/>
          <p:nvPr/>
        </p:nvSpPr>
        <p:spPr>
          <a:xfrm>
            <a:off x="7249525" y="3433050"/>
            <a:ext cx="150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41" name="Google Shape;641;g201840880a8_0_173"/>
          <p:cNvSpPr txBox="1"/>
          <p:nvPr/>
        </p:nvSpPr>
        <p:spPr>
          <a:xfrm>
            <a:off x="7217724" y="4931575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42" name="Google Shape;642;g201840880a8_0_173"/>
          <p:cNvSpPr txBox="1"/>
          <p:nvPr/>
        </p:nvSpPr>
        <p:spPr>
          <a:xfrm>
            <a:off x="10345950" y="2877900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201840880a8_0_173"/>
          <p:cNvSpPr txBox="1"/>
          <p:nvPr/>
        </p:nvSpPr>
        <p:spPr>
          <a:xfrm>
            <a:off x="10339170" y="2343950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</a:t>
            </a:r>
            <a:r>
              <a:rPr lang="en-US" sz="28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44" name="Google Shape;644;g201840880a8_0_173"/>
          <p:cNvSpPr txBox="1"/>
          <p:nvPr/>
        </p:nvSpPr>
        <p:spPr>
          <a:xfrm>
            <a:off x="10314150" y="4459450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201840880a8_0_173"/>
          <p:cNvSpPr txBox="1"/>
          <p:nvPr/>
        </p:nvSpPr>
        <p:spPr>
          <a:xfrm>
            <a:off x="10314153" y="3936225"/>
            <a:ext cx="167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201840880a8_0_173"/>
          <p:cNvSpPr txBox="1"/>
          <p:nvPr/>
        </p:nvSpPr>
        <p:spPr>
          <a:xfrm>
            <a:off x="10345950" y="3433050"/>
            <a:ext cx="109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201840880a8_0_173"/>
          <p:cNvSpPr txBox="1"/>
          <p:nvPr/>
        </p:nvSpPr>
        <p:spPr>
          <a:xfrm>
            <a:off x="10314152" y="4931575"/>
            <a:ext cx="144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201840880a8_0_173"/>
          <p:cNvSpPr txBox="1"/>
          <p:nvPr/>
        </p:nvSpPr>
        <p:spPr>
          <a:xfrm>
            <a:off x="1668025" y="2877925"/>
            <a:ext cx="124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49" name="Google Shape;649;g201840880a8_0_173"/>
          <p:cNvSpPr txBox="1"/>
          <p:nvPr/>
        </p:nvSpPr>
        <p:spPr>
          <a:xfrm>
            <a:off x="1661249" y="2343950"/>
            <a:ext cx="150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50" name="Google Shape;650;g201840880a8_0_173"/>
          <p:cNvSpPr txBox="1"/>
          <p:nvPr/>
        </p:nvSpPr>
        <p:spPr>
          <a:xfrm>
            <a:off x="1616874" y="4438125"/>
            <a:ext cx="97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ís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201840880a8_0_173"/>
          <p:cNvSpPr txBox="1"/>
          <p:nvPr/>
        </p:nvSpPr>
        <p:spPr>
          <a:xfrm>
            <a:off x="1636227" y="3936225"/>
            <a:ext cx="144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imos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201840880a8_0_173"/>
          <p:cNvSpPr txBox="1"/>
          <p:nvPr/>
        </p:nvSpPr>
        <p:spPr>
          <a:xfrm>
            <a:off x="1668025" y="3433050"/>
            <a:ext cx="93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201840880a8_0_173"/>
          <p:cNvSpPr txBox="1"/>
          <p:nvPr/>
        </p:nvSpPr>
        <p:spPr>
          <a:xfrm>
            <a:off x="1615451" y="4994525"/>
            <a:ext cx="109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022f53509e_0_27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2022f53509e_0_27"/>
          <p:cNvSpPr txBox="1"/>
          <p:nvPr/>
        </p:nvSpPr>
        <p:spPr>
          <a:xfrm>
            <a:off x="463296" y="983118"/>
            <a:ext cx="10657422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In pairs, spend a few minutes learning the verbs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, saber,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Then test each other to see how well you know them.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chain&#10;&#10;Description automatically generated">
            <a:extLst>
              <a:ext uri="{FF2B5EF4-FFF2-40B4-BE49-F238E27FC236}">
                <a16:creationId xmlns:a16="http://schemas.microsoft.com/office/drawing/2014/main" id="{0F2982FA-303C-BFA3-850A-E8C78B5F4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83" y="2448550"/>
            <a:ext cx="6969418" cy="36280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44547D0-AD6C-1E3E-8841-883FC99F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192" y="2817158"/>
            <a:ext cx="2443065" cy="29247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022f53509e_0_39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022f53509e_0_39"/>
          <p:cNvSpPr txBox="1"/>
          <p:nvPr/>
        </p:nvSpPr>
        <p:spPr>
          <a:xfrm>
            <a:off x="438919" y="979802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68" name="Google Shape;668;g2022f53509e_0_39"/>
          <p:cNvGraphicFramePr/>
          <p:nvPr/>
        </p:nvGraphicFramePr>
        <p:xfrm>
          <a:off x="481930" y="1819977"/>
          <a:ext cx="9873700" cy="3139525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36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/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9" name="Google Shape;669;g2022f53509e_0_39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They make, do</a:t>
            </a:r>
            <a:endParaRPr/>
          </a:p>
        </p:txBody>
      </p:sp>
      <p:sp>
        <p:nvSpPr>
          <p:cNvPr id="670" name="Google Shape;670;g2022f53509e_0_39"/>
          <p:cNvSpPr txBox="1"/>
          <p:nvPr/>
        </p:nvSpPr>
        <p:spPr>
          <a:xfrm>
            <a:off x="476549" y="2405075"/>
            <a:ext cx="407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We know</a:t>
            </a:r>
            <a:endParaRPr/>
          </a:p>
        </p:txBody>
      </p:sp>
      <p:sp>
        <p:nvSpPr>
          <p:cNvPr id="671" name="Google Shape;671;g2022f53509e_0_39"/>
          <p:cNvSpPr txBox="1"/>
          <p:nvPr/>
        </p:nvSpPr>
        <p:spPr>
          <a:xfrm>
            <a:off x="451528" y="4444350"/>
            <a:ext cx="419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I fall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2022f53509e_0_39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They put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022f53509e_0_39"/>
          <p:cNvSpPr txBox="1"/>
          <p:nvPr/>
        </p:nvSpPr>
        <p:spPr>
          <a:xfrm>
            <a:off x="483325" y="341797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 go out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2022f53509e_0_39"/>
          <p:cNvSpPr txBox="1"/>
          <p:nvPr/>
        </p:nvSpPr>
        <p:spPr>
          <a:xfrm>
            <a:off x="4675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Hacen</a:t>
            </a:r>
            <a:endParaRPr/>
          </a:p>
        </p:txBody>
      </p:sp>
      <p:sp>
        <p:nvSpPr>
          <p:cNvPr id="675" name="Google Shape;675;g2022f53509e_0_39"/>
          <p:cNvSpPr txBox="1"/>
          <p:nvPr/>
        </p:nvSpPr>
        <p:spPr>
          <a:xfrm>
            <a:off x="4643205" y="2398975"/>
            <a:ext cx="485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Sabemos / Conocemos</a:t>
            </a:r>
            <a:endParaRPr/>
          </a:p>
        </p:txBody>
      </p:sp>
      <p:sp>
        <p:nvSpPr>
          <p:cNvPr id="676" name="Google Shape;676;g2022f53509e_0_39"/>
          <p:cNvSpPr txBox="1"/>
          <p:nvPr/>
        </p:nvSpPr>
        <p:spPr>
          <a:xfrm>
            <a:off x="4643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Caigo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2022f53509e_0_39"/>
          <p:cNvSpPr txBox="1"/>
          <p:nvPr/>
        </p:nvSpPr>
        <p:spPr>
          <a:xfrm>
            <a:off x="4643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Ponen</a:t>
            </a:r>
            <a:endParaRPr/>
          </a:p>
        </p:txBody>
      </p:sp>
      <p:sp>
        <p:nvSpPr>
          <p:cNvPr id="678" name="Google Shape;678;g2022f53509e_0_39"/>
          <p:cNvSpPr txBox="1"/>
          <p:nvPr/>
        </p:nvSpPr>
        <p:spPr>
          <a:xfrm>
            <a:off x="4674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Salgo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022f53509e_0_58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2022f53509e_0_58"/>
          <p:cNvSpPr txBox="1"/>
          <p:nvPr/>
        </p:nvSpPr>
        <p:spPr>
          <a:xfrm>
            <a:off x="463296" y="983125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How well do you know the grammar from Unit 6?</a:t>
            </a:r>
            <a:endParaRPr sz="3200" b="1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Choose the heart that best describes how well you know it. </a:t>
            </a: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B295A-F112-8158-8EF4-880B56F6F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3" y="2588341"/>
            <a:ext cx="8741059" cy="201716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66189C-DAB3-43CA-001A-78ECA96B8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192" y="2817158"/>
            <a:ext cx="2443065" cy="29247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¡Muchas gracias!</a:t>
            </a:r>
            <a:endParaRPr/>
          </a:p>
        </p:txBody>
      </p:sp>
      <p:pic>
        <p:nvPicPr>
          <p:cNvPr id="694" name="Google Shape;694;p23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607" y="1355328"/>
            <a:ext cx="2108200" cy="435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3" descr="A person wearing a garmen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3701" y="1219200"/>
            <a:ext cx="1943099" cy="441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BBB3B88-DAA0-12A3-A797-43D7B1AA7788}"/>
              </a:ext>
            </a:extLst>
          </p:cNvPr>
          <p:cNvGrpSpPr/>
          <p:nvPr/>
        </p:nvGrpSpPr>
        <p:grpSpPr>
          <a:xfrm>
            <a:off x="1257635" y="664037"/>
            <a:ext cx="5334759" cy="5079250"/>
            <a:chOff x="403746" y="684208"/>
            <a:chExt cx="5334759" cy="5079250"/>
          </a:xfrm>
        </p:grpSpPr>
        <p:graphicFrame>
          <p:nvGraphicFramePr>
            <p:cNvPr id="118" name="Google Shape;118;p4"/>
            <p:cNvGraphicFramePr/>
            <p:nvPr>
              <p:extLst>
                <p:ext uri="{D42A27DB-BD31-4B8C-83A1-F6EECF244321}">
                  <p14:modId xmlns:p14="http://schemas.microsoft.com/office/powerpoint/2010/main" val="3286589435"/>
                </p:ext>
              </p:extLst>
            </p:nvPr>
          </p:nvGraphicFramePr>
          <p:xfrm>
            <a:off x="403746" y="684208"/>
            <a:ext cx="5141999" cy="5079250"/>
          </p:xfrm>
          <a:graphic>
            <a:graphicData uri="http://schemas.openxmlformats.org/drawingml/2006/table">
              <a:tbl>
                <a:tblPr firstRow="1" bandRow="1">
                  <a:noFill/>
                  <a:tableStyleId>{A7EE0023-B21B-48C6-AF09-C2A77C538C48}</a:tableStyleId>
                </a:tblPr>
                <a:tblGrid>
                  <a:gridCol w="221283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2916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53964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1" u="none" strike="noStrike" cap="none" dirty="0" err="1"/>
                          <a:t>Español</a:t>
                        </a:r>
                        <a:r>
                          <a:rPr lang="en-US" sz="2400" b="1" u="none" strike="noStrike" cap="none" dirty="0"/>
                          <a:t> </a:t>
                        </a:r>
                        <a:endParaRPr sz="2400" b="1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>
                      <a:solidFill>
                        <a:srgbClr val="9F12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3000"/>
                          <a:buFont typeface="Calibri"/>
                          <a:buNone/>
                        </a:pPr>
                        <a:r>
                          <a:rPr lang="en-US" sz="2400" b="1" i="0" u="none" strike="noStrike" cap="none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Inglés</a:t>
                        </a:r>
                        <a:endParaRPr sz="2400" b="1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>
                      <a:solidFill>
                        <a:srgbClr val="9F123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62204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800"/>
                          <a:buFont typeface="Calibri"/>
                          <a:buNone/>
                        </a:pPr>
                        <a:endParaRPr sz="18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75575" marR="75575" marT="45725" marB="45725"/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8F163C-CC1E-8351-02CF-457ED65203B2}"/>
                </a:ext>
              </a:extLst>
            </p:cNvPr>
            <p:cNvGrpSpPr/>
            <p:nvPr/>
          </p:nvGrpSpPr>
          <p:grpSpPr>
            <a:xfrm>
              <a:off x="592646" y="1167647"/>
              <a:ext cx="5145859" cy="4573167"/>
              <a:chOff x="592646" y="1167647"/>
              <a:chExt cx="5145859" cy="45731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109CD6-0773-B7FA-59F7-0CFBF7B4DBFA}"/>
                  </a:ext>
                </a:extLst>
              </p:cNvPr>
              <p:cNvGrpSpPr/>
              <p:nvPr/>
            </p:nvGrpSpPr>
            <p:grpSpPr>
              <a:xfrm>
                <a:off x="592646" y="1167647"/>
                <a:ext cx="2758720" cy="4564103"/>
                <a:chOff x="378765" y="1143393"/>
                <a:chExt cx="2758720" cy="4564103"/>
              </a:xfrm>
            </p:grpSpPr>
            <p:sp>
              <p:nvSpPr>
                <p:cNvPr id="119" name="Google Shape;119;p4"/>
                <p:cNvSpPr txBox="1"/>
                <p:nvPr/>
              </p:nvSpPr>
              <p:spPr>
                <a:xfrm>
                  <a:off x="498788" y="3918661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7. Barrer</a:t>
                  </a:r>
                  <a:endParaRPr sz="2000" dirty="0"/>
                </a:p>
              </p:txBody>
            </p:sp>
            <p:sp>
              <p:nvSpPr>
                <p:cNvPr id="120" name="Google Shape;120;p4"/>
                <p:cNvSpPr txBox="1"/>
                <p:nvPr/>
              </p:nvSpPr>
              <p:spPr>
                <a:xfrm>
                  <a:off x="520073" y="1619103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2. Vender</a:t>
                  </a:r>
                  <a:endParaRPr sz="2000" dirty="0"/>
                </a:p>
              </p:txBody>
            </p:sp>
            <p:sp>
              <p:nvSpPr>
                <p:cNvPr id="121" name="Google Shape;121;p4"/>
                <p:cNvSpPr txBox="1"/>
                <p:nvPr/>
              </p:nvSpPr>
              <p:spPr>
                <a:xfrm>
                  <a:off x="520073" y="1143393"/>
                  <a:ext cx="1941159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1. Romper</a:t>
                  </a:r>
                  <a:endParaRPr sz="2000" dirty="0"/>
                </a:p>
              </p:txBody>
            </p:sp>
            <p:sp>
              <p:nvSpPr>
                <p:cNvPr id="122" name="Google Shape;122;p4"/>
                <p:cNvSpPr txBox="1"/>
                <p:nvPr/>
              </p:nvSpPr>
              <p:spPr>
                <a:xfrm>
                  <a:off x="498788" y="3001438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5. Leer</a:t>
                  </a:r>
                  <a:endParaRPr sz="2000" dirty="0"/>
                </a:p>
              </p:txBody>
            </p:sp>
            <p:sp>
              <p:nvSpPr>
                <p:cNvPr id="123" name="Google Shape;123;p4"/>
                <p:cNvSpPr txBox="1"/>
                <p:nvPr/>
              </p:nvSpPr>
              <p:spPr>
                <a:xfrm>
                  <a:off x="507797" y="2534597"/>
                  <a:ext cx="2489287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4. </a:t>
                  </a:r>
                  <a:r>
                    <a:rPr lang="en-US" sz="20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Aprender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4"/>
                <p:cNvSpPr txBox="1"/>
                <p:nvPr/>
              </p:nvSpPr>
              <p:spPr>
                <a:xfrm>
                  <a:off x="507797" y="2078537"/>
                  <a:ext cx="2629688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3. </a:t>
                  </a:r>
                  <a:r>
                    <a:rPr lang="en-US" sz="20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Creer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4"/>
                <p:cNvSpPr txBox="1"/>
                <p:nvPr/>
              </p:nvSpPr>
              <p:spPr>
                <a:xfrm>
                  <a:off x="498788" y="3460200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6. </a:t>
                  </a:r>
                  <a:r>
                    <a:rPr lang="en-US" sz="20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Beber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4"/>
                <p:cNvSpPr txBox="1"/>
                <p:nvPr/>
              </p:nvSpPr>
              <p:spPr>
                <a:xfrm>
                  <a:off x="505512" y="4381073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8. Comer</a:t>
                  </a:r>
                  <a:endParaRPr sz="2000" dirty="0"/>
                </a:p>
              </p:txBody>
            </p:sp>
            <p:sp>
              <p:nvSpPr>
                <p:cNvPr id="127" name="Google Shape;127;p4"/>
                <p:cNvSpPr txBox="1"/>
                <p:nvPr/>
              </p:nvSpPr>
              <p:spPr>
                <a:xfrm>
                  <a:off x="505512" y="4847219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9. </a:t>
                  </a:r>
                  <a:r>
                    <a:rPr lang="en-US" sz="20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Comprender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4"/>
                <p:cNvSpPr txBox="1"/>
                <p:nvPr/>
              </p:nvSpPr>
              <p:spPr>
                <a:xfrm>
                  <a:off x="378765" y="5307427"/>
                  <a:ext cx="242130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10. </a:t>
                  </a:r>
                  <a:r>
                    <a:rPr lang="en-US" sz="20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Correr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5A59B9E-985A-2FCA-5485-D9E1F65C36F1}"/>
                  </a:ext>
                </a:extLst>
              </p:cNvPr>
              <p:cNvGrpSpPr/>
              <p:nvPr/>
            </p:nvGrpSpPr>
            <p:grpSpPr>
              <a:xfrm>
                <a:off x="2927422" y="1176310"/>
                <a:ext cx="2811083" cy="4564504"/>
                <a:chOff x="2793911" y="1174437"/>
                <a:chExt cx="3111076" cy="4564504"/>
              </a:xfrm>
            </p:grpSpPr>
            <p:sp>
              <p:nvSpPr>
                <p:cNvPr id="129" name="Google Shape;129;p4"/>
                <p:cNvSpPr txBox="1"/>
                <p:nvPr/>
              </p:nvSpPr>
              <p:spPr>
                <a:xfrm>
                  <a:off x="2811488" y="3946512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g. to run</a:t>
                  </a:r>
                  <a:endParaRPr sz="2000" dirty="0"/>
                </a:p>
              </p:txBody>
            </p:sp>
            <p:sp>
              <p:nvSpPr>
                <p:cNvPr id="130" name="Google Shape;130;p4"/>
                <p:cNvSpPr txBox="1"/>
                <p:nvPr/>
              </p:nvSpPr>
              <p:spPr>
                <a:xfrm>
                  <a:off x="2796605" y="1628954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b. to read</a:t>
                  </a:r>
                  <a:endParaRPr sz="2000" dirty="0"/>
                </a:p>
              </p:txBody>
            </p:sp>
            <p:sp>
              <p:nvSpPr>
                <p:cNvPr id="131" name="Google Shape;131;p4"/>
                <p:cNvSpPr txBox="1"/>
                <p:nvPr/>
              </p:nvSpPr>
              <p:spPr>
                <a:xfrm>
                  <a:off x="2810600" y="1174437"/>
                  <a:ext cx="3028773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a. to believe, think</a:t>
                  </a:r>
                  <a:endParaRPr sz="2000" dirty="0"/>
                </a:p>
              </p:txBody>
            </p:sp>
            <p:sp>
              <p:nvSpPr>
                <p:cNvPr id="132" name="Google Shape;132;p4"/>
                <p:cNvSpPr txBox="1"/>
                <p:nvPr/>
              </p:nvSpPr>
              <p:spPr>
                <a:xfrm>
                  <a:off x="2804047" y="3025564"/>
                  <a:ext cx="2825441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e. to break</a:t>
                  </a:r>
                  <a:endParaRPr sz="2000" dirty="0"/>
                </a:p>
              </p:txBody>
            </p:sp>
            <p:sp>
              <p:nvSpPr>
                <p:cNvPr id="133" name="Google Shape;133;p4"/>
                <p:cNvSpPr txBox="1"/>
                <p:nvPr/>
              </p:nvSpPr>
              <p:spPr>
                <a:xfrm>
                  <a:off x="2796605" y="2559133"/>
                  <a:ext cx="2489287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d. to eat</a:t>
                  </a:r>
                  <a:endParaRPr sz="2000" dirty="0"/>
                </a:p>
              </p:txBody>
            </p:sp>
            <p:sp>
              <p:nvSpPr>
                <p:cNvPr id="134" name="Google Shape;134;p4"/>
                <p:cNvSpPr txBox="1"/>
                <p:nvPr/>
              </p:nvSpPr>
              <p:spPr>
                <a:xfrm>
                  <a:off x="2826372" y="2093562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c. to sweep</a:t>
                  </a:r>
                  <a:endParaRPr sz="2000" dirty="0"/>
                </a:p>
              </p:txBody>
            </p:sp>
            <p:sp>
              <p:nvSpPr>
                <p:cNvPr id="135" name="Google Shape;135;p4"/>
                <p:cNvSpPr txBox="1"/>
                <p:nvPr/>
              </p:nvSpPr>
              <p:spPr>
                <a:xfrm>
                  <a:off x="2859512" y="3479956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f. to learn</a:t>
                  </a:r>
                  <a:endParaRPr sz="2000" dirty="0"/>
                </a:p>
              </p:txBody>
            </p:sp>
            <p:sp>
              <p:nvSpPr>
                <p:cNvPr id="136" name="Google Shape;136;p4"/>
                <p:cNvSpPr txBox="1"/>
                <p:nvPr/>
              </p:nvSpPr>
              <p:spPr>
                <a:xfrm>
                  <a:off x="2793911" y="4400263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h. to sell</a:t>
                  </a:r>
                  <a:endParaRPr sz="2000" dirty="0"/>
                </a:p>
              </p:txBody>
            </p:sp>
            <p:sp>
              <p:nvSpPr>
                <p:cNvPr id="137" name="Google Shape;137;p4"/>
                <p:cNvSpPr txBox="1"/>
                <p:nvPr/>
              </p:nvSpPr>
              <p:spPr>
                <a:xfrm>
                  <a:off x="2876214" y="4883087"/>
                  <a:ext cx="2421420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i. to drink</a:t>
                  </a:r>
                  <a:endParaRPr sz="2000" dirty="0"/>
                </a:p>
              </p:txBody>
            </p:sp>
            <p:sp>
              <p:nvSpPr>
                <p:cNvPr id="138" name="Google Shape;138;p4"/>
                <p:cNvSpPr txBox="1"/>
                <p:nvPr/>
              </p:nvSpPr>
              <p:spPr>
                <a:xfrm>
                  <a:off x="2876214" y="5338872"/>
                  <a:ext cx="3028773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j. to understand</a:t>
                  </a:r>
                  <a:endParaRPr sz="2000" dirty="0"/>
                </a:p>
              </p:txBody>
            </p:sp>
          </p:grpSp>
        </p:grpSp>
      </p:grpSp>
      <p:graphicFrame>
        <p:nvGraphicFramePr>
          <p:cNvPr id="139" name="Google Shape;139;p4"/>
          <p:cNvGraphicFramePr/>
          <p:nvPr>
            <p:extLst>
              <p:ext uri="{D42A27DB-BD31-4B8C-83A1-F6EECF244321}">
                <p14:modId xmlns:p14="http://schemas.microsoft.com/office/powerpoint/2010/main" val="1975627795"/>
              </p:ext>
            </p:extLst>
          </p:nvPr>
        </p:nvGraphicFramePr>
        <p:xfrm>
          <a:off x="6963139" y="664037"/>
          <a:ext cx="3391096" cy="5079604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147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/>
                        <a:t>Español</a:t>
                      </a:r>
                      <a:r>
                        <a:rPr lang="en-US" sz="2400" b="1" dirty="0"/>
                        <a:t> </a:t>
                      </a:r>
                      <a:endParaRPr sz="2400" b="1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2400" b="1" i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2400" b="1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0" name="Google Shape;140;p4"/>
          <p:cNvSpPr txBox="1"/>
          <p:nvPr/>
        </p:nvSpPr>
        <p:spPr>
          <a:xfrm>
            <a:off x="7497203" y="3922744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endParaRPr sz="2000"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7497203" y="1611329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endParaRPr sz="2000" dirty="0"/>
          </a:p>
        </p:txBody>
      </p:sp>
      <p:sp>
        <p:nvSpPr>
          <p:cNvPr id="142" name="Google Shape;142;p4"/>
          <p:cNvSpPr txBox="1"/>
          <p:nvPr/>
        </p:nvSpPr>
        <p:spPr>
          <a:xfrm>
            <a:off x="7497203" y="1144571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sz="2000" dirty="0"/>
          </a:p>
        </p:txBody>
      </p:sp>
      <p:sp>
        <p:nvSpPr>
          <p:cNvPr id="143" name="Google Shape;143;p4"/>
          <p:cNvSpPr txBox="1"/>
          <p:nvPr/>
        </p:nvSpPr>
        <p:spPr>
          <a:xfrm>
            <a:off x="7497203" y="3031445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sz="2000"/>
          </a:p>
        </p:txBody>
      </p:sp>
      <p:sp>
        <p:nvSpPr>
          <p:cNvPr id="144" name="Google Shape;144;p4"/>
          <p:cNvSpPr txBox="1"/>
          <p:nvPr/>
        </p:nvSpPr>
        <p:spPr>
          <a:xfrm>
            <a:off x="7497203" y="2553309"/>
            <a:ext cx="24892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endParaRPr sz="2000" dirty="0"/>
          </a:p>
        </p:txBody>
      </p:sp>
      <p:sp>
        <p:nvSpPr>
          <p:cNvPr id="145" name="Google Shape;145;p4"/>
          <p:cNvSpPr txBox="1"/>
          <p:nvPr/>
        </p:nvSpPr>
        <p:spPr>
          <a:xfrm>
            <a:off x="7497203" y="2085782"/>
            <a:ext cx="26296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endParaRPr sz="2000"/>
          </a:p>
        </p:txBody>
      </p:sp>
      <p:sp>
        <p:nvSpPr>
          <p:cNvPr id="146" name="Google Shape;146;p4"/>
          <p:cNvSpPr txBox="1"/>
          <p:nvPr/>
        </p:nvSpPr>
        <p:spPr>
          <a:xfrm>
            <a:off x="7497203" y="3484262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endParaRPr sz="2000" dirty="0"/>
          </a:p>
        </p:txBody>
      </p:sp>
      <p:sp>
        <p:nvSpPr>
          <p:cNvPr id="147" name="Google Shape;147;p4"/>
          <p:cNvSpPr txBox="1"/>
          <p:nvPr/>
        </p:nvSpPr>
        <p:spPr>
          <a:xfrm>
            <a:off x="7531136" y="4400864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endParaRPr sz="2000"/>
          </a:p>
        </p:txBody>
      </p:sp>
      <p:sp>
        <p:nvSpPr>
          <p:cNvPr id="148" name="Google Shape;148;p4"/>
          <p:cNvSpPr txBox="1"/>
          <p:nvPr/>
        </p:nvSpPr>
        <p:spPr>
          <a:xfrm>
            <a:off x="7531136" y="4872217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endParaRPr sz="2000" dirty="0"/>
          </a:p>
        </p:txBody>
      </p:sp>
      <p:sp>
        <p:nvSpPr>
          <p:cNvPr id="149" name="Google Shape;149;p4"/>
          <p:cNvSpPr txBox="1"/>
          <p:nvPr/>
        </p:nvSpPr>
        <p:spPr>
          <a:xfrm>
            <a:off x="7420287" y="5291941"/>
            <a:ext cx="24214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endParaRPr sz="2000"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9067449" y="1160178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endParaRPr sz="2000" dirty="0"/>
          </a:p>
        </p:txBody>
      </p:sp>
      <p:sp>
        <p:nvSpPr>
          <p:cNvPr id="151" name="Google Shape;151;p4"/>
          <p:cNvSpPr txBox="1"/>
          <p:nvPr/>
        </p:nvSpPr>
        <p:spPr>
          <a:xfrm>
            <a:off x="9067450" y="1627748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 </a:t>
            </a:r>
            <a:endParaRPr sz="2000" dirty="0"/>
          </a:p>
        </p:txBody>
      </p:sp>
      <p:sp>
        <p:nvSpPr>
          <p:cNvPr id="152" name="Google Shape;152;p4"/>
          <p:cNvSpPr txBox="1"/>
          <p:nvPr/>
        </p:nvSpPr>
        <p:spPr>
          <a:xfrm>
            <a:off x="9074175" y="2074576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endParaRPr sz="2000" dirty="0"/>
          </a:p>
        </p:txBody>
      </p:sp>
      <p:sp>
        <p:nvSpPr>
          <p:cNvPr id="153" name="Google Shape;153;p4"/>
          <p:cNvSpPr txBox="1"/>
          <p:nvPr/>
        </p:nvSpPr>
        <p:spPr>
          <a:xfrm>
            <a:off x="9133698" y="2556383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</a:t>
            </a:r>
            <a:endParaRPr sz="2000" dirty="0"/>
          </a:p>
        </p:txBody>
      </p:sp>
      <p:sp>
        <p:nvSpPr>
          <p:cNvPr id="154" name="Google Shape;154;p4"/>
          <p:cNvSpPr txBox="1"/>
          <p:nvPr/>
        </p:nvSpPr>
        <p:spPr>
          <a:xfrm>
            <a:off x="9125008" y="2978343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endParaRPr sz="2000" dirty="0"/>
          </a:p>
        </p:txBody>
      </p:sp>
      <p:sp>
        <p:nvSpPr>
          <p:cNvPr id="155" name="Google Shape;155;p4"/>
          <p:cNvSpPr txBox="1"/>
          <p:nvPr/>
        </p:nvSpPr>
        <p:spPr>
          <a:xfrm>
            <a:off x="9167578" y="3474584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 sz="2000" dirty="0"/>
          </a:p>
        </p:txBody>
      </p:sp>
      <p:sp>
        <p:nvSpPr>
          <p:cNvPr id="156" name="Google Shape;156;p4"/>
          <p:cNvSpPr txBox="1"/>
          <p:nvPr/>
        </p:nvSpPr>
        <p:spPr>
          <a:xfrm>
            <a:off x="9156311" y="3923631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 sz="2000" dirty="0"/>
          </a:p>
        </p:txBody>
      </p:sp>
      <p:sp>
        <p:nvSpPr>
          <p:cNvPr id="157" name="Google Shape;157;p4"/>
          <p:cNvSpPr txBox="1"/>
          <p:nvPr/>
        </p:nvSpPr>
        <p:spPr>
          <a:xfrm>
            <a:off x="9156310" y="4380649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endParaRPr sz="2000"/>
          </a:p>
        </p:txBody>
      </p:sp>
      <p:sp>
        <p:nvSpPr>
          <p:cNvPr id="158" name="Google Shape;158;p4"/>
          <p:cNvSpPr txBox="1"/>
          <p:nvPr/>
        </p:nvSpPr>
        <p:spPr>
          <a:xfrm>
            <a:off x="9182816" y="4802639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</a:t>
            </a:r>
            <a:endParaRPr sz="2000" dirty="0"/>
          </a:p>
        </p:txBody>
      </p:sp>
      <p:sp>
        <p:nvSpPr>
          <p:cNvPr id="159" name="Google Shape;159;p4"/>
          <p:cNvSpPr txBox="1"/>
          <p:nvPr/>
        </p:nvSpPr>
        <p:spPr>
          <a:xfrm>
            <a:off x="9156309" y="5270857"/>
            <a:ext cx="1941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</a:t>
            </a:r>
            <a:endParaRPr sz="2000" dirty="0"/>
          </a:p>
        </p:txBody>
      </p:sp>
      <p:sp>
        <p:nvSpPr>
          <p:cNvPr id="2" name="Google Shape;228;g201840880a8_0_5">
            <a:extLst>
              <a:ext uri="{FF2B5EF4-FFF2-40B4-BE49-F238E27FC236}">
                <a16:creationId xmlns:a16="http://schemas.microsoft.com/office/drawing/2014/main" id="{6D25F9B8-2537-EC66-F913-CE625E3D182D}"/>
              </a:ext>
            </a:extLst>
          </p:cNvPr>
          <p:cNvSpPr txBox="1"/>
          <p:nvPr/>
        </p:nvSpPr>
        <p:spPr>
          <a:xfrm>
            <a:off x="418765" y="139499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indent="-404812">
              <a:buClr>
                <a:srgbClr val="5B499A"/>
              </a:buClr>
              <a:buSzPts val="4000"/>
            </a:pPr>
            <a:r>
              <a:rPr lang="en-US" sz="24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4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Aprendemos</a:t>
            </a:r>
            <a:r>
              <a:rPr lang="en-US" sz="24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sz="24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Match the verbs.</a:t>
            </a:r>
            <a:endParaRPr lang="en-US" sz="24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2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838200" y="23448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5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terminados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/>
              <a:t>-</a:t>
            </a: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er</a:t>
            </a:r>
            <a:endParaRPr sz="5400" dirty="0"/>
          </a:p>
        </p:txBody>
      </p:sp>
      <p:sp>
        <p:nvSpPr>
          <p:cNvPr id="165" name="Google Shape;165;p5"/>
          <p:cNvSpPr txBox="1"/>
          <p:nvPr/>
        </p:nvSpPr>
        <p:spPr>
          <a:xfrm>
            <a:off x="838200" y="36069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present tense of -er verbs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6"/>
          <p:cNvGraphicFramePr/>
          <p:nvPr/>
        </p:nvGraphicFramePr>
        <p:xfrm>
          <a:off x="620273" y="1173387"/>
          <a:ext cx="8186350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Español 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" name="Google Shape;171;p6"/>
          <p:cNvSpPr txBox="1"/>
          <p:nvPr/>
        </p:nvSpPr>
        <p:spPr>
          <a:xfrm>
            <a:off x="621669" y="2292447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614888" y="1758483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589865" y="3797766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589864" y="3274546"/>
            <a:ext cx="2489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621669" y="2771384"/>
            <a:ext cx="26296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589863" y="4346102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3645900" y="1718721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3684690" y="2237390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3684690" y="2726485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0" name="Google Shape;180;p6"/>
          <p:cNvSpPr txBox="1"/>
          <p:nvPr/>
        </p:nvSpPr>
        <p:spPr>
          <a:xfrm>
            <a:off x="3684690" y="3310873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3715098" y="3809320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3715098" y="4311846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6128019" y="1718721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eat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154193" y="2237390"/>
            <a:ext cx="26524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eat</a:t>
            </a:r>
            <a:endParaRPr dirty="0"/>
          </a:p>
        </p:txBody>
      </p:sp>
      <p:sp>
        <p:nvSpPr>
          <p:cNvPr id="185" name="Google Shape;185;p6"/>
          <p:cNvSpPr txBox="1"/>
          <p:nvPr/>
        </p:nvSpPr>
        <p:spPr>
          <a:xfrm>
            <a:off x="6166813" y="2726485"/>
            <a:ext cx="27033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He/she eats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6166810" y="3301362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eat 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6166810" y="3797766"/>
            <a:ext cx="2875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eat 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6166810" y="4311846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eat 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Comer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4786" y="1135626"/>
            <a:ext cx="2844814" cy="3737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-er endings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50EA221-99F6-4F07-9482-ADB04205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37" y="1223682"/>
            <a:ext cx="8748518" cy="3878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8"/>
          <p:cNvGraphicFramePr/>
          <p:nvPr>
            <p:extLst>
              <p:ext uri="{D42A27DB-BD31-4B8C-83A1-F6EECF244321}">
                <p14:modId xmlns:p14="http://schemas.microsoft.com/office/powerpoint/2010/main" val="458952374"/>
              </p:ext>
            </p:extLst>
          </p:nvPr>
        </p:nvGraphicFramePr>
        <p:xfrm>
          <a:off x="620273" y="2087813"/>
          <a:ext cx="5418075" cy="365767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6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 err="1"/>
                        <a:t>Español</a:t>
                      </a:r>
                      <a:r>
                        <a:rPr lang="en-US" sz="3000" b="1" dirty="0"/>
                        <a:t> </a:t>
                      </a:r>
                      <a:endParaRPr sz="3000" b="1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2" name="Google Shape;202;p8"/>
          <p:cNvSpPr txBox="1"/>
          <p:nvPr/>
        </p:nvSpPr>
        <p:spPr>
          <a:xfrm>
            <a:off x="621669" y="3206873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614888" y="2672909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589865" y="4712192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Vosotros/as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589864" y="4188972"/>
            <a:ext cx="2489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Nosotros/as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621669" y="3685810"/>
            <a:ext cx="26296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Él, ella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589863" y="5260528"/>
            <a:ext cx="2421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Ellos/ellas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3276100" y="2633147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3270715" y="3151816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3270715" y="3654829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</a:t>
            </a:r>
            <a:endParaRPr dirty="0"/>
          </a:p>
        </p:txBody>
      </p:sp>
      <p:sp>
        <p:nvSpPr>
          <p:cNvPr id="211" name="Google Shape;211;p8"/>
          <p:cNvSpPr txBox="1"/>
          <p:nvPr/>
        </p:nvSpPr>
        <p:spPr>
          <a:xfrm>
            <a:off x="3270715" y="4239217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 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3301123" y="4737664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 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3301123" y="5240190"/>
            <a:ext cx="1941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 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3985821" y="2633147"/>
            <a:ext cx="625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/>
          </a:p>
        </p:txBody>
      </p:sp>
      <p:sp>
        <p:nvSpPr>
          <p:cNvPr id="215" name="Google Shape;215;p8"/>
          <p:cNvSpPr txBox="1"/>
          <p:nvPr/>
        </p:nvSpPr>
        <p:spPr>
          <a:xfrm>
            <a:off x="3985821" y="3151816"/>
            <a:ext cx="6409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dirty="0"/>
          </a:p>
        </p:txBody>
      </p:sp>
      <p:sp>
        <p:nvSpPr>
          <p:cNvPr id="216" name="Google Shape;216;p8"/>
          <p:cNvSpPr txBox="1"/>
          <p:nvPr/>
        </p:nvSpPr>
        <p:spPr>
          <a:xfrm>
            <a:off x="3979578" y="3658574"/>
            <a:ext cx="6312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48789" y="315396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4000" b="1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Aprendemos</a:t>
            </a:r>
            <a:r>
              <a:rPr lang="en-US" sz="40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b="1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148789" y="980643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Let’s spend one minute learning the endings for -er verbs.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Then fill in the endings for the verb </a:t>
            </a:r>
            <a:r>
              <a:rPr lang="en-US" sz="3200" b="1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vender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. Did you get them all right?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3979578" y="4237554"/>
            <a:ext cx="12460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emos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009985" y="5235412"/>
            <a:ext cx="976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4020919" y="4727317"/>
            <a:ext cx="6312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éis </a:t>
            </a:r>
            <a:endParaRPr/>
          </a:p>
        </p:txBody>
      </p:sp>
      <p:pic>
        <p:nvPicPr>
          <p:cNvPr id="222" name="Google Shape;22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126" y="74780"/>
            <a:ext cx="2629675" cy="90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855C9D1E-EFEC-1C6E-8476-EC5665E4A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719" y="2087813"/>
            <a:ext cx="1938696" cy="381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01840880a8_0_5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2" marR="0" lvl="0" indent="-404812" algn="l" rtl="0">
              <a:spcBef>
                <a:spcPts val="0"/>
              </a:spcBef>
              <a:spcAft>
                <a:spcPts val="0"/>
              </a:spcAft>
              <a:buClr>
                <a:srgbClr val="5B499A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¡Aprendemos!</a:t>
            </a:r>
            <a:endParaRPr sz="4000" b="1" i="0" u="none" strike="noStrike" cap="none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01840880a8_0_5"/>
          <p:cNvSpPr txBox="1"/>
          <p:nvPr/>
        </p:nvSpPr>
        <p:spPr>
          <a:xfrm>
            <a:off x="378391" y="980429"/>
            <a:ext cx="118944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significan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verbos</a:t>
            </a:r>
            <a:r>
              <a:rPr lang="en-US" sz="3200" dirty="0">
                <a:solidFill>
                  <a:srgbClr val="5B499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0" u="none" strike="noStrike" cap="none" dirty="0">
              <a:solidFill>
                <a:srgbClr val="5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Google Shape;230;g201840880a8_0_5"/>
          <p:cNvGraphicFramePr/>
          <p:nvPr/>
        </p:nvGraphicFramePr>
        <p:xfrm>
          <a:off x="481930" y="1819977"/>
          <a:ext cx="6302625" cy="3139500"/>
        </p:xfrm>
        <a:graphic>
          <a:graphicData uri="http://schemas.openxmlformats.org/drawingml/2006/table">
            <a:tbl>
              <a:tblPr firstRow="1" bandRow="1">
                <a:noFill/>
                <a:tableStyleId>{A7EE0023-B21B-48C6-AF09-C2A77C538C48}</a:tableStyleId>
              </a:tblPr>
              <a:tblGrid>
                <a:gridCol w="29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/>
                        <a:t>Español 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30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1" name="Google Shape;231;g201840880a8_0_5"/>
          <p:cNvSpPr txBox="1"/>
          <p:nvPr/>
        </p:nvSpPr>
        <p:spPr>
          <a:xfrm>
            <a:off x="483325" y="2939025"/>
            <a:ext cx="38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Comprendemos</a:t>
            </a:r>
            <a:endParaRPr/>
          </a:p>
        </p:txBody>
      </p:sp>
      <p:sp>
        <p:nvSpPr>
          <p:cNvPr id="232" name="Google Shape;232;g201840880a8_0_5"/>
          <p:cNvSpPr txBox="1"/>
          <p:nvPr/>
        </p:nvSpPr>
        <p:spPr>
          <a:xfrm>
            <a:off x="476544" y="2405073"/>
            <a:ext cx="19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Barro</a:t>
            </a:r>
            <a:endParaRPr/>
          </a:p>
        </p:txBody>
      </p:sp>
      <p:sp>
        <p:nvSpPr>
          <p:cNvPr id="233" name="Google Shape;233;g201840880a8_0_5"/>
          <p:cNvSpPr txBox="1"/>
          <p:nvPr/>
        </p:nvSpPr>
        <p:spPr>
          <a:xfrm>
            <a:off x="451521" y="4444356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Corro</a:t>
            </a:r>
            <a:endParaRPr/>
          </a:p>
        </p:txBody>
      </p:sp>
      <p:sp>
        <p:nvSpPr>
          <p:cNvPr id="234" name="Google Shape;234;g201840880a8_0_5"/>
          <p:cNvSpPr txBox="1"/>
          <p:nvPr/>
        </p:nvSpPr>
        <p:spPr>
          <a:xfrm>
            <a:off x="451520" y="3921136"/>
            <a:ext cx="248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Rompes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01840880a8_0_5"/>
          <p:cNvSpPr txBox="1"/>
          <p:nvPr/>
        </p:nvSpPr>
        <p:spPr>
          <a:xfrm>
            <a:off x="483325" y="3417974"/>
            <a:ext cx="262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Aprenden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01840880a8_0_5"/>
          <p:cNvSpPr txBox="1"/>
          <p:nvPr/>
        </p:nvSpPr>
        <p:spPr>
          <a:xfrm>
            <a:off x="3532001" y="2934750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We understand</a:t>
            </a:r>
            <a:endParaRPr/>
          </a:p>
        </p:txBody>
      </p:sp>
      <p:sp>
        <p:nvSpPr>
          <p:cNvPr id="237" name="Google Shape;237;g201840880a8_0_5"/>
          <p:cNvSpPr txBox="1"/>
          <p:nvPr/>
        </p:nvSpPr>
        <p:spPr>
          <a:xfrm>
            <a:off x="3500191" y="2398973"/>
            <a:ext cx="30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I sweep</a:t>
            </a:r>
            <a:endParaRPr/>
          </a:p>
        </p:txBody>
      </p:sp>
      <p:sp>
        <p:nvSpPr>
          <p:cNvPr id="238" name="Google Shape;238;g201840880a8_0_5"/>
          <p:cNvSpPr txBox="1"/>
          <p:nvPr/>
        </p:nvSpPr>
        <p:spPr>
          <a:xfrm>
            <a:off x="3500191" y="4440070"/>
            <a:ext cx="282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I run</a:t>
            </a:r>
            <a:endParaRPr/>
          </a:p>
        </p:txBody>
      </p:sp>
      <p:sp>
        <p:nvSpPr>
          <p:cNvPr id="239" name="Google Shape;239;g201840880a8_0_5"/>
          <p:cNvSpPr txBox="1"/>
          <p:nvPr/>
        </p:nvSpPr>
        <p:spPr>
          <a:xfrm>
            <a:off x="3500203" y="3916850"/>
            <a:ext cx="318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You (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break</a:t>
            </a:r>
            <a:endParaRPr dirty="0"/>
          </a:p>
        </p:txBody>
      </p:sp>
      <p:sp>
        <p:nvSpPr>
          <p:cNvPr id="240" name="Google Shape;240;g201840880a8_0_5"/>
          <p:cNvSpPr txBox="1"/>
          <p:nvPr/>
        </p:nvSpPr>
        <p:spPr>
          <a:xfrm>
            <a:off x="3531996" y="3413688"/>
            <a:ext cx="242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They learn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94CB5121F7C4E98446523545C2E0E" ma:contentTypeVersion="10" ma:contentTypeDescription="Create a new document." ma:contentTypeScope="" ma:versionID="c2e40636dc165fc727c1f364175d5214">
  <xsd:schema xmlns:xsd="http://www.w3.org/2001/XMLSchema" xmlns:xs="http://www.w3.org/2001/XMLSchema" xmlns:p="http://schemas.microsoft.com/office/2006/metadata/properties" xmlns:ns2="899911e6-45bb-4c64-9efe-5d2ad98b5e3f" xmlns:ns3="5b0d21a0-12f1-49ef-a2aa-104f45a4e74f" targetNamespace="http://schemas.microsoft.com/office/2006/metadata/properties" ma:root="true" ma:fieldsID="67f674f455b3428a302b2607a08b8e04" ns2:_="" ns3:_="">
    <xsd:import namespace="899911e6-45bb-4c64-9efe-5d2ad98b5e3f"/>
    <xsd:import namespace="5b0d21a0-12f1-49ef-a2aa-104f45a4e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911e6-45bb-4c64-9efe-5d2ad98b5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d21a0-12f1-49ef-a2aa-104f45a4e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04BF6F-D498-48B8-9C94-6E7BA5475E6E}"/>
</file>

<file path=customXml/itemProps2.xml><?xml version="1.0" encoding="utf-8"?>
<ds:datastoreItem xmlns:ds="http://schemas.openxmlformats.org/officeDocument/2006/customXml" ds:itemID="{ED14A87B-2E79-4108-9C43-CA57AEDB83CB}"/>
</file>

<file path=customXml/itemProps3.xml><?xml version="1.0" encoding="utf-8"?>
<ds:datastoreItem xmlns:ds="http://schemas.openxmlformats.org/officeDocument/2006/customXml" ds:itemID="{860D17D7-DE86-4FBB-9FF5-78B3BC1A749E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1574</Words>
  <Application>Microsoft Office PowerPoint</Application>
  <PresentationFormat>Widescreen</PresentationFormat>
  <Paragraphs>458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 2013 - 2022</vt:lpstr>
      <vt:lpstr>Unidad 06  Esta es mi casa</vt:lpstr>
      <vt:lpstr>PowerPoint Presentation</vt:lpstr>
      <vt:lpstr>1. Los verbos terminados en -er</vt:lpstr>
      <vt:lpstr>PowerPoint Presentation</vt:lpstr>
      <vt:lpstr>2. El presente de los verbos  terminados en -er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Los verbos terminados en – ir  </vt:lpstr>
      <vt:lpstr>PowerPoint Presentation</vt:lpstr>
      <vt:lpstr>3. El presente de los verbos  terminados en -ir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Repaso los verbos  terminados en -ar, -er e -ir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Hacer preguntas en español </vt:lpstr>
      <vt:lpstr>PowerPoint Presentation</vt:lpstr>
      <vt:lpstr>PowerPoint Presentation</vt:lpstr>
      <vt:lpstr>PowerPoint Presentation</vt:lpstr>
      <vt:lpstr>Los verbos irregulares  en primera persona</vt:lpstr>
      <vt:lpstr>PowerPoint Presentation</vt:lpstr>
      <vt:lpstr>PowerPoint Presentation</vt:lpstr>
      <vt:lpstr>PowerPoint Presentation</vt:lpstr>
      <vt:lpstr>Otros verbos irregulares  en primera persona</vt:lpstr>
      <vt:lpstr>PowerPoint Presentation</vt:lpstr>
      <vt:lpstr>PowerPoint Presentation</vt:lpstr>
      <vt:lpstr>PowerPoint Presentation</vt:lpstr>
      <vt:lpstr>PowerPoint Presentation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06  Esta es mi casa</dc:title>
  <dc:creator>Elaine Higgins, Aoife O'Sullivan, Niamh Cooper (c) 2023</dc:creator>
  <cp:lastModifiedBy>Priscilla O'Connor</cp:lastModifiedBy>
  <cp:revision>4</cp:revision>
  <dcterms:created xsi:type="dcterms:W3CDTF">2022-12-20T12:43:25Z</dcterms:created>
  <dcterms:modified xsi:type="dcterms:W3CDTF">2023-01-31T23:31:36Z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0x01010079694CB5121F7C4E98446523545C2E0E</vt:lpwstr>
  </property>
</Properties>
</file>