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66" r:id="rId5"/>
    <p:sldId id="267" r:id="rId6"/>
    <p:sldId id="310" r:id="rId7"/>
    <p:sldId id="269" r:id="rId8"/>
    <p:sldId id="279" r:id="rId9"/>
    <p:sldId id="280" r:id="rId10"/>
    <p:sldId id="281" r:id="rId11"/>
    <p:sldId id="282" r:id="rId12"/>
    <p:sldId id="283" r:id="rId13"/>
    <p:sldId id="277" r:id="rId14"/>
    <p:sldId id="284" r:id="rId15"/>
    <p:sldId id="285" r:id="rId16"/>
    <p:sldId id="286" r:id="rId17"/>
    <p:sldId id="31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11" r:id="rId40"/>
    <p:sldId id="312" r:id="rId41"/>
    <p:sldId id="313" r:id="rId42"/>
    <p:sldId id="314" r:id="rId43"/>
    <p:sldId id="308" r:id="rId44"/>
    <p:sldId id="309" r:id="rId45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2A"/>
    <a:srgbClr val="E75E19"/>
    <a:srgbClr val="E5B3A4"/>
    <a:srgbClr val="FCFEB8"/>
    <a:srgbClr val="EFE4DC"/>
    <a:srgbClr val="009890"/>
    <a:srgbClr val="155180"/>
    <a:srgbClr val="FFFEFA"/>
    <a:srgbClr val="BA3C4E"/>
    <a:srgbClr val="E8C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16052-DE4F-4701-812E-988D88AB72A8}" v="104" dt="2026-02-21T10:18:30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49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26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3B969531-F458-47B3-8311-8572B43A4D2A}"/>
    <pc:docChg chg="undo custSel modSld">
      <pc:chgData name="Conor Walker" userId="9e745111-8e3a-4b36-beec-6898a7e39431" providerId="ADAL" clId="{3B969531-F458-47B3-8311-8572B43A4D2A}" dt="2026-02-21T10:18:30.118" v="476" actId="1036"/>
      <pc:docMkLst>
        <pc:docMk/>
      </pc:docMkLst>
      <pc:sldChg chg="addSp delSp modSp mod">
        <pc:chgData name="Conor Walker" userId="9e745111-8e3a-4b36-beec-6898a7e39431" providerId="ADAL" clId="{3B969531-F458-47B3-8311-8572B43A4D2A}" dt="2026-02-21T09:24:35.725" v="41" actId="1037"/>
        <pc:sldMkLst>
          <pc:docMk/>
          <pc:sldMk cId="2298596328" sldId="267"/>
        </pc:sldMkLst>
        <pc:picChg chg="add mod modCrop">
          <ac:chgData name="Conor Walker" userId="9e745111-8e3a-4b36-beec-6898a7e39431" providerId="ADAL" clId="{3B969531-F458-47B3-8311-8572B43A4D2A}" dt="2026-02-21T09:24:35.725" v="41" actId="1037"/>
          <ac:picMkLst>
            <pc:docMk/>
            <pc:sldMk cId="2298596328" sldId="267"/>
            <ac:picMk id="4" creationId="{55759F82-9915-A58E-0EE8-ABA7D33847F0}"/>
          </ac:picMkLst>
        </pc:picChg>
        <pc:picChg chg="del">
          <ac:chgData name="Conor Walker" userId="9e745111-8e3a-4b36-beec-6898a7e39431" providerId="ADAL" clId="{3B969531-F458-47B3-8311-8572B43A4D2A}" dt="2026-02-21T09:23:45.374" v="0" actId="478"/>
          <ac:picMkLst>
            <pc:docMk/>
            <pc:sldMk cId="2298596328" sldId="267"/>
            <ac:picMk id="5" creationId="{DD9F67DD-5AF5-C56D-8447-DB949F6FD700}"/>
          </ac:picMkLst>
        </pc:picChg>
      </pc:sldChg>
      <pc:sldChg chg="modSp mod">
        <pc:chgData name="Conor Walker" userId="9e745111-8e3a-4b36-beec-6898a7e39431" providerId="ADAL" clId="{3B969531-F458-47B3-8311-8572B43A4D2A}" dt="2026-02-21T10:03:57.114" v="161" actId="20577"/>
        <pc:sldMkLst>
          <pc:docMk/>
          <pc:sldMk cId="2429670721" sldId="269"/>
        </pc:sldMkLst>
        <pc:spChg chg="mod">
          <ac:chgData name="Conor Walker" userId="9e745111-8e3a-4b36-beec-6898a7e39431" providerId="ADAL" clId="{3B969531-F458-47B3-8311-8572B43A4D2A}" dt="2026-02-21T10:03:57.114" v="161" actId="20577"/>
          <ac:spMkLst>
            <pc:docMk/>
            <pc:sldMk cId="2429670721" sldId="269"/>
            <ac:spMk id="9" creationId="{08B00A48-271A-98F0-CFE1-70F02040B446}"/>
          </ac:spMkLst>
        </pc:spChg>
      </pc:sldChg>
      <pc:sldChg chg="modSp mod">
        <pc:chgData name="Conor Walker" userId="9e745111-8e3a-4b36-beec-6898a7e39431" providerId="ADAL" clId="{3B969531-F458-47B3-8311-8572B43A4D2A}" dt="2026-02-21T10:04:36.133" v="163" actId="20577"/>
        <pc:sldMkLst>
          <pc:docMk/>
          <pc:sldMk cId="2072145387" sldId="282"/>
        </pc:sldMkLst>
        <pc:spChg chg="mod">
          <ac:chgData name="Conor Walker" userId="9e745111-8e3a-4b36-beec-6898a7e39431" providerId="ADAL" clId="{3B969531-F458-47B3-8311-8572B43A4D2A}" dt="2026-02-21T10:04:36.133" v="163" actId="20577"/>
          <ac:spMkLst>
            <pc:docMk/>
            <pc:sldMk cId="2072145387" sldId="282"/>
            <ac:spMk id="6" creationId="{B88BC6E9-109B-1494-87F0-01FFEBE9AC57}"/>
          </ac:spMkLst>
        </pc:spChg>
      </pc:sldChg>
      <pc:sldChg chg="modSp mod">
        <pc:chgData name="Conor Walker" userId="9e745111-8e3a-4b36-beec-6898a7e39431" providerId="ADAL" clId="{3B969531-F458-47B3-8311-8572B43A4D2A}" dt="2026-02-21T10:05:27.589" v="165" actId="20577"/>
        <pc:sldMkLst>
          <pc:docMk/>
          <pc:sldMk cId="3890542233" sldId="285"/>
        </pc:sldMkLst>
        <pc:spChg chg="mod">
          <ac:chgData name="Conor Walker" userId="9e745111-8e3a-4b36-beec-6898a7e39431" providerId="ADAL" clId="{3B969531-F458-47B3-8311-8572B43A4D2A}" dt="2026-02-21T10:05:27.589" v="165" actId="20577"/>
          <ac:spMkLst>
            <pc:docMk/>
            <pc:sldMk cId="3890542233" sldId="285"/>
            <ac:spMk id="12" creationId="{94F4572F-887B-E265-A46D-85B786B73964}"/>
          </ac:spMkLst>
        </pc:spChg>
      </pc:sldChg>
      <pc:sldChg chg="modSp mod">
        <pc:chgData name="Conor Walker" userId="9e745111-8e3a-4b36-beec-6898a7e39431" providerId="ADAL" clId="{3B969531-F458-47B3-8311-8572B43A4D2A}" dt="2026-02-21T10:05:43.245" v="168" actId="20577"/>
        <pc:sldMkLst>
          <pc:docMk/>
          <pc:sldMk cId="4966554" sldId="286"/>
        </pc:sldMkLst>
        <pc:spChg chg="mod">
          <ac:chgData name="Conor Walker" userId="9e745111-8e3a-4b36-beec-6898a7e39431" providerId="ADAL" clId="{3B969531-F458-47B3-8311-8572B43A4D2A}" dt="2026-02-21T10:05:43.245" v="168" actId="20577"/>
          <ac:spMkLst>
            <pc:docMk/>
            <pc:sldMk cId="4966554" sldId="286"/>
            <ac:spMk id="5" creationId="{FB579BBB-F55E-1F23-604D-F199F30BB734}"/>
          </ac:spMkLst>
        </pc:spChg>
      </pc:sldChg>
      <pc:sldChg chg="modSp mod">
        <pc:chgData name="Conor Walker" userId="9e745111-8e3a-4b36-beec-6898a7e39431" providerId="ADAL" clId="{3B969531-F458-47B3-8311-8572B43A4D2A}" dt="2026-02-21T10:06:03.855" v="173" actId="20577"/>
        <pc:sldMkLst>
          <pc:docMk/>
          <pc:sldMk cId="4270626467" sldId="287"/>
        </pc:sldMkLst>
        <pc:spChg chg="mod">
          <ac:chgData name="Conor Walker" userId="9e745111-8e3a-4b36-beec-6898a7e39431" providerId="ADAL" clId="{3B969531-F458-47B3-8311-8572B43A4D2A}" dt="2026-02-21T10:06:03.855" v="173" actId="20577"/>
          <ac:spMkLst>
            <pc:docMk/>
            <pc:sldMk cId="4270626467" sldId="287"/>
            <ac:spMk id="3" creationId="{7ED8EE7F-0011-0B42-4A46-8B1D2C03D56A}"/>
          </ac:spMkLst>
        </pc:spChg>
      </pc:sldChg>
      <pc:sldChg chg="modSp mod">
        <pc:chgData name="Conor Walker" userId="9e745111-8e3a-4b36-beec-6898a7e39431" providerId="ADAL" clId="{3B969531-F458-47B3-8311-8572B43A4D2A}" dt="2026-02-21T10:06:23.028" v="178" actId="20577"/>
        <pc:sldMkLst>
          <pc:docMk/>
          <pc:sldMk cId="3116944003" sldId="289"/>
        </pc:sldMkLst>
        <pc:spChg chg="mod">
          <ac:chgData name="Conor Walker" userId="9e745111-8e3a-4b36-beec-6898a7e39431" providerId="ADAL" clId="{3B969531-F458-47B3-8311-8572B43A4D2A}" dt="2026-02-21T10:06:23.028" v="178" actId="20577"/>
          <ac:spMkLst>
            <pc:docMk/>
            <pc:sldMk cId="3116944003" sldId="289"/>
            <ac:spMk id="6" creationId="{7C220F3E-C7D9-2B8E-07B7-F1A9E071A09F}"/>
          </ac:spMkLst>
        </pc:spChg>
      </pc:sldChg>
      <pc:sldChg chg="modSp mod">
        <pc:chgData name="Conor Walker" userId="9e745111-8e3a-4b36-beec-6898a7e39431" providerId="ADAL" clId="{3B969531-F458-47B3-8311-8572B43A4D2A}" dt="2026-02-21T10:06:51.173" v="185" actId="20577"/>
        <pc:sldMkLst>
          <pc:docMk/>
          <pc:sldMk cId="3015000310" sldId="290"/>
        </pc:sldMkLst>
        <pc:spChg chg="mod">
          <ac:chgData name="Conor Walker" userId="9e745111-8e3a-4b36-beec-6898a7e39431" providerId="ADAL" clId="{3B969531-F458-47B3-8311-8572B43A4D2A}" dt="2026-02-21T10:06:51.173" v="185" actId="20577"/>
          <ac:spMkLst>
            <pc:docMk/>
            <pc:sldMk cId="3015000310" sldId="290"/>
            <ac:spMk id="5" creationId="{DB1EE231-89DC-ADB4-E1C6-E4075A5CB6B8}"/>
          </ac:spMkLst>
        </pc:spChg>
      </pc:sldChg>
      <pc:sldChg chg="modSp mod">
        <pc:chgData name="Conor Walker" userId="9e745111-8e3a-4b36-beec-6898a7e39431" providerId="ADAL" clId="{3B969531-F458-47B3-8311-8572B43A4D2A}" dt="2026-02-21T10:07:03.973" v="189" actId="20577"/>
        <pc:sldMkLst>
          <pc:docMk/>
          <pc:sldMk cId="834653255" sldId="291"/>
        </pc:sldMkLst>
        <pc:spChg chg="mod">
          <ac:chgData name="Conor Walker" userId="9e745111-8e3a-4b36-beec-6898a7e39431" providerId="ADAL" clId="{3B969531-F458-47B3-8311-8572B43A4D2A}" dt="2026-02-21T10:07:03.973" v="189" actId="20577"/>
          <ac:spMkLst>
            <pc:docMk/>
            <pc:sldMk cId="834653255" sldId="291"/>
            <ac:spMk id="3" creationId="{691FA350-57FA-C5FB-8906-816521ABED3F}"/>
          </ac:spMkLst>
        </pc:spChg>
      </pc:sldChg>
      <pc:sldChg chg="delSp modSp mod">
        <pc:chgData name="Conor Walker" userId="9e745111-8e3a-4b36-beec-6898a7e39431" providerId="ADAL" clId="{3B969531-F458-47B3-8311-8572B43A4D2A}" dt="2026-02-21T10:13:11.434" v="257" actId="14100"/>
        <pc:sldMkLst>
          <pc:docMk/>
          <pc:sldMk cId="2710354256" sldId="292"/>
        </pc:sldMkLst>
        <pc:spChg chg="mod">
          <ac:chgData name="Conor Walker" userId="9e745111-8e3a-4b36-beec-6898a7e39431" providerId="ADAL" clId="{3B969531-F458-47B3-8311-8572B43A4D2A}" dt="2026-02-21T10:12:57.083" v="193" actId="20577"/>
          <ac:spMkLst>
            <pc:docMk/>
            <pc:sldMk cId="2710354256" sldId="292"/>
            <ac:spMk id="3" creationId="{E5CADC46-DA9D-45B6-7292-74C0391A2798}"/>
          </ac:spMkLst>
        </pc:spChg>
        <pc:picChg chg="del">
          <ac:chgData name="Conor Walker" userId="9e745111-8e3a-4b36-beec-6898a7e39431" providerId="ADAL" clId="{3B969531-F458-47B3-8311-8572B43A4D2A}" dt="2026-02-21T10:13:00.933" v="194" actId="478"/>
          <ac:picMkLst>
            <pc:docMk/>
            <pc:sldMk cId="2710354256" sldId="292"/>
            <ac:picMk id="23" creationId="{9AEAE8EF-98D5-44AD-C3E5-BFB227B16F69}"/>
          </ac:picMkLst>
        </pc:picChg>
        <pc:picChg chg="mod">
          <ac:chgData name="Conor Walker" userId="9e745111-8e3a-4b36-beec-6898a7e39431" providerId="ADAL" clId="{3B969531-F458-47B3-8311-8572B43A4D2A}" dt="2026-02-21T10:13:11.434" v="257" actId="14100"/>
          <ac:picMkLst>
            <pc:docMk/>
            <pc:sldMk cId="2710354256" sldId="292"/>
            <ac:picMk id="25" creationId="{FCCBBD5B-48EC-B307-C2FF-14773350CCDF}"/>
          </ac:picMkLst>
        </pc:picChg>
      </pc:sldChg>
      <pc:sldChg chg="modSp mod">
        <pc:chgData name="Conor Walker" userId="9e745111-8e3a-4b36-beec-6898a7e39431" providerId="ADAL" clId="{3B969531-F458-47B3-8311-8572B43A4D2A}" dt="2026-02-21T10:13:29.177" v="261" actId="20577"/>
        <pc:sldMkLst>
          <pc:docMk/>
          <pc:sldMk cId="4182902590" sldId="294"/>
        </pc:sldMkLst>
        <pc:spChg chg="mod">
          <ac:chgData name="Conor Walker" userId="9e745111-8e3a-4b36-beec-6898a7e39431" providerId="ADAL" clId="{3B969531-F458-47B3-8311-8572B43A4D2A}" dt="2026-02-21T10:13:29.177" v="261" actId="20577"/>
          <ac:spMkLst>
            <pc:docMk/>
            <pc:sldMk cId="4182902590" sldId="294"/>
            <ac:spMk id="6" creationId="{AF7B2181-4640-4EFE-46E8-CE9AE45E9ADA}"/>
          </ac:spMkLst>
        </pc:spChg>
      </pc:sldChg>
      <pc:sldChg chg="modSp mod">
        <pc:chgData name="Conor Walker" userId="9e745111-8e3a-4b36-beec-6898a7e39431" providerId="ADAL" clId="{3B969531-F458-47B3-8311-8572B43A4D2A}" dt="2026-02-21T10:13:36.581" v="263" actId="20577"/>
        <pc:sldMkLst>
          <pc:docMk/>
          <pc:sldMk cId="3099726953" sldId="295"/>
        </pc:sldMkLst>
        <pc:spChg chg="mod">
          <ac:chgData name="Conor Walker" userId="9e745111-8e3a-4b36-beec-6898a7e39431" providerId="ADAL" clId="{3B969531-F458-47B3-8311-8572B43A4D2A}" dt="2026-02-21T10:13:36.581" v="263" actId="20577"/>
          <ac:spMkLst>
            <pc:docMk/>
            <pc:sldMk cId="3099726953" sldId="295"/>
            <ac:spMk id="4" creationId="{270BFA15-28B1-B313-0060-4A6F4707F639}"/>
          </ac:spMkLst>
        </pc:spChg>
      </pc:sldChg>
      <pc:sldChg chg="modSp mod">
        <pc:chgData name="Conor Walker" userId="9e745111-8e3a-4b36-beec-6898a7e39431" providerId="ADAL" clId="{3B969531-F458-47B3-8311-8572B43A4D2A}" dt="2026-02-21T10:13:42.952" v="265" actId="20577"/>
        <pc:sldMkLst>
          <pc:docMk/>
          <pc:sldMk cId="2391147253" sldId="297"/>
        </pc:sldMkLst>
        <pc:spChg chg="mod">
          <ac:chgData name="Conor Walker" userId="9e745111-8e3a-4b36-beec-6898a7e39431" providerId="ADAL" clId="{3B969531-F458-47B3-8311-8572B43A4D2A}" dt="2026-02-21T10:13:42.952" v="265" actId="20577"/>
          <ac:spMkLst>
            <pc:docMk/>
            <pc:sldMk cId="2391147253" sldId="297"/>
            <ac:spMk id="4" creationId="{A21F4E49-80A2-1BE2-8319-23CB2371E122}"/>
          </ac:spMkLst>
        </pc:spChg>
      </pc:sldChg>
      <pc:sldChg chg="modSp mod">
        <pc:chgData name="Conor Walker" userId="9e745111-8e3a-4b36-beec-6898a7e39431" providerId="ADAL" clId="{3B969531-F458-47B3-8311-8572B43A4D2A}" dt="2026-02-21T10:13:55.894" v="268" actId="20577"/>
        <pc:sldMkLst>
          <pc:docMk/>
          <pc:sldMk cId="2490658182" sldId="299"/>
        </pc:sldMkLst>
        <pc:spChg chg="mod">
          <ac:chgData name="Conor Walker" userId="9e745111-8e3a-4b36-beec-6898a7e39431" providerId="ADAL" clId="{3B969531-F458-47B3-8311-8572B43A4D2A}" dt="2026-02-21T10:13:55.894" v="268" actId="20577"/>
          <ac:spMkLst>
            <pc:docMk/>
            <pc:sldMk cId="2490658182" sldId="299"/>
            <ac:spMk id="11" creationId="{E08F12C3-32BA-3FA6-62B5-73BF84B59A8D}"/>
          </ac:spMkLst>
        </pc:spChg>
      </pc:sldChg>
      <pc:sldChg chg="addSp delSp modSp mod">
        <pc:chgData name="Conor Walker" userId="9e745111-8e3a-4b36-beec-6898a7e39431" providerId="ADAL" clId="{3B969531-F458-47B3-8311-8572B43A4D2A}" dt="2026-02-21T10:03:36.014" v="159" actId="20577"/>
        <pc:sldMkLst>
          <pc:docMk/>
          <pc:sldMk cId="4019697913" sldId="301"/>
        </pc:sldMkLst>
        <pc:spChg chg="mod">
          <ac:chgData name="Conor Walker" userId="9e745111-8e3a-4b36-beec-6898a7e39431" providerId="ADAL" clId="{3B969531-F458-47B3-8311-8572B43A4D2A}" dt="2026-02-21T10:03:36.014" v="159" actId="20577"/>
          <ac:spMkLst>
            <pc:docMk/>
            <pc:sldMk cId="4019697913" sldId="301"/>
            <ac:spMk id="4" creationId="{E9B5E70E-C51C-72D6-344E-232C04758203}"/>
          </ac:spMkLst>
        </pc:spChg>
        <pc:spChg chg="add del">
          <ac:chgData name="Conor Walker" userId="9e745111-8e3a-4b36-beec-6898a7e39431" providerId="ADAL" clId="{3B969531-F458-47B3-8311-8572B43A4D2A}" dt="2026-02-21T09:27:55.181" v="56" actId="478"/>
          <ac:spMkLst>
            <pc:docMk/>
            <pc:sldMk cId="4019697913" sldId="301"/>
            <ac:spMk id="13" creationId="{21E547A3-E2C8-6B82-E8E7-E282A383F4C1}"/>
          </ac:spMkLst>
        </pc:spChg>
        <pc:picChg chg="add del mod modCrop">
          <ac:chgData name="Conor Walker" userId="9e745111-8e3a-4b36-beec-6898a7e39431" providerId="ADAL" clId="{3B969531-F458-47B3-8311-8572B43A4D2A}" dt="2026-02-21T09:27:49.995" v="54" actId="22"/>
          <ac:picMkLst>
            <pc:docMk/>
            <pc:sldMk cId="4019697913" sldId="301"/>
            <ac:picMk id="5" creationId="{116D7070-E7E3-1627-2887-2587CCC41038}"/>
          </ac:picMkLst>
        </pc:picChg>
        <pc:picChg chg="add mod">
          <ac:chgData name="Conor Walker" userId="9e745111-8e3a-4b36-beec-6898a7e39431" providerId="ADAL" clId="{3B969531-F458-47B3-8311-8572B43A4D2A}" dt="2026-02-21T09:27:56.332" v="57"/>
          <ac:picMkLst>
            <pc:docMk/>
            <pc:sldMk cId="4019697913" sldId="301"/>
            <ac:picMk id="6" creationId="{168F2A0E-13A3-2759-9E85-D4BA3A100641}"/>
          </ac:picMkLst>
        </pc:picChg>
      </pc:sldChg>
      <pc:sldChg chg="addSp delSp modSp mod">
        <pc:chgData name="Conor Walker" userId="9e745111-8e3a-4b36-beec-6898a7e39431" providerId="ADAL" clId="{3B969531-F458-47B3-8311-8572B43A4D2A}" dt="2026-02-21T10:03:28.165" v="157" actId="20577"/>
        <pc:sldMkLst>
          <pc:docMk/>
          <pc:sldMk cId="593968045" sldId="302"/>
        </pc:sldMkLst>
        <pc:spChg chg="add del mod">
          <ac:chgData name="Conor Walker" userId="9e745111-8e3a-4b36-beec-6898a7e39431" providerId="ADAL" clId="{3B969531-F458-47B3-8311-8572B43A4D2A}" dt="2026-02-21T09:58:58.099" v="59" actId="478"/>
          <ac:spMkLst>
            <pc:docMk/>
            <pc:sldMk cId="593968045" sldId="302"/>
            <ac:spMk id="3" creationId="{95C9411C-2B5A-24BC-6C3D-A7301C247EE1}"/>
          </ac:spMkLst>
        </pc:spChg>
        <pc:spChg chg="mod">
          <ac:chgData name="Conor Walker" userId="9e745111-8e3a-4b36-beec-6898a7e39431" providerId="ADAL" clId="{3B969531-F458-47B3-8311-8572B43A4D2A}" dt="2026-02-21T10:03:28.165" v="157" actId="20577"/>
          <ac:spMkLst>
            <pc:docMk/>
            <pc:sldMk cId="593968045" sldId="302"/>
            <ac:spMk id="4" creationId="{5B2A4404-3B3D-AC21-D3E5-1A55BD99BE05}"/>
          </ac:spMkLst>
        </pc:spChg>
        <pc:spChg chg="del">
          <ac:chgData name="Conor Walker" userId="9e745111-8e3a-4b36-beec-6898a7e39431" providerId="ADAL" clId="{3B969531-F458-47B3-8311-8572B43A4D2A}" dt="2026-02-21T09:59:06.990" v="63" actId="478"/>
          <ac:spMkLst>
            <pc:docMk/>
            <pc:sldMk cId="593968045" sldId="302"/>
            <ac:spMk id="13" creationId="{C8758AC2-58D9-C606-4A9F-09DDBFF92DE3}"/>
          </ac:spMkLst>
        </pc:spChg>
        <pc:picChg chg="del">
          <ac:chgData name="Conor Walker" userId="9e745111-8e3a-4b36-beec-6898a7e39431" providerId="ADAL" clId="{3B969531-F458-47B3-8311-8572B43A4D2A}" dt="2026-02-21T09:58:53.611" v="58" actId="478"/>
          <ac:picMkLst>
            <pc:docMk/>
            <pc:sldMk cId="593968045" sldId="302"/>
            <ac:picMk id="5" creationId="{6A3AF7C8-8D8F-62B7-04A3-6DCA584FCCFD}"/>
          </ac:picMkLst>
        </pc:picChg>
        <pc:picChg chg="add mod">
          <ac:chgData name="Conor Walker" userId="9e745111-8e3a-4b36-beec-6898a7e39431" providerId="ADAL" clId="{3B969531-F458-47B3-8311-8572B43A4D2A}" dt="2026-02-21T09:59:04.012" v="62" actId="1076"/>
          <ac:picMkLst>
            <pc:docMk/>
            <pc:sldMk cId="593968045" sldId="302"/>
            <ac:picMk id="8" creationId="{2A93E168-D582-9BE1-2B3F-83EA779E2BEC}"/>
          </ac:picMkLst>
        </pc:picChg>
        <pc:picChg chg="add del mod">
          <ac:chgData name="Conor Walker" userId="9e745111-8e3a-4b36-beec-6898a7e39431" providerId="ADAL" clId="{3B969531-F458-47B3-8311-8572B43A4D2A}" dt="2026-02-21T09:59:57.064" v="67" actId="478"/>
          <ac:picMkLst>
            <pc:docMk/>
            <pc:sldMk cId="593968045" sldId="302"/>
            <ac:picMk id="10" creationId="{820B3073-3395-650B-C52E-0D1EA83A16D0}"/>
          </ac:picMkLst>
        </pc:picChg>
        <pc:picChg chg="add mod">
          <ac:chgData name="Conor Walker" userId="9e745111-8e3a-4b36-beec-6898a7e39431" providerId="ADAL" clId="{3B969531-F458-47B3-8311-8572B43A4D2A}" dt="2026-02-21T10:00:22.007" v="87" actId="1036"/>
          <ac:picMkLst>
            <pc:docMk/>
            <pc:sldMk cId="593968045" sldId="302"/>
            <ac:picMk id="12" creationId="{A9B0968A-8DEE-10DF-DA13-AF9B7A9427F3}"/>
          </ac:picMkLst>
        </pc:picChg>
      </pc:sldChg>
      <pc:sldChg chg="addSp delSp modSp mod">
        <pc:chgData name="Conor Walker" userId="9e745111-8e3a-4b36-beec-6898a7e39431" providerId="ADAL" clId="{3B969531-F458-47B3-8311-8572B43A4D2A}" dt="2026-02-21T10:14:27.245" v="270" actId="20577"/>
        <pc:sldMkLst>
          <pc:docMk/>
          <pc:sldMk cId="2005902643" sldId="303"/>
        </pc:sldMkLst>
        <pc:spChg chg="mod">
          <ac:chgData name="Conor Walker" userId="9e745111-8e3a-4b36-beec-6898a7e39431" providerId="ADAL" clId="{3B969531-F458-47B3-8311-8572B43A4D2A}" dt="2026-02-21T10:14:27.245" v="270" actId="20577"/>
          <ac:spMkLst>
            <pc:docMk/>
            <pc:sldMk cId="2005902643" sldId="303"/>
            <ac:spMk id="10" creationId="{5857231B-926C-9BB3-ED92-E172ACFDCB10}"/>
          </ac:spMkLst>
        </pc:spChg>
        <pc:spChg chg="del">
          <ac:chgData name="Conor Walker" userId="9e745111-8e3a-4b36-beec-6898a7e39431" providerId="ADAL" clId="{3B969531-F458-47B3-8311-8572B43A4D2A}" dt="2026-02-21T10:00:33.501" v="88" actId="478"/>
          <ac:spMkLst>
            <pc:docMk/>
            <pc:sldMk cId="2005902643" sldId="303"/>
            <ac:spMk id="13" creationId="{220A5615-F200-5BC5-06F3-62DE0FCC8AFB}"/>
          </ac:spMkLst>
        </pc:spChg>
        <pc:picChg chg="add del mod">
          <ac:chgData name="Conor Walker" userId="9e745111-8e3a-4b36-beec-6898a7e39431" providerId="ADAL" clId="{3B969531-F458-47B3-8311-8572B43A4D2A}" dt="2026-02-21T10:03:02.886" v="144" actId="478"/>
          <ac:picMkLst>
            <pc:docMk/>
            <pc:sldMk cId="2005902643" sldId="303"/>
            <ac:picMk id="4" creationId="{EE7FC1FF-9534-89AD-96DC-1815261414AF}"/>
          </ac:picMkLst>
        </pc:picChg>
        <pc:picChg chg="add mod">
          <ac:chgData name="Conor Walker" userId="9e745111-8e3a-4b36-beec-6898a7e39431" providerId="ADAL" clId="{3B969531-F458-47B3-8311-8572B43A4D2A}" dt="2026-02-21T10:03:09.946" v="155" actId="1036"/>
          <ac:picMkLst>
            <pc:docMk/>
            <pc:sldMk cId="2005902643" sldId="303"/>
            <ac:picMk id="6" creationId="{4B8F0F1F-04A5-7C94-D6EF-97F0D3110987}"/>
          </ac:picMkLst>
        </pc:picChg>
      </pc:sldChg>
      <pc:sldChg chg="addSp delSp modSp mod">
        <pc:chgData name="Conor Walker" userId="9e745111-8e3a-4b36-beec-6898a7e39431" providerId="ADAL" clId="{3B969531-F458-47B3-8311-8572B43A4D2A}" dt="2026-02-21T10:14:35.066" v="272" actId="20577"/>
        <pc:sldMkLst>
          <pc:docMk/>
          <pc:sldMk cId="4163017171" sldId="304"/>
        </pc:sldMkLst>
        <pc:spChg chg="mod">
          <ac:chgData name="Conor Walker" userId="9e745111-8e3a-4b36-beec-6898a7e39431" providerId="ADAL" clId="{3B969531-F458-47B3-8311-8572B43A4D2A}" dt="2026-02-21T10:14:35.066" v="272" actId="20577"/>
          <ac:spMkLst>
            <pc:docMk/>
            <pc:sldMk cId="4163017171" sldId="304"/>
            <ac:spMk id="4" creationId="{DF346584-5C65-7901-EB53-A85C9D9D35B6}"/>
          </ac:spMkLst>
        </pc:spChg>
        <pc:spChg chg="del">
          <ac:chgData name="Conor Walker" userId="9e745111-8e3a-4b36-beec-6898a7e39431" providerId="ADAL" clId="{3B969531-F458-47B3-8311-8572B43A4D2A}" dt="2026-02-21T10:01:15.055" v="94" actId="478"/>
          <ac:spMkLst>
            <pc:docMk/>
            <pc:sldMk cId="4163017171" sldId="304"/>
            <ac:spMk id="13" creationId="{75D2F8F9-2507-934F-ECE0-BB2BA52A6768}"/>
          </ac:spMkLst>
        </pc:spChg>
        <pc:picChg chg="add del mod">
          <ac:chgData name="Conor Walker" userId="9e745111-8e3a-4b36-beec-6898a7e39431" providerId="ADAL" clId="{3B969531-F458-47B3-8311-8572B43A4D2A}" dt="2026-02-21T10:01:56.131" v="98" actId="478"/>
          <ac:picMkLst>
            <pc:docMk/>
            <pc:sldMk cId="4163017171" sldId="304"/>
            <ac:picMk id="3" creationId="{EF54A51F-0149-A22C-9152-B7358BE0851F}"/>
          </ac:picMkLst>
        </pc:picChg>
        <pc:picChg chg="add mod">
          <ac:chgData name="Conor Walker" userId="9e745111-8e3a-4b36-beec-6898a7e39431" providerId="ADAL" clId="{3B969531-F458-47B3-8311-8572B43A4D2A}" dt="2026-02-21T10:02:24.302" v="143" actId="1035"/>
          <ac:picMkLst>
            <pc:docMk/>
            <pc:sldMk cId="4163017171" sldId="304"/>
            <ac:picMk id="6" creationId="{FF6E7033-1C0B-E4C1-2A6B-1730B2E8CDA1}"/>
          </ac:picMkLst>
        </pc:picChg>
      </pc:sldChg>
      <pc:sldChg chg="modSp mod">
        <pc:chgData name="Conor Walker" userId="9e745111-8e3a-4b36-beec-6898a7e39431" providerId="ADAL" clId="{3B969531-F458-47B3-8311-8572B43A4D2A}" dt="2026-02-21T10:15:15.032" v="274" actId="20577"/>
        <pc:sldMkLst>
          <pc:docMk/>
          <pc:sldMk cId="2020529748" sldId="305"/>
        </pc:sldMkLst>
        <pc:spChg chg="mod">
          <ac:chgData name="Conor Walker" userId="9e745111-8e3a-4b36-beec-6898a7e39431" providerId="ADAL" clId="{3B969531-F458-47B3-8311-8572B43A4D2A}" dt="2026-02-21T10:15:15.032" v="274" actId="20577"/>
          <ac:spMkLst>
            <pc:docMk/>
            <pc:sldMk cId="2020529748" sldId="305"/>
            <ac:spMk id="5" creationId="{962CADFB-8D49-400D-BAEB-59DF7FBD5DB3}"/>
          </ac:spMkLst>
        </pc:spChg>
      </pc:sldChg>
      <pc:sldChg chg="addSp delSp modSp mod">
        <pc:chgData name="Conor Walker" userId="9e745111-8e3a-4b36-beec-6898a7e39431" providerId="ADAL" clId="{3B969531-F458-47B3-8311-8572B43A4D2A}" dt="2026-02-21T10:17:40.910" v="371" actId="1036"/>
        <pc:sldMkLst>
          <pc:docMk/>
          <pc:sldMk cId="1575954829" sldId="307"/>
        </pc:sldMkLst>
        <pc:spChg chg="mod">
          <ac:chgData name="Conor Walker" userId="9e745111-8e3a-4b36-beec-6898a7e39431" providerId="ADAL" clId="{3B969531-F458-47B3-8311-8572B43A4D2A}" dt="2026-02-21T10:15:54.912" v="276" actId="20577"/>
          <ac:spMkLst>
            <pc:docMk/>
            <pc:sldMk cId="1575954829" sldId="307"/>
            <ac:spMk id="4" creationId="{CAE02E75-E013-8A2A-1AD3-E575345780E2}"/>
          </ac:spMkLst>
        </pc:spChg>
        <pc:spChg chg="add del mod">
          <ac:chgData name="Conor Walker" userId="9e745111-8e3a-4b36-beec-6898a7e39431" providerId="ADAL" clId="{3B969531-F458-47B3-8311-8572B43A4D2A}" dt="2026-02-21T10:16:51.291" v="281" actId="478"/>
          <ac:spMkLst>
            <pc:docMk/>
            <pc:sldMk cId="1575954829" sldId="307"/>
            <ac:spMk id="8" creationId="{E4E53C76-4EDB-FC99-8D99-963F2445C2AA}"/>
          </ac:spMkLst>
        </pc:spChg>
        <pc:spChg chg="add del mod">
          <ac:chgData name="Conor Walker" userId="9e745111-8e3a-4b36-beec-6898a7e39431" providerId="ADAL" clId="{3B969531-F458-47B3-8311-8572B43A4D2A}" dt="2026-02-21T10:16:57.102" v="283" actId="478"/>
          <ac:spMkLst>
            <pc:docMk/>
            <pc:sldMk cId="1575954829" sldId="307"/>
            <ac:spMk id="10" creationId="{70306564-1C08-D7C7-9B9F-862E415922FD}"/>
          </ac:spMkLst>
        </pc:spChg>
        <pc:spChg chg="del">
          <ac:chgData name="Conor Walker" userId="9e745111-8e3a-4b36-beec-6898a7e39431" providerId="ADAL" clId="{3B969531-F458-47B3-8311-8572B43A4D2A}" dt="2026-02-21T10:17:07.374" v="288" actId="478"/>
          <ac:spMkLst>
            <pc:docMk/>
            <pc:sldMk cId="1575954829" sldId="307"/>
            <ac:spMk id="13" creationId="{E282AA20-DB30-83B9-59E4-FAD151978842}"/>
          </ac:spMkLst>
        </pc:spChg>
        <pc:picChg chg="add mod">
          <ac:chgData name="Conor Walker" userId="9e745111-8e3a-4b36-beec-6898a7e39431" providerId="ADAL" clId="{3B969531-F458-47B3-8311-8572B43A4D2A}" dt="2026-02-21T10:17:40.910" v="371" actId="1036"/>
          <ac:picMkLst>
            <pc:docMk/>
            <pc:sldMk cId="1575954829" sldId="307"/>
            <ac:picMk id="3" creationId="{63789ED9-6D07-44CA-0422-680B05B1B13B}"/>
          </ac:picMkLst>
        </pc:picChg>
        <pc:picChg chg="add del">
          <ac:chgData name="Conor Walker" userId="9e745111-8e3a-4b36-beec-6898a7e39431" providerId="ADAL" clId="{3B969531-F458-47B3-8311-8572B43A4D2A}" dt="2026-02-21T10:16:53.943" v="282" actId="478"/>
          <ac:picMkLst>
            <pc:docMk/>
            <pc:sldMk cId="1575954829" sldId="307"/>
            <ac:picMk id="6" creationId="{D0039B1A-A6C7-5031-351F-5F910756AC6B}"/>
          </ac:picMkLst>
        </pc:picChg>
        <pc:picChg chg="add mod">
          <ac:chgData name="Conor Walker" userId="9e745111-8e3a-4b36-beec-6898a7e39431" providerId="ADAL" clId="{3B969531-F458-47B3-8311-8572B43A4D2A}" dt="2026-02-21T10:17:21.521" v="308" actId="1035"/>
          <ac:picMkLst>
            <pc:docMk/>
            <pc:sldMk cId="1575954829" sldId="307"/>
            <ac:picMk id="12" creationId="{A9C1BE30-31F3-54A0-A25F-6EB786AD503B}"/>
          </ac:picMkLst>
        </pc:picChg>
      </pc:sldChg>
      <pc:sldChg chg="addSp modSp mod">
        <pc:chgData name="Conor Walker" userId="9e745111-8e3a-4b36-beec-6898a7e39431" providerId="ADAL" clId="{3B969531-F458-47B3-8311-8572B43A4D2A}" dt="2026-02-21T10:18:30.118" v="476" actId="1036"/>
        <pc:sldMkLst>
          <pc:docMk/>
          <pc:sldMk cId="3542626547" sldId="311"/>
        </pc:sldMkLst>
        <pc:picChg chg="add mod">
          <ac:chgData name="Conor Walker" userId="9e745111-8e3a-4b36-beec-6898a7e39431" providerId="ADAL" clId="{3B969531-F458-47B3-8311-8572B43A4D2A}" dt="2026-02-21T10:18:30.118" v="476" actId="1036"/>
          <ac:picMkLst>
            <pc:docMk/>
            <pc:sldMk cId="3542626547" sldId="311"/>
            <ac:picMk id="2" creationId="{D7CC86CE-1DE9-012E-F651-5604B6229222}"/>
          </ac:picMkLst>
        </pc:picChg>
        <pc:picChg chg="mod">
          <ac:chgData name="Conor Walker" userId="9e745111-8e3a-4b36-beec-6898a7e39431" providerId="ADAL" clId="{3B969531-F458-47B3-8311-8572B43A4D2A}" dt="2026-02-21T10:18:21.378" v="376" actId="1076"/>
          <ac:picMkLst>
            <pc:docMk/>
            <pc:sldMk cId="3542626547" sldId="311"/>
            <ac:picMk id="6" creationId="{CE6DAC7F-B430-2E3D-9FFA-1FE8CFF3AAB7}"/>
          </ac:picMkLst>
        </pc:picChg>
      </pc:sldChg>
      <pc:sldChg chg="modSp mod">
        <pc:chgData name="Conor Walker" userId="9e745111-8e3a-4b36-beec-6898a7e39431" providerId="ADAL" clId="{3B969531-F458-47B3-8311-8572B43A4D2A}" dt="2026-02-21T10:05:51.714" v="170" actId="20577"/>
        <pc:sldMkLst>
          <pc:docMk/>
          <pc:sldMk cId="3879455425" sldId="315"/>
        </pc:sldMkLst>
        <pc:spChg chg="mod">
          <ac:chgData name="Conor Walker" userId="9e745111-8e3a-4b36-beec-6898a7e39431" providerId="ADAL" clId="{3B969531-F458-47B3-8311-8572B43A4D2A}" dt="2026-02-21T10:05:51.714" v="170" actId="20577"/>
          <ac:spMkLst>
            <pc:docMk/>
            <pc:sldMk cId="3879455425" sldId="315"/>
            <ac:spMk id="14" creationId="{463940B2-CB76-0F50-D76E-6E733E0933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C7F3-87E5-4247-A1B7-D1A0FF7FC2DB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EF123-81FD-5247-8ABF-E89C2F16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gradFill flip="none" rotWithShape="1">
          <a:gsLst>
            <a:gs pos="0">
              <a:srgbClr val="155180"/>
            </a:gs>
            <a:gs pos="100000">
              <a:srgbClr val="00989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D7CE2D-98FE-9B40-2842-21C9F25EF4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635" y="5538213"/>
            <a:ext cx="1658849" cy="721360"/>
          </a:xfrm>
          <a:prstGeom prst="rect">
            <a:avLst/>
          </a:prstGeom>
        </p:spPr>
      </p:pic>
      <p:pic>
        <p:nvPicPr>
          <p:cNvPr id="13" name="Picture 12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42A331CE-BB1E-824E-F592-12F995B5B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36" y="6033010"/>
            <a:ext cx="2324163" cy="8249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1CB8D2-ABCB-17AD-509D-015B81C5CD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0636" y="1468997"/>
            <a:ext cx="751466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PowerPoint </a:t>
            </a:r>
            <a:br>
              <a:rPr lang="en-GB" dirty="0"/>
            </a:br>
            <a:r>
              <a:rPr lang="en-GB" dirty="0"/>
              <a:t>presentation title here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6E52D6-25BC-E233-03D8-988D89D700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4152900"/>
            <a:ext cx="7696200" cy="914400"/>
          </a:xfrm>
        </p:spPr>
        <p:txBody>
          <a:bodyPr/>
          <a:lstStyle>
            <a:lvl1pPr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your subtitle in this space</a:t>
            </a:r>
          </a:p>
        </p:txBody>
      </p:sp>
    </p:spTree>
    <p:extLst>
      <p:ext uri="{BB962C8B-B14F-4D97-AF65-F5344CB8AC3E}">
        <p14:creationId xmlns:p14="http://schemas.microsoft.com/office/powerpoint/2010/main" val="33725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77474" y="1430332"/>
            <a:ext cx="4880414" cy="432902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2D5C78F-7A48-3B38-1F08-23847BAF024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22680" y="1430332"/>
            <a:ext cx="4880414" cy="4329024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54FEA4-CD75-4553-5FED-FF3AF38D3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43794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45B0B3-43C4-0D86-8EA4-A51FD4EBDD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627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A4BBEFD-C8DB-61EB-7F5C-E308FC46CEE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203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15DA-BB81-FF97-63C2-5990276E3F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779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31904-9EF4-5DE0-E4E3-9869DFC63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3522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03B2-F1DF-B7EC-43BF-C0753D0D0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8CF04D2-9C22-59D0-94DB-089FA53CEBB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627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A4BBEFD-C8DB-61EB-7F5C-E308FC46CEE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203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315DA-BB81-FF97-63C2-5990276E3F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77904" y="1800581"/>
            <a:ext cx="3337808" cy="3344657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331904-9EF4-5DE0-E4E3-9869DFC63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0474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E03B2-F1DF-B7EC-43BF-C0753D0D0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 Heading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644BD9-87EE-CD5F-912C-D9535AB89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891406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A8BAE-C7B3-12BB-E9C0-E011968C4C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0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A011C-C9E2-BFA6-DFBB-AF84C30BE7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004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FFF28B59-F1AC-F2D4-4003-2485E6FF6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3" name="Picture 12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42A331CE-BB1E-824E-F592-12F995B5B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7836" y="6033010"/>
            <a:ext cx="2324163" cy="824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4BA0BB-C27A-3383-D62B-6ECCB5F86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760755-9F6F-9D66-5F19-F468E36A2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7124" y="1825336"/>
            <a:ext cx="6737751" cy="32073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</a:t>
            </a:r>
            <a:br>
              <a:rPr lang="en-GB" dirty="0"/>
            </a:br>
            <a:r>
              <a:rPr lang="en-GB" dirty="0"/>
              <a:t>heading in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orm Text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30459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1904B-96FB-93E9-72F6-A29939C28B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orm Text and Image with Page Number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1904B-96FB-93E9-72F6-A29939C28B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8D0A62-0C8A-7C42-3040-57622DF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2379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607EBB0-8DDA-D917-8BF1-9D0927700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4840" y="451743"/>
            <a:ext cx="877127" cy="676969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p. 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62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Form Text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24744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Form Text and Image with Page Number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18076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416159"/>
            <a:ext cx="4899050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01E6956C-258B-6DA2-AAEA-4429F96D53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4840" y="451743"/>
            <a:ext cx="877127" cy="676969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p. 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278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Form Text and Image with Text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4284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A74B7C-F159-93BA-11E5-1E5FCC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8" y="1981200"/>
            <a:ext cx="4899050" cy="379145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EF7B50-F2CC-77BB-8EEE-8CB3F47F48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5200" y="1981200"/>
            <a:ext cx="4899050" cy="379145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A8DD0B-894B-E23E-4926-FC96874A3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EFB24F-B2B1-78C8-0612-DD821F7CC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8863" y="1373479"/>
            <a:ext cx="4887912" cy="362956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  <a:endParaRPr lang="en-IE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0F2C14E-C1AE-6DB7-4EBD-8B4BE5D37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200" y="1373478"/>
            <a:ext cx="4887912" cy="362956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481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and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C32F71-2204-E08B-9C9C-CAA6E6FE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53B2C-A98A-40B3-0C11-00C1B6574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837" y="1416507"/>
            <a:ext cx="6684987" cy="4356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FFD660-C2BB-ED4C-10FF-3FE9D8363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2" y="312573"/>
            <a:ext cx="9199817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sign with white letters&#10;&#10;AI-generated content may be incorrect.">
            <a:extLst>
              <a:ext uri="{FF2B5EF4-FFF2-40B4-BE49-F238E27FC236}">
                <a16:creationId xmlns:a16="http://schemas.microsoft.com/office/drawing/2014/main" id="{B5F7C865-E692-A814-0622-7B9CDF88C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840" y="6181030"/>
            <a:ext cx="1907159" cy="6769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695CF2-31E8-1BED-92C1-A7F452B21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83" y="312573"/>
            <a:ext cx="9266492" cy="81614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spc="-50" baseline="0">
                <a:solidFill>
                  <a:srgbClr val="0047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your content page heading in this space</a:t>
            </a:r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AA5A1A-F69A-7027-3AD7-D1CB1E088A0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1077474" y="1403035"/>
            <a:ext cx="9938190" cy="4356321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79B0A-7BE0-25E3-A05D-486D3ACE84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5183" y="6017422"/>
            <a:ext cx="1169854" cy="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AE8F2-5B79-117C-5E7D-D2F60D3B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EA87A-D048-86D5-1CCC-E7F9B2148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95607-E9A1-6E41-ABA3-95589D0D76B7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472DC-EFE4-6DA8-F02E-9E89BA47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5D85-0519-A318-53A6-CE1AF1253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650F76-850A-4044-8712-979A08549C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AF33BD6-EF5E-1F64-5F3E-560F1FFD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62" r:id="rId2"/>
    <p:sldLayoutId id="2147483689" r:id="rId3"/>
    <p:sldLayoutId id="2147483692" r:id="rId4"/>
    <p:sldLayoutId id="2147483679" r:id="rId5"/>
    <p:sldLayoutId id="2147483695" r:id="rId6"/>
    <p:sldLayoutId id="2147483694" r:id="rId7"/>
    <p:sldLayoutId id="2147483688" r:id="rId8"/>
    <p:sldLayoutId id="2147483682" r:id="rId9"/>
    <p:sldLayoutId id="2147483680" r:id="rId10"/>
    <p:sldLayoutId id="2147483684" r:id="rId11"/>
    <p:sldLayoutId id="2147483693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FgfknBZaVT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104E1F0-DF32-0852-0CCA-8C1299E90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1765300"/>
            <a:ext cx="7514664" cy="2387600"/>
          </a:xfrm>
        </p:spPr>
        <p:txBody>
          <a:bodyPr/>
          <a:lstStyle/>
          <a:p>
            <a:r>
              <a:rPr lang="en-IE" dirty="0"/>
              <a:t>Chapter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45170-38D1-E2DF-3BFC-A0061B376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IE" dirty="0"/>
              <a:t>iomolecules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0C0A8-759D-3B02-DC9D-118EEF5C9DE1}"/>
              </a:ext>
            </a:extLst>
          </p:cNvPr>
          <p:cNvSpPr txBox="1"/>
          <p:nvPr/>
        </p:nvSpPr>
        <p:spPr>
          <a:xfrm>
            <a:off x="3047189" y="3105835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IE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en-IE" sz="1800" b="0" i="0" u="none" strike="noStrike" baseline="0" dirty="0">
                <a:solidFill>
                  <a:srgbClr val="000000"/>
                </a:solidFill>
              </a:rPr>
              <a:t>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294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5596683-DE2B-EBA6-7B0D-4705C0087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12738"/>
            <a:ext cx="9428162" cy="815975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The Roles of Carbohydrates </a:t>
            </a:r>
            <a:endParaRPr lang="en-IE" dirty="0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56E9C7-9676-59A0-BDB4-1D767018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939" y="3224719"/>
            <a:ext cx="7457045" cy="283132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9A8245-7877-C44F-887F-7DA79D83B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12726"/>
              </p:ext>
            </p:extLst>
          </p:nvPr>
        </p:nvGraphicFramePr>
        <p:xfrm>
          <a:off x="387134" y="1128713"/>
          <a:ext cx="11479428" cy="19345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39714">
                  <a:extLst>
                    <a:ext uri="{9D8B030D-6E8A-4147-A177-3AD203B41FA5}">
                      <a16:colId xmlns:a16="http://schemas.microsoft.com/office/drawing/2014/main" val="3850657771"/>
                    </a:ext>
                  </a:extLst>
                </a:gridCol>
                <a:gridCol w="5739714">
                  <a:extLst>
                    <a:ext uri="{9D8B030D-6E8A-4147-A177-3AD203B41FA5}">
                      <a16:colId xmlns:a16="http://schemas.microsoft.com/office/drawing/2014/main" val="3261514559"/>
                    </a:ext>
                  </a:extLst>
                </a:gridCol>
              </a:tblGrid>
              <a:tr h="47060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Structural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Metabolic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971055"/>
                  </a:ext>
                </a:extLst>
              </a:tr>
              <a:tr h="146395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Carbohydrates support cell structures.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Carbohydrates release energy in respiration, and this energy is used in metabolic reactions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F7C8A-EF40-F36D-62C1-B9F8AD4D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3D6CAE-E085-3AF5-73FB-009FB23D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.4 Lipids </a:t>
            </a:r>
          </a:p>
        </p:txBody>
      </p:sp>
    </p:spTree>
    <p:extLst>
      <p:ext uri="{BB962C8B-B14F-4D97-AF65-F5344CB8AC3E}">
        <p14:creationId xmlns:p14="http://schemas.microsoft.com/office/powerpoint/2010/main" val="13089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7A0C-FA65-DF6D-9508-47E87DC7A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548432-B9E9-6E42-15DE-2B7747DA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8498711" cy="43564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Lipids contain the elements Carbon (C), Hydrogen (H) and oxygen (O).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ptos" panose="020B0004020202020204" pitchFamily="34" charset="0"/>
              </a:rPr>
              <a:t>Unlike carbohydrates, lipids do not have a fixed ratio for carbon, hydrogen and oxygen.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ptos" panose="020B0004020202020204" pitchFamily="34" charset="0"/>
              </a:rPr>
              <a:t>Lipids that are solid at room temperature are called </a:t>
            </a:r>
            <a:r>
              <a:rPr lang="en-GB" sz="2400" b="1" dirty="0">
                <a:latin typeface="Aptos" panose="020B0004020202020204" pitchFamily="34" charset="0"/>
              </a:rPr>
              <a:t>fats</a:t>
            </a:r>
            <a:r>
              <a:rPr lang="en-GB" sz="2400" b="0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Lipids that are liquid at room temperature are called </a:t>
            </a:r>
            <a:r>
              <a:rPr lang="en-GB" sz="2400" b="1" dirty="0">
                <a:latin typeface="Aptos" panose="020B0004020202020204" pitchFamily="34" charset="0"/>
              </a:rPr>
              <a:t>oils</a:t>
            </a:r>
            <a:r>
              <a:rPr lang="en-GB" sz="2400" dirty="0">
                <a:latin typeface="Aptos" panose="020B0004020202020204" pitchFamily="34" charset="0"/>
              </a:rPr>
              <a:t>. </a:t>
            </a:r>
            <a:endParaRPr lang="en-GB" sz="2400" b="0" dirty="0">
              <a:latin typeface="Aptos" panose="020B0004020202020204" pitchFamily="34" charset="0"/>
            </a:endParaRPr>
          </a:p>
          <a:p>
            <a:endParaRPr lang="en-GB" sz="2600" b="0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AD0FAE7-75DF-6545-54A6-49C78B46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Lipids</a:t>
            </a:r>
            <a:r>
              <a:rPr lang="en-GB" dirty="0"/>
              <a:t> 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0412E-84E9-A43F-568E-750F3B871E0E}"/>
              </a:ext>
            </a:extLst>
          </p:cNvPr>
          <p:cNvSpPr txBox="1"/>
          <p:nvPr/>
        </p:nvSpPr>
        <p:spPr>
          <a:xfrm>
            <a:off x="2595956" y="5171824"/>
            <a:ext cx="658313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ptos" panose="020B0004020202020204" pitchFamily="34" charset="0"/>
              </a:rPr>
              <a:t>Can you list some examples of fats and oils?</a:t>
            </a:r>
            <a:endParaRPr lang="en-IE" sz="2400" dirty="0"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2AD05-F989-5637-DE04-EE2A09363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30" y="4921837"/>
            <a:ext cx="653651" cy="637512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4F4572F-887B-E265-A46D-85B786B73964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p.27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054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D4CBE-83DC-7A92-98ED-33BC90B6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4EDC94-5192-5E2E-8D59-8BCAFBBB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9708018" cy="13712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The basic unit of a lipid is called a </a:t>
            </a:r>
            <a:r>
              <a:rPr lang="en-GB" sz="2400" b="1" dirty="0">
                <a:latin typeface="Aptos" panose="020B0004020202020204" pitchFamily="34" charset="0"/>
              </a:rPr>
              <a:t>triglyceride</a:t>
            </a:r>
            <a:r>
              <a:rPr lang="en-GB" sz="2400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It is made up of three fatty acids joined to one glycerol molecule.</a:t>
            </a:r>
          </a:p>
          <a:p>
            <a:pPr marL="0" indent="0">
              <a:buNone/>
            </a:pPr>
            <a:endParaRPr lang="en-GB" sz="2600" b="0" dirty="0"/>
          </a:p>
          <a:p>
            <a:endParaRPr lang="en-GB" sz="2400" b="0" dirty="0"/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80992B-7583-1697-593A-2A9B593E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Lipids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EB9D3-FC33-48FF-0602-930EB9A2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60" y="2746856"/>
            <a:ext cx="6145940" cy="2982432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B579BBB-F55E-1F23-604D-F199F30BB734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6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F82B-FD1D-F32A-47E8-0244A51D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58E78E-0461-B038-9A1B-311D2F38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10403343" cy="19841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There are many types of lipid.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For example, a </a:t>
            </a:r>
            <a:r>
              <a:rPr lang="en-GB" sz="2400" b="1" dirty="0">
                <a:latin typeface="Aptos" panose="020B0004020202020204" pitchFamily="34" charset="0"/>
              </a:rPr>
              <a:t>phospholipid</a:t>
            </a:r>
            <a:r>
              <a:rPr lang="en-GB" sz="2400" dirty="0">
                <a:latin typeface="Aptos" panose="020B0004020202020204" pitchFamily="34" charset="0"/>
              </a:rPr>
              <a:t> is like a triglyceride, except it replaces one of the fatty acids with a phosphate group. </a:t>
            </a:r>
          </a:p>
          <a:p>
            <a:endParaRPr lang="en-GB" sz="2400" b="0" dirty="0"/>
          </a:p>
          <a:p>
            <a:endParaRPr lang="en-GB" sz="2400" b="0" dirty="0"/>
          </a:p>
          <a:p>
            <a:endParaRPr lang="en-GB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D396F6CC-37FC-5836-FA62-18DC1A16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9237917" cy="816140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Lipids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F2EB0-B1A3-7541-2123-290488774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60" y="3446534"/>
            <a:ext cx="6408940" cy="2957546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63940B2-CB76-0F50-D76E-6E733E0933C9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p.27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945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FCC1E-7A49-7734-63A4-32DB4426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4864EF7F-B4AB-9D37-BA1A-3C6B353E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44" y="176814"/>
            <a:ext cx="9428162" cy="815975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The Roles of Lipids </a:t>
            </a:r>
            <a:endParaRPr lang="en-IE" dirty="0">
              <a:latin typeface="Aptos" panose="020B00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EA22CE-5B12-589F-6862-9028449BC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416399"/>
              </p:ext>
            </p:extLst>
          </p:nvPr>
        </p:nvGraphicFramePr>
        <p:xfrm>
          <a:off x="407772" y="1085344"/>
          <a:ext cx="11479428" cy="429524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739714">
                  <a:extLst>
                    <a:ext uri="{9D8B030D-6E8A-4147-A177-3AD203B41FA5}">
                      <a16:colId xmlns:a16="http://schemas.microsoft.com/office/drawing/2014/main" val="3850657771"/>
                    </a:ext>
                  </a:extLst>
                </a:gridCol>
                <a:gridCol w="5739714">
                  <a:extLst>
                    <a:ext uri="{9D8B030D-6E8A-4147-A177-3AD203B41FA5}">
                      <a16:colId xmlns:a16="http://schemas.microsoft.com/office/drawing/2014/main" val="3261514559"/>
                    </a:ext>
                  </a:extLst>
                </a:gridCol>
              </a:tblGrid>
              <a:tr h="47060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Structural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Metabolic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971055"/>
                  </a:ext>
                </a:extLst>
              </a:tr>
              <a:tr h="2126364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</a:rPr>
                        <a:t>Phospholipids form a major part of the cell membrane.</a:t>
                      </a:r>
                      <a:endParaRPr kumimoji="0" lang="en-I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</a:rPr>
                        <a:t>Adipose tissue acts as a long-term energy reserve in the body.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</a:rPr>
                        <a:t>Lipids are broken down during respiration to provide energy for cellular reactions</a:t>
                      </a:r>
                      <a:endParaRPr kumimoji="0" lang="en-I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7560"/>
                  </a:ext>
                </a:extLst>
              </a:tr>
              <a:tr h="470606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Sources of Lipids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40615"/>
                  </a:ext>
                </a:extLst>
              </a:tr>
              <a:tr h="12276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Fats – butter, cream,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Oils – sunflower oil, olive oil, mackerel, salmon</a:t>
                      </a:r>
                      <a:endParaRPr kumimoji="0" lang="en-I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87"/>
                  </a:ext>
                </a:extLst>
              </a:tr>
            </a:tbl>
          </a:graphicData>
        </a:graphic>
      </p:graphicFrame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ED8EE7F-0011-0B42-4A46-8B1D2C03D56A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062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A44AB-B3F6-1515-6C35-BEE58D05F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294524-8547-763B-64C5-8522D9F8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.5 Proteins </a:t>
            </a:r>
          </a:p>
        </p:txBody>
      </p:sp>
    </p:spTree>
    <p:extLst>
      <p:ext uri="{BB962C8B-B14F-4D97-AF65-F5344CB8AC3E}">
        <p14:creationId xmlns:p14="http://schemas.microsoft.com/office/powerpoint/2010/main" val="188863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6D15E-3C24-D6FD-B400-1FA6B681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4E1768-ADBA-E7DD-5EA0-B2800A3B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940176"/>
            <a:ext cx="11364036" cy="5148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Proteins contain the elements Carbon (C), Hydrogen (H) and oxygen (O) and Nitrogen (N).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Sometimes proteins contain Phosphorous (P) and Sulfur (S).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ptos" panose="020B0004020202020204" pitchFamily="34" charset="0"/>
              </a:rPr>
              <a:t>These elements combine to form the basic unit of a protein – an </a:t>
            </a:r>
            <a:r>
              <a:rPr lang="en-GB" sz="2400" b="1" dirty="0">
                <a:latin typeface="Aptos" panose="020B0004020202020204" pitchFamily="34" charset="0"/>
              </a:rPr>
              <a:t>amino acid</a:t>
            </a:r>
            <a:r>
              <a:rPr lang="en-GB" sz="2400" b="0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ptos" panose="020B0004020202020204" pitchFamily="34" charset="0"/>
              </a:rPr>
              <a:t>There are 20 common amino acids.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400" b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0" dirty="0">
                <a:latin typeface="Aptos" panose="020B0004020202020204" pitchFamily="34" charset="0"/>
              </a:rPr>
              <a:t>A protein consists of at least 200 amino acids. 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895597-A1AC-F799-DA0E-7018F291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Proteins</a:t>
            </a:r>
            <a:r>
              <a:rPr lang="en-GB" dirty="0"/>
              <a:t> </a:t>
            </a:r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3AAE407B-BDCD-0BA8-4A88-9742BCA44B63}"/>
              </a:ext>
            </a:extLst>
          </p:cNvPr>
          <p:cNvSpPr txBox="1">
            <a:spLocks/>
          </p:cNvSpPr>
          <p:nvPr/>
        </p:nvSpPr>
        <p:spPr>
          <a:xfrm>
            <a:off x="855687" y="3931426"/>
            <a:ext cx="4674661" cy="816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Aptos" panose="020B0004020202020204" pitchFamily="34" charset="0"/>
              </a:rPr>
              <a:t>A chain of </a:t>
            </a:r>
            <a:r>
              <a:rPr lang="en-GB" sz="2400" b="1" dirty="0">
                <a:latin typeface="Aptos" panose="020B0004020202020204" pitchFamily="34" charset="0"/>
              </a:rPr>
              <a:t>less</a:t>
            </a:r>
            <a:r>
              <a:rPr lang="en-GB" sz="2400" dirty="0">
                <a:latin typeface="Aptos" panose="020B0004020202020204" pitchFamily="34" charset="0"/>
              </a:rPr>
              <a:t> than 20 amino acids is known as a </a:t>
            </a:r>
            <a:r>
              <a:rPr lang="en-GB" sz="2400" b="1" dirty="0">
                <a:latin typeface="Aptos" panose="020B0004020202020204" pitchFamily="34" charset="0"/>
              </a:rPr>
              <a:t>peptide</a:t>
            </a:r>
            <a:endParaRPr lang="en-GB" sz="2400" b="1" i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BE58A8F9-B04F-C2B5-0154-0E707CBA8E12}"/>
              </a:ext>
            </a:extLst>
          </p:cNvPr>
          <p:cNvSpPr txBox="1">
            <a:spLocks/>
          </p:cNvSpPr>
          <p:nvPr/>
        </p:nvSpPr>
        <p:spPr>
          <a:xfrm>
            <a:off x="6096000" y="3931426"/>
            <a:ext cx="4674661" cy="8161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Aptos" panose="020B0004020202020204" pitchFamily="34" charset="0"/>
              </a:rPr>
              <a:t>A chain of </a:t>
            </a:r>
            <a:r>
              <a:rPr lang="en-GB" sz="2400" b="1" dirty="0">
                <a:latin typeface="Aptos" panose="020B0004020202020204" pitchFamily="34" charset="0"/>
              </a:rPr>
              <a:t>more</a:t>
            </a:r>
            <a:r>
              <a:rPr lang="en-GB" sz="2400" dirty="0">
                <a:latin typeface="Aptos" panose="020B0004020202020204" pitchFamily="34" charset="0"/>
              </a:rPr>
              <a:t> than 20 amino acids is known as a </a:t>
            </a:r>
            <a:r>
              <a:rPr lang="en-GB" sz="2400" b="1" dirty="0">
                <a:latin typeface="Aptos" panose="020B0004020202020204" pitchFamily="34" charset="0"/>
              </a:rPr>
              <a:t>polypeptide</a:t>
            </a:r>
            <a:endParaRPr lang="en-GB" sz="2400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endParaRPr lang="en-GB" sz="2400" b="1" i="1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C220F3E-C7D9-2B8E-07B7-F1A9E071A09F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694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3C06-936B-5E9B-8249-B6F625F48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8D0C77-74DC-182B-FB84-95EE2A27A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987310"/>
            <a:ext cx="11364036" cy="5148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latin typeface="Aptos" panose="020B0004020202020204" pitchFamily="34" charset="0"/>
              </a:rPr>
              <a:t>Fibrous Proteins </a:t>
            </a:r>
            <a:r>
              <a:rPr lang="en-GB" sz="2400" dirty="0">
                <a:latin typeface="Aptos" panose="020B0004020202020204" pitchFamily="34" charset="0"/>
              </a:rPr>
              <a:t>– form long straight chains (e.g. Keratin found in hair, skin and nails.)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latin typeface="Aptos" panose="020B0004020202020204" pitchFamily="34" charset="0"/>
              </a:rPr>
              <a:t>Globular proteins </a:t>
            </a:r>
            <a:r>
              <a:rPr lang="en-GB" sz="2400" dirty="0">
                <a:latin typeface="Aptos" panose="020B0004020202020204" pitchFamily="34" charset="0"/>
              </a:rPr>
              <a:t>– form spherical shaped chains (e.g. Enzymes and Hormones)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3FCB5E-32F4-C0D5-250C-3F51688F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Proteins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419E3-2AF9-B83B-F502-1F88E1F83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14" y="3293198"/>
            <a:ext cx="3902552" cy="2985845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B1EE231-89DC-ADB4-E1C6-E4075A5CB6B8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1463946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p.28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500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B3800-8887-F7F5-F7AF-149C97C10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ACA02B8A-C11A-E7D4-998E-1EA504C0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12738"/>
            <a:ext cx="9428162" cy="815975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The Roles of Proteins </a:t>
            </a:r>
            <a:endParaRPr lang="en-IE" dirty="0">
              <a:latin typeface="Aptos" panose="020B00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15C9387C-0D0D-02EE-84B1-7DDFA6FB26D3}"/>
              </a:ext>
            </a:extLst>
          </p:cNvPr>
          <p:cNvSpPr txBox="1">
            <a:spLocks/>
          </p:cNvSpPr>
          <p:nvPr/>
        </p:nvSpPr>
        <p:spPr>
          <a:xfrm>
            <a:off x="411324" y="4481539"/>
            <a:ext cx="5345842" cy="177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A0C354-5C69-9109-176C-598882025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203344"/>
              </p:ext>
            </p:extLst>
          </p:nvPr>
        </p:nvGraphicFramePr>
        <p:xfrm>
          <a:off x="514040" y="1018680"/>
          <a:ext cx="11118636" cy="46057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13031">
                  <a:extLst>
                    <a:ext uri="{9D8B030D-6E8A-4147-A177-3AD203B41FA5}">
                      <a16:colId xmlns:a16="http://schemas.microsoft.com/office/drawing/2014/main" val="3850657771"/>
                    </a:ext>
                  </a:extLst>
                </a:gridCol>
                <a:gridCol w="7005605">
                  <a:extLst>
                    <a:ext uri="{9D8B030D-6E8A-4147-A177-3AD203B41FA5}">
                      <a16:colId xmlns:a16="http://schemas.microsoft.com/office/drawing/2014/main" val="3261514559"/>
                    </a:ext>
                  </a:extLst>
                </a:gridCol>
              </a:tblGrid>
              <a:tr h="4295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Structural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Metabolic Role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8971055"/>
                  </a:ext>
                </a:extLst>
              </a:tr>
              <a:tr h="287134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Keratin is a protein that forms our hair, skin and nails</a:t>
                      </a:r>
                      <a:endParaRPr lang="en-IE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IE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All </a:t>
                      </a:r>
                      <a:r>
                        <a:rPr lang="en-GB" sz="2400" b="1" dirty="0"/>
                        <a:t>enzymes</a:t>
                      </a:r>
                      <a:r>
                        <a:rPr lang="en-GB" sz="2400" dirty="0"/>
                        <a:t> are proteins – e.g. amylase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Some </a:t>
                      </a:r>
                      <a:r>
                        <a:rPr lang="en-GB" sz="2400" b="1" dirty="0"/>
                        <a:t>hormones</a:t>
                      </a:r>
                      <a:r>
                        <a:rPr lang="en-GB" sz="2400" dirty="0"/>
                        <a:t> are made of protein – e.g. insulin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Antibodies</a:t>
                      </a:r>
                      <a:r>
                        <a:rPr lang="en-GB" sz="2400" dirty="0"/>
                        <a:t> produced by our white blood cells are special proteins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dirty="0"/>
                        <a:t>Membrane</a:t>
                      </a:r>
                      <a:r>
                        <a:rPr lang="en-GB" sz="2400" dirty="0"/>
                        <a:t> </a:t>
                      </a:r>
                      <a:r>
                        <a:rPr lang="en-GB" sz="2400" b="1" dirty="0"/>
                        <a:t>proteins</a:t>
                      </a:r>
                      <a:r>
                        <a:rPr lang="en-GB" sz="2400" dirty="0"/>
                        <a:t> help to control what enters and exits the cell membrane </a:t>
                      </a: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67560"/>
                  </a:ext>
                </a:extLst>
              </a:tr>
              <a:tr h="429500"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Sources of Proteins</a:t>
                      </a:r>
                      <a:endParaRPr kumimoji="0" lang="en-I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40615"/>
                  </a:ext>
                </a:extLst>
              </a:tr>
              <a:tr h="8754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Lean meat, egg white, fish, soya, beans, dairy</a:t>
                      </a:r>
                      <a:endParaRPr lang="en-IE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3387"/>
                  </a:ext>
                </a:extLst>
              </a:tr>
            </a:tbl>
          </a:graphicData>
        </a:graphic>
      </p:graphicFrame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91FA350-57FA-C5FB-8906-816521ABED3F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p.29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46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E4B950-E6EA-871A-930D-A71D9556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24" y="602018"/>
            <a:ext cx="6737751" cy="670729"/>
          </a:xfrm>
        </p:spPr>
        <p:txBody>
          <a:bodyPr/>
          <a:lstStyle/>
          <a:p>
            <a:r>
              <a:rPr lang="en-GB" dirty="0"/>
              <a:t>Chapter Learning Objectives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59F82-9915-A58E-0EE8-ABA7D338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5" t="4038" r="4151" b="2953"/>
          <a:stretch>
            <a:fillRect/>
          </a:stretch>
        </p:blipFill>
        <p:spPr>
          <a:xfrm>
            <a:off x="194552" y="2013626"/>
            <a:ext cx="11819107" cy="30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6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F646-EE79-7EC2-5CD3-B60D11657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2E39376C-AA39-7E35-AC06-D6ACB19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12738"/>
            <a:ext cx="9428162" cy="815975"/>
          </a:xfrm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The Roles of Proteins </a:t>
            </a:r>
            <a:endParaRPr lang="en-IE" dirty="0">
              <a:latin typeface="Aptos" panose="020B00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CBBD5B-48EC-B307-C2FF-14773350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7" y="1653700"/>
            <a:ext cx="10133584" cy="3365772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5CADC46-DA9D-45B6-7292-74C0391A2798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p.29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0354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2B17-0BA8-82A8-6C79-CFFCDFF34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E13839-ADC0-F6C5-E73D-00581E3F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.6 Vitamins </a:t>
            </a:r>
          </a:p>
        </p:txBody>
      </p:sp>
    </p:spTree>
    <p:extLst>
      <p:ext uri="{BB962C8B-B14F-4D97-AF65-F5344CB8AC3E}">
        <p14:creationId xmlns:p14="http://schemas.microsoft.com/office/powerpoint/2010/main" val="368898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54537-03B3-25C8-3546-459973622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70965F-DE0D-98EF-558D-811B2EF9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11364036" cy="514852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ptos" panose="020B0004020202020204" pitchFamily="34" charset="0"/>
              </a:rPr>
              <a:t>Vitamins are biomolecules that are needed in small amounts.</a:t>
            </a:r>
          </a:p>
          <a:p>
            <a:r>
              <a:rPr lang="en-GB" sz="2400" dirty="0">
                <a:latin typeface="Aptos" panose="020B0004020202020204" pitchFamily="34" charset="0"/>
              </a:rPr>
              <a:t>They only have a metabolic role.</a:t>
            </a:r>
          </a:p>
          <a:p>
            <a:r>
              <a:rPr lang="en-GB" sz="2400" dirty="0">
                <a:latin typeface="Aptos" panose="020B0004020202020204" pitchFamily="34" charset="0"/>
              </a:rPr>
              <a:t>There are two types of vitamins:</a:t>
            </a:r>
          </a:p>
          <a:p>
            <a:pPr marL="0" indent="0">
              <a:buNone/>
            </a:pPr>
            <a:endParaRPr lang="en-GB" sz="2400" dirty="0">
              <a:latin typeface="Aptos" panose="020B00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b="1" dirty="0">
                <a:latin typeface="Aptos" panose="020B0004020202020204" pitchFamily="34" charset="0"/>
              </a:rPr>
              <a:t>Fat-soluble </a:t>
            </a:r>
            <a:r>
              <a:rPr lang="en-GB" dirty="0">
                <a:latin typeface="Aptos" panose="020B0004020202020204" pitchFamily="34" charset="0"/>
              </a:rPr>
              <a:t>vitamins (A, D, E, and 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b="1">
                <a:latin typeface="Aptos" panose="020B0004020202020204" pitchFamily="34" charset="0"/>
              </a:rPr>
              <a:t>Water-soluble</a:t>
            </a:r>
            <a:r>
              <a:rPr lang="en-GB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vitamins (B and C)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04DF3E-A719-7983-9669-1614B1A7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Vitamins</a:t>
            </a:r>
            <a:r>
              <a:rPr lang="en-GB" dirty="0"/>
              <a:t> 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0F3B0-D5F1-AC12-628A-94CD8DC87030}"/>
              </a:ext>
            </a:extLst>
          </p:cNvPr>
          <p:cNvSpPr txBox="1"/>
          <p:nvPr/>
        </p:nvSpPr>
        <p:spPr>
          <a:xfrm>
            <a:off x="1691522" y="5115578"/>
            <a:ext cx="814959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   Research the metabolic function of all vitamins listed here.</a:t>
            </a:r>
            <a:endParaRPr lang="en-I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496864-CC97-2E8A-B1C2-9C12D6414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17" y="4804562"/>
            <a:ext cx="652329" cy="640135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F7B2181-4640-4EFE-46E8-CE9AE45E9ADA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8290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B627-D83C-7A33-1B03-B4D679696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F0489E-C8A7-2653-5573-722440EC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Vitamins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6FF9E7-947C-D8A1-CFD7-E3FC9D07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0" y="1128712"/>
            <a:ext cx="11738919" cy="4523545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70BFA15-28B1-B313-0060-4A6F4707F639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972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B52B1-B464-00E9-E42D-26A0FA2E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3EC29E-4B16-0389-77A6-29A6613A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.7 Minerals </a:t>
            </a:r>
          </a:p>
        </p:txBody>
      </p:sp>
    </p:spTree>
    <p:extLst>
      <p:ext uri="{BB962C8B-B14F-4D97-AF65-F5344CB8AC3E}">
        <p14:creationId xmlns:p14="http://schemas.microsoft.com/office/powerpoint/2010/main" val="97637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C4E33-CAA9-5F2C-089F-E67CE79B9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49EEA2-2F31-B142-B63C-C05AFB2D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11364036" cy="5148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Minerals are biomolecules that are needed in very small amounts.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Minerals ensure that an organism maintains homeostasis. 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0A3F5-206A-01C0-9AC9-E6C0EF15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Minerals</a:t>
            </a:r>
            <a:r>
              <a:rPr lang="en-GB" dirty="0"/>
              <a:t> 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33343-46C3-033C-AA41-61B0AB64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66" y="2485610"/>
            <a:ext cx="7085470" cy="3456502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A21F4E49-80A2-1BE2-8319-23CB2371E122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1147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51B20-712B-F51C-F4BC-E534F9E73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5119C5-43F9-76B5-5C27-3359403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.8 Water </a:t>
            </a:r>
          </a:p>
        </p:txBody>
      </p:sp>
    </p:spTree>
    <p:extLst>
      <p:ext uri="{BB962C8B-B14F-4D97-AF65-F5344CB8AC3E}">
        <p14:creationId xmlns:p14="http://schemas.microsoft.com/office/powerpoint/2010/main" val="1669437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5D30-B728-1806-2D9B-17637115C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2E04CB-BAF5-0CB6-452D-D6120058D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977884"/>
            <a:ext cx="11364036" cy="5148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Water is essential for life.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Organisms consist of 65-90% water.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>
                <a:latin typeface="Aptos" panose="020B0004020202020204" pitchFamily="34" charset="0"/>
              </a:rPr>
              <a:t>The main functions of water in the body are: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ptos" panose="020B0004020202020204" pitchFamily="34" charset="0"/>
              </a:rPr>
              <a:t>A medium for </a:t>
            </a:r>
            <a:r>
              <a:rPr lang="en-GB" b="1" dirty="0">
                <a:latin typeface="Aptos" panose="020B0004020202020204" pitchFamily="34" charset="0"/>
              </a:rPr>
              <a:t>transport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dirty="0">
                <a:latin typeface="Aptos" panose="020B0004020202020204" pitchFamily="34" charset="0"/>
              </a:rPr>
              <a:t>Supports </a:t>
            </a:r>
            <a:r>
              <a:rPr lang="en-GB" b="1" dirty="0">
                <a:latin typeface="Aptos" panose="020B0004020202020204" pitchFamily="34" charset="0"/>
              </a:rPr>
              <a:t>metabolic</a:t>
            </a:r>
            <a:r>
              <a:rPr lang="en-GB" dirty="0">
                <a:latin typeface="Aptos" panose="020B0004020202020204" pitchFamily="34" charset="0"/>
              </a:rPr>
              <a:t> reactions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ptos" panose="020B0004020202020204" pitchFamily="34" charset="0"/>
              </a:rPr>
              <a:t>Temperature</a:t>
            </a:r>
            <a:r>
              <a:rPr lang="en-GB" dirty="0">
                <a:latin typeface="Aptos" panose="020B0004020202020204" pitchFamily="34" charset="0"/>
              </a:rPr>
              <a:t> regulation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ptos" panose="020B0004020202020204" pitchFamily="34" charset="0"/>
              </a:rPr>
              <a:t>pH</a:t>
            </a:r>
            <a:r>
              <a:rPr lang="en-GB" dirty="0">
                <a:latin typeface="Aptos" panose="020B0004020202020204" pitchFamily="34" charset="0"/>
              </a:rPr>
              <a:t> regulation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b="1" dirty="0">
                <a:latin typeface="Aptos" panose="020B0004020202020204" pitchFamily="34" charset="0"/>
              </a:rPr>
              <a:t>Osmoregulation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544B96-44E4-205C-03B0-29F68423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 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1F5D5-4373-6351-708A-B693DD8E7109}"/>
              </a:ext>
            </a:extLst>
          </p:cNvPr>
          <p:cNvSpPr txBox="1"/>
          <p:nvPr/>
        </p:nvSpPr>
        <p:spPr>
          <a:xfrm>
            <a:off x="8314393" y="2871972"/>
            <a:ext cx="353898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  How does water support   </a:t>
            </a:r>
          </a:p>
          <a:p>
            <a:r>
              <a:rPr lang="en-GB" sz="2400" dirty="0"/>
              <a:t>  metabolic reactions?</a:t>
            </a:r>
            <a:endParaRPr lang="en-I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CAB626-229E-5C31-5049-658518F7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84" y="2551904"/>
            <a:ext cx="652329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BD6B8-6884-688F-338F-63FF56236443}"/>
              </a:ext>
            </a:extLst>
          </p:cNvPr>
          <p:cNvSpPr txBox="1"/>
          <p:nvPr/>
        </p:nvSpPr>
        <p:spPr>
          <a:xfrm>
            <a:off x="6016655" y="4368282"/>
            <a:ext cx="58367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   What roles does water play in maintaining  </a:t>
            </a:r>
          </a:p>
          <a:p>
            <a:r>
              <a:rPr lang="en-GB" sz="2400" dirty="0"/>
              <a:t>   cell shape and structure in plant cells?</a:t>
            </a: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7108E-70BC-536B-D1E9-0BB606BA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90" y="4048214"/>
            <a:ext cx="652329" cy="64013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8F12C3-32BA-3FA6-62B5-73BF84B59A8D}"/>
              </a:ext>
            </a:extLst>
          </p:cNvPr>
          <p:cNvSpPr txBox="1">
            <a:spLocks/>
          </p:cNvSpPr>
          <p:nvPr/>
        </p:nvSpPr>
        <p:spPr>
          <a:xfrm>
            <a:off x="10187584" y="382158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065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3B807-FDC5-E8CB-332C-3BC25FB6B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64534-F465-5E53-B0A2-C7A5C8CC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767" y="1825336"/>
            <a:ext cx="8423487" cy="3207327"/>
          </a:xfrm>
        </p:spPr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.9 Testing for the Presence of Biomolecules in Food  </a:t>
            </a:r>
          </a:p>
        </p:txBody>
      </p:sp>
    </p:spTree>
    <p:extLst>
      <p:ext uri="{BB962C8B-B14F-4D97-AF65-F5344CB8AC3E}">
        <p14:creationId xmlns:p14="http://schemas.microsoft.com/office/powerpoint/2010/main" val="268650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5CE5-8DC7-EB1E-2CF1-F9EA3E2D4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D18FCB4-D043-41C9-52A2-AEA2F2B3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586732" cy="816140"/>
          </a:xfrm>
        </p:spPr>
        <p:txBody>
          <a:bodyPr>
            <a:noAutofit/>
          </a:bodyPr>
          <a:lstStyle/>
          <a:p>
            <a:r>
              <a:rPr lang="en-GB" sz="3000" dirty="0">
                <a:latin typeface="Aptos" panose="020B0004020202020204" pitchFamily="34" charset="0"/>
              </a:rPr>
              <a:t>Experiment 3.1 – To carry out a qualitative test for a reducing sugar </a:t>
            </a:r>
            <a:endParaRPr lang="en-IE" sz="3000" dirty="0">
              <a:latin typeface="Aptos" panose="020B0004020202020204" pitchFamily="34" charset="0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04CDFFF-6868-D2C4-05AD-38D555457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4635"/>
            <a:ext cx="7286625" cy="44343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627D0-D1EA-FD4C-E59B-79D78E26F5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B5E70E-C51C-72D6-344E-232C04758203}"/>
              </a:ext>
            </a:extLst>
          </p:cNvPr>
          <p:cNvSpPr txBox="1">
            <a:spLocks/>
          </p:cNvSpPr>
          <p:nvPr/>
        </p:nvSpPr>
        <p:spPr>
          <a:xfrm>
            <a:off x="10857673" y="5450181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p.32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F2A0E-13A3-2759-9E85-D4BA3A100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735"/>
          <a:stretch>
            <a:fillRect/>
          </a:stretch>
        </p:blipFill>
        <p:spPr>
          <a:xfrm>
            <a:off x="8588948" y="1634248"/>
            <a:ext cx="2707288" cy="26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CDDFE-42F3-B9EA-AB75-C9F48F6A6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E8700-5881-030B-5592-3A9AB5D7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.1 What are Biomolecules?</a:t>
            </a:r>
          </a:p>
        </p:txBody>
      </p:sp>
    </p:spTree>
    <p:extLst>
      <p:ext uri="{BB962C8B-B14F-4D97-AF65-F5344CB8AC3E}">
        <p14:creationId xmlns:p14="http://schemas.microsoft.com/office/powerpoint/2010/main" val="3137837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53E6-0BDE-0B1A-6979-7B9DFE6B8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DE54E2-B143-1629-EBDE-827B2696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586732" cy="81614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ptos" panose="020B0004020202020204" pitchFamily="34" charset="0"/>
              </a:rPr>
              <a:t>Experiment 3.2 – To carry out a qualitative test for protein </a:t>
            </a:r>
            <a:endParaRPr lang="en-IE" sz="3000" dirty="0">
              <a:latin typeface="Aptos" panose="020B000402020202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B2A4404-3B3D-AC21-D3E5-1A55BD99BE05}"/>
              </a:ext>
            </a:extLst>
          </p:cNvPr>
          <p:cNvSpPr txBox="1">
            <a:spLocks/>
          </p:cNvSpPr>
          <p:nvPr/>
        </p:nvSpPr>
        <p:spPr>
          <a:xfrm>
            <a:off x="10857673" y="5450181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p.32</a:t>
            </a:r>
          </a:p>
          <a:p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3E168-D582-9BE1-2B3F-83EA779E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79" y="1227646"/>
            <a:ext cx="6545956" cy="41236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B0968A-8DEE-10DF-DA13-AF9B7A942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72" y="1653820"/>
            <a:ext cx="2479584" cy="24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8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9D33-EF70-2147-A55E-79A588A8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2BCE95-29C4-55E9-29E7-7F869352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586732" cy="81614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ptos" panose="020B0004020202020204" pitchFamily="34" charset="0"/>
              </a:rPr>
              <a:t>Experiment 3.3 – To carry out a qualitative test for starch </a:t>
            </a:r>
            <a:endParaRPr lang="en-IE" sz="30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13DBE-7E5E-EFC8-BBC6-30576ECA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2" y="1186172"/>
            <a:ext cx="6439551" cy="458683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57231B-926C-9BB3-ED92-E172ACFDCB10}"/>
              </a:ext>
            </a:extLst>
          </p:cNvPr>
          <p:cNvSpPr txBox="1">
            <a:spLocks/>
          </p:cNvSpPr>
          <p:nvPr/>
        </p:nvSpPr>
        <p:spPr>
          <a:xfrm>
            <a:off x="10857673" y="5450181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p.33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F0F1F-04A5-7C94-D6EF-97F0D3110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139" y="1672667"/>
            <a:ext cx="2724530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0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816A5-D2F1-1851-1CFE-124CC932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6AEA92-9137-8AE3-DB8F-9A79450C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586732" cy="81614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ptos" panose="020B0004020202020204" pitchFamily="34" charset="0"/>
              </a:rPr>
              <a:t>Experiment 3.4 – To carry out a qualitative test for lipids </a:t>
            </a:r>
            <a:endParaRPr lang="en-IE" sz="3000" dirty="0">
              <a:latin typeface="Aptos" panose="020B00040202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ED7AC4-B110-CDF6-90EA-24629EEE4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67" y="1330475"/>
            <a:ext cx="7132461" cy="4197049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346584-5C65-7901-EB53-A85C9D9D35B6}"/>
              </a:ext>
            </a:extLst>
          </p:cNvPr>
          <p:cNvSpPr txBox="1">
            <a:spLocks/>
          </p:cNvSpPr>
          <p:nvPr/>
        </p:nvSpPr>
        <p:spPr>
          <a:xfrm>
            <a:off x="10857673" y="5450181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p.33</a:t>
            </a:r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E7033-1C0B-E4C1-2A6B-1730B2E8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239" y="1925728"/>
            <a:ext cx="2722210" cy="26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39E1-4AC8-011D-7B99-DFA76CF62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37A94E-0124-8B07-A363-A64DA78A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586732" cy="816140"/>
          </a:xfrm>
        </p:spPr>
        <p:txBody>
          <a:bodyPr>
            <a:normAutofit/>
          </a:bodyPr>
          <a:lstStyle/>
          <a:p>
            <a:r>
              <a:rPr lang="en-GB" sz="3000" dirty="0">
                <a:latin typeface="Aptos" panose="020B0004020202020204" pitchFamily="34" charset="0"/>
              </a:rPr>
              <a:t>Qualitative Experiments – Results Table </a:t>
            </a:r>
            <a:endParaRPr lang="en-IE" sz="3000" dirty="0">
              <a:latin typeface="Aptos" panose="020B0004020202020204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F12BDF-61B3-0A27-C826-E53918F0B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727" y="1007913"/>
            <a:ext cx="10249641" cy="4842174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62CADFB-8D49-400D-BAEB-59DF7FBD5DB3}"/>
              </a:ext>
            </a:extLst>
          </p:cNvPr>
          <p:cNvSpPr txBox="1">
            <a:spLocks/>
          </p:cNvSpPr>
          <p:nvPr/>
        </p:nvSpPr>
        <p:spPr>
          <a:xfrm>
            <a:off x="10518308" y="451744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p.35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0529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E5218-6F37-6F67-A0FC-57432EED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F7AE8B-B66E-D2F8-B582-072C1587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41" y="1825336"/>
            <a:ext cx="10997513" cy="3207327"/>
          </a:xfrm>
        </p:spPr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.10 Carrying out a Quantitative Food Test </a:t>
            </a:r>
          </a:p>
        </p:txBody>
      </p:sp>
    </p:spTree>
    <p:extLst>
      <p:ext uri="{BB962C8B-B14F-4D97-AF65-F5344CB8AC3E}">
        <p14:creationId xmlns:p14="http://schemas.microsoft.com/office/powerpoint/2010/main" val="158993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49940-B61A-3283-390E-8FFF3401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3E9100-1482-B9CA-15AA-025F06E9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11685108" cy="816140"/>
          </a:xfrm>
        </p:spPr>
        <p:txBody>
          <a:bodyPr>
            <a:noAutofit/>
          </a:bodyPr>
          <a:lstStyle/>
          <a:p>
            <a:r>
              <a:rPr lang="en-GB" sz="2800" dirty="0">
                <a:latin typeface="Aptos" panose="020B0004020202020204" pitchFamily="34" charset="0"/>
              </a:rPr>
              <a:t>Experiment 3.5 – To investigate quantitatively the level of reducing sugars in a range of food samples </a:t>
            </a:r>
            <a:endParaRPr lang="en-IE" sz="2800" dirty="0">
              <a:latin typeface="Aptos" panose="020B0004020202020204" pitchFamily="34" charset="0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AE02E75-E013-8A2A-1AD3-E575345780E2}"/>
              </a:ext>
            </a:extLst>
          </p:cNvPr>
          <p:cNvSpPr txBox="1">
            <a:spLocks/>
          </p:cNvSpPr>
          <p:nvPr/>
        </p:nvSpPr>
        <p:spPr>
          <a:xfrm>
            <a:off x="10810539" y="5450181"/>
            <a:ext cx="877127" cy="67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p.34</a:t>
            </a:r>
          </a:p>
          <a:p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89ED9-6D07-44CA-0422-680B05B1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724" y="1598855"/>
            <a:ext cx="2833987" cy="2892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C1BE30-31F3-54A0-A25F-6EB786AD5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92" y="1431530"/>
            <a:ext cx="5161219" cy="45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54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CE6DAC7F-B430-2E3D-9FFA-1FE8CFF3A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4169" y="1128713"/>
            <a:ext cx="7615509" cy="42965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32BDB2-743C-5199-4F10-058A6CAB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Link – Press “Ctrl + Click” to Play 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708A4-F425-BC3F-EFF2-A251B0801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168" y="5457033"/>
            <a:ext cx="7615509" cy="540833"/>
          </a:xfrm>
          <a:prstGeom prst="rect">
            <a:avLst/>
          </a:prstGeom>
        </p:spPr>
      </p:pic>
      <p:pic>
        <p:nvPicPr>
          <p:cNvPr id="2" name="Picture 2" descr="Youtube Icon 16X16 #414314 - Free Icons Library">
            <a:extLst>
              <a:ext uri="{FF2B5EF4-FFF2-40B4-BE49-F238E27FC236}">
                <a16:creationId xmlns:a16="http://schemas.microsoft.com/office/drawing/2014/main" id="{D7CC86CE-1DE9-012E-F651-5604B622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73" y="1156000"/>
            <a:ext cx="1397720" cy="13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26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94E98-B27E-92F1-B87C-B3E612B7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latin typeface="Aptos" panose="020B0004020202020204" pitchFamily="34" charset="0"/>
              </a:rPr>
              <a:t>Keyword recap – Click to Reveal </a:t>
            </a:r>
            <a:endParaRPr lang="en-IE" sz="34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6D265-5F97-CF64-C828-6D9D84F78E7D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Biomolecules 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56218-349B-DFCA-62D0-9CB81251A27D}"/>
              </a:ext>
            </a:extLst>
          </p:cNvPr>
          <p:cNvSpPr txBox="1"/>
          <p:nvPr/>
        </p:nvSpPr>
        <p:spPr>
          <a:xfrm>
            <a:off x="790831" y="2076848"/>
            <a:ext cx="25084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Carbohydrates 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2DE83-522D-7D0C-778F-3B6B2BC41CCC}"/>
              </a:ext>
            </a:extLst>
          </p:cNvPr>
          <p:cNvSpPr txBox="1"/>
          <p:nvPr/>
        </p:nvSpPr>
        <p:spPr>
          <a:xfrm>
            <a:off x="444840" y="3024983"/>
            <a:ext cx="285441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Monosaccharide 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8A440-8132-13D4-C16A-751EF9DD919D}"/>
              </a:ext>
            </a:extLst>
          </p:cNvPr>
          <p:cNvSpPr txBox="1"/>
          <p:nvPr/>
        </p:nvSpPr>
        <p:spPr>
          <a:xfrm>
            <a:off x="790831" y="3973118"/>
            <a:ext cx="2508423" cy="523220"/>
          </a:xfrm>
          <a:prstGeom prst="rect">
            <a:avLst/>
          </a:prstGeom>
          <a:solidFill>
            <a:srgbClr val="FCFEB8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Disaccharide 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212E8-BC58-8131-9CBB-0F64D5713C1F}"/>
              </a:ext>
            </a:extLst>
          </p:cNvPr>
          <p:cNvSpPr txBox="1"/>
          <p:nvPr/>
        </p:nvSpPr>
        <p:spPr>
          <a:xfrm>
            <a:off x="691975" y="4921253"/>
            <a:ext cx="26072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Polysaccharide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78D3F56-5DB7-2CCA-A22D-A39C46276301}"/>
              </a:ext>
            </a:extLst>
          </p:cNvPr>
          <p:cNvCxnSpPr>
            <a:cxnSpLocks/>
          </p:cNvCxnSpPr>
          <p:nvPr/>
        </p:nvCxnSpPr>
        <p:spPr>
          <a:xfrm>
            <a:off x="3562862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DDE352-1CF3-60D0-DEC3-443516501252}"/>
              </a:ext>
            </a:extLst>
          </p:cNvPr>
          <p:cNvCxnSpPr>
            <a:cxnSpLocks/>
          </p:cNvCxnSpPr>
          <p:nvPr/>
        </p:nvCxnSpPr>
        <p:spPr>
          <a:xfrm>
            <a:off x="3562862" y="233845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BEBEB5-F383-5C78-4CBB-E87A96364794}"/>
              </a:ext>
            </a:extLst>
          </p:cNvPr>
          <p:cNvCxnSpPr>
            <a:cxnSpLocks/>
          </p:cNvCxnSpPr>
          <p:nvPr/>
        </p:nvCxnSpPr>
        <p:spPr>
          <a:xfrm>
            <a:off x="3562862" y="328659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D1AF69-028B-9496-815C-4103A8D516C5}"/>
              </a:ext>
            </a:extLst>
          </p:cNvPr>
          <p:cNvCxnSpPr>
            <a:cxnSpLocks/>
          </p:cNvCxnSpPr>
          <p:nvPr/>
        </p:nvCxnSpPr>
        <p:spPr>
          <a:xfrm>
            <a:off x="3562862" y="423472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23D76-F9B7-3A94-723C-5DD53FC283C8}"/>
              </a:ext>
            </a:extLst>
          </p:cNvPr>
          <p:cNvCxnSpPr>
            <a:cxnSpLocks/>
          </p:cNvCxnSpPr>
          <p:nvPr/>
        </p:nvCxnSpPr>
        <p:spPr>
          <a:xfrm>
            <a:off x="3562862" y="518286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0834F53-8EFD-47A3-5FC9-A3ED00EFBB31}"/>
              </a:ext>
            </a:extLst>
          </p:cNvPr>
          <p:cNvSpPr txBox="1"/>
          <p:nvPr/>
        </p:nvSpPr>
        <p:spPr>
          <a:xfrm>
            <a:off x="5371069" y="1122419"/>
            <a:ext cx="6223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Chemicals found in living organisms</a:t>
            </a:r>
            <a:endParaRPr lang="en-IE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6A1009-D593-710D-7D42-5C6F22134B4F}"/>
                  </a:ext>
                </a:extLst>
              </p:cNvPr>
              <p:cNvSpPr txBox="1"/>
              <p:nvPr/>
            </p:nvSpPr>
            <p:spPr>
              <a:xfrm>
                <a:off x="5371069" y="1925761"/>
                <a:ext cx="654084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/>
                  <a:t>Biomolecules containing carbon, hydrogen and oxygen in the ratio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𝐶𝑥</m:t>
                    </m:r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₂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6A1009-D593-710D-7D42-5C6F22134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69" y="1925761"/>
                <a:ext cx="6540845" cy="923330"/>
              </a:xfrm>
              <a:prstGeom prst="rect">
                <a:avLst/>
              </a:prstGeom>
              <a:blipFill>
                <a:blip r:embed="rId2"/>
                <a:stretch>
                  <a:fillRect l="-1678" t="-5960" b="-1258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3E2AB39-8DD0-5644-F63B-9243F0D9E1AF}"/>
              </a:ext>
            </a:extLst>
          </p:cNvPr>
          <p:cNvSpPr txBox="1"/>
          <p:nvPr/>
        </p:nvSpPr>
        <p:spPr>
          <a:xfrm>
            <a:off x="5371069" y="3055760"/>
            <a:ext cx="6540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Carbohydrates consisting of one sugar unit</a:t>
            </a:r>
            <a:endParaRPr lang="en-IE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6F88EA-6330-502A-4C9F-78BD3E13664F}"/>
              </a:ext>
            </a:extLst>
          </p:cNvPr>
          <p:cNvSpPr txBox="1"/>
          <p:nvPr/>
        </p:nvSpPr>
        <p:spPr>
          <a:xfrm>
            <a:off x="5371068" y="4008910"/>
            <a:ext cx="6708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Carbohydrates consisting of two sugar units</a:t>
            </a:r>
            <a:endParaRPr lang="en-IE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3B64C4-7917-C3E7-9B96-5C3F5C95E877}"/>
              </a:ext>
            </a:extLst>
          </p:cNvPr>
          <p:cNvSpPr txBox="1"/>
          <p:nvPr/>
        </p:nvSpPr>
        <p:spPr>
          <a:xfrm>
            <a:off x="5371068" y="4902601"/>
            <a:ext cx="6678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Carbohydrates consisting of many sugar units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381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BBCE-E72A-E53E-B264-A30776D4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62E054-14A7-9DFD-149D-1151A631ECA4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Polypeptides 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73E8C-99B9-1642-A82C-F8DADA9D2D66}"/>
              </a:ext>
            </a:extLst>
          </p:cNvPr>
          <p:cNvSpPr txBox="1"/>
          <p:nvPr/>
        </p:nvSpPr>
        <p:spPr>
          <a:xfrm>
            <a:off x="1989436" y="2076848"/>
            <a:ext cx="130981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Oils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79F70-B54F-4539-301A-ABE23E1F5084}"/>
              </a:ext>
            </a:extLst>
          </p:cNvPr>
          <p:cNvSpPr txBox="1"/>
          <p:nvPr/>
        </p:nvSpPr>
        <p:spPr>
          <a:xfrm>
            <a:off x="1989436" y="3024983"/>
            <a:ext cx="130981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Fats 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116CB-548A-0DBA-185A-8F1E9B39577C}"/>
              </a:ext>
            </a:extLst>
          </p:cNvPr>
          <p:cNvSpPr txBox="1"/>
          <p:nvPr/>
        </p:nvSpPr>
        <p:spPr>
          <a:xfrm>
            <a:off x="1210961" y="3973118"/>
            <a:ext cx="2088293" cy="523220"/>
          </a:xfrm>
          <a:prstGeom prst="rect">
            <a:avLst/>
          </a:prstGeom>
          <a:solidFill>
            <a:srgbClr val="FCFEB8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Triglyceride </a:t>
            </a:r>
            <a:endParaRPr lang="en-I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5590C8-025A-72D9-A669-B193AE131D08}"/>
              </a:ext>
            </a:extLst>
          </p:cNvPr>
          <p:cNvSpPr txBox="1"/>
          <p:nvPr/>
        </p:nvSpPr>
        <p:spPr>
          <a:xfrm>
            <a:off x="691975" y="4921253"/>
            <a:ext cx="26072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Phospholipid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56C7F8-A2CE-F733-465C-AD9126E2369A}"/>
              </a:ext>
            </a:extLst>
          </p:cNvPr>
          <p:cNvCxnSpPr>
            <a:cxnSpLocks/>
          </p:cNvCxnSpPr>
          <p:nvPr/>
        </p:nvCxnSpPr>
        <p:spPr>
          <a:xfrm>
            <a:off x="3562862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CD5E2-0F5A-41F9-EC68-9793813253AD}"/>
              </a:ext>
            </a:extLst>
          </p:cNvPr>
          <p:cNvCxnSpPr>
            <a:cxnSpLocks/>
          </p:cNvCxnSpPr>
          <p:nvPr/>
        </p:nvCxnSpPr>
        <p:spPr>
          <a:xfrm>
            <a:off x="3562862" y="233845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93024E-B5CD-7C7B-98B1-51315E353B45}"/>
              </a:ext>
            </a:extLst>
          </p:cNvPr>
          <p:cNvCxnSpPr>
            <a:cxnSpLocks/>
          </p:cNvCxnSpPr>
          <p:nvPr/>
        </p:nvCxnSpPr>
        <p:spPr>
          <a:xfrm>
            <a:off x="3562862" y="328659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05DB56-DAB8-EA6A-9E0E-B8EC9B2A76ED}"/>
              </a:ext>
            </a:extLst>
          </p:cNvPr>
          <p:cNvCxnSpPr>
            <a:cxnSpLocks/>
          </p:cNvCxnSpPr>
          <p:nvPr/>
        </p:nvCxnSpPr>
        <p:spPr>
          <a:xfrm>
            <a:off x="3562862" y="4234728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BEC6E8-48B6-2CD7-31D9-F8A6C13C1D54}"/>
              </a:ext>
            </a:extLst>
          </p:cNvPr>
          <p:cNvCxnSpPr>
            <a:cxnSpLocks/>
          </p:cNvCxnSpPr>
          <p:nvPr/>
        </p:nvCxnSpPr>
        <p:spPr>
          <a:xfrm>
            <a:off x="3562862" y="518286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ABB55F-F42A-6A11-0712-69624C0F728F}"/>
              </a:ext>
            </a:extLst>
          </p:cNvPr>
          <p:cNvSpPr txBox="1"/>
          <p:nvPr/>
        </p:nvSpPr>
        <p:spPr>
          <a:xfrm>
            <a:off x="5371069" y="1110062"/>
            <a:ext cx="62234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A chain of more than 20 amino acids</a:t>
            </a:r>
            <a:endParaRPr lang="en-IE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7404D1-460F-111C-7E9A-8E18B721C5EE}"/>
              </a:ext>
            </a:extLst>
          </p:cNvPr>
          <p:cNvSpPr txBox="1"/>
          <p:nvPr/>
        </p:nvSpPr>
        <p:spPr>
          <a:xfrm>
            <a:off x="5371069" y="2074045"/>
            <a:ext cx="6540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Lipids that are liquid at room temperature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25F9E2-C338-7821-40AD-70F7B5EBFD56}"/>
              </a:ext>
            </a:extLst>
          </p:cNvPr>
          <p:cNvSpPr txBox="1"/>
          <p:nvPr/>
        </p:nvSpPr>
        <p:spPr>
          <a:xfrm>
            <a:off x="5371069" y="3055760"/>
            <a:ext cx="65408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Lipids that are solid at room temperature</a:t>
            </a:r>
            <a:endParaRPr lang="en-IE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D36E5A-020D-B6E8-BC8E-117C040B6800}"/>
              </a:ext>
            </a:extLst>
          </p:cNvPr>
          <p:cNvSpPr txBox="1"/>
          <p:nvPr/>
        </p:nvSpPr>
        <p:spPr>
          <a:xfrm>
            <a:off x="5371068" y="3835912"/>
            <a:ext cx="670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Basic unit of a lipid consisting of glycerol and three fatty acids  </a:t>
            </a:r>
            <a:endParaRPr lang="en-IE" sz="2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F49FD8-D574-92ED-897E-C42540695201}"/>
              </a:ext>
            </a:extLst>
          </p:cNvPr>
          <p:cNvSpPr txBox="1"/>
          <p:nvPr/>
        </p:nvSpPr>
        <p:spPr>
          <a:xfrm>
            <a:off x="5371068" y="4902601"/>
            <a:ext cx="6678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Lipid unit where one fatty acid is replaced by a phosphate group</a:t>
            </a:r>
            <a:endParaRPr lang="en-IE" sz="26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8BA04B2-FCF4-3621-8161-757EF61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2" y="312573"/>
            <a:ext cx="9237917" cy="816140"/>
          </a:xfrm>
        </p:spPr>
        <p:txBody>
          <a:bodyPr>
            <a:normAutofit/>
          </a:bodyPr>
          <a:lstStyle/>
          <a:p>
            <a:r>
              <a:rPr lang="en-GB" sz="3400" dirty="0">
                <a:latin typeface="Aptos" panose="020B0004020202020204" pitchFamily="34" charset="0"/>
              </a:rPr>
              <a:t>Keyword recap – Click to Reveal </a:t>
            </a:r>
            <a:endParaRPr lang="en-IE" sz="3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15065-A9BB-A918-B8EE-18F682C9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674A59-8341-0A29-9EFB-C06CC71D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latin typeface="Aptos" panose="020B0004020202020204" pitchFamily="34" charset="0"/>
              </a:rPr>
              <a:t>Keyword recap – Click to Reveal </a:t>
            </a:r>
            <a:endParaRPr lang="en-IE" sz="3400" dirty="0"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68C25-672D-F80E-5EF7-F27EC71B04FD}"/>
              </a:ext>
            </a:extLst>
          </p:cNvPr>
          <p:cNvSpPr txBox="1"/>
          <p:nvPr/>
        </p:nvSpPr>
        <p:spPr>
          <a:xfrm>
            <a:off x="790831" y="1128713"/>
            <a:ext cx="2508423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Structural Role  </a:t>
            </a:r>
            <a:endParaRPr lang="en-IE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B2D05-C65B-3C74-16E2-E38EAA8BF0D2}"/>
              </a:ext>
            </a:extLst>
          </p:cNvPr>
          <p:cNvSpPr txBox="1"/>
          <p:nvPr/>
        </p:nvSpPr>
        <p:spPr>
          <a:xfrm>
            <a:off x="790831" y="2410480"/>
            <a:ext cx="25084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Metabolic Role</a:t>
            </a:r>
            <a:endParaRPr lang="en-I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E9DD5-E427-1F08-40EB-1F6BE8AA7D25}"/>
              </a:ext>
            </a:extLst>
          </p:cNvPr>
          <p:cNvSpPr txBox="1"/>
          <p:nvPr/>
        </p:nvSpPr>
        <p:spPr>
          <a:xfrm>
            <a:off x="1000897" y="3692247"/>
            <a:ext cx="229835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Qualitative  </a:t>
            </a:r>
            <a:endParaRPr lang="en-IE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C0F94-020A-E67F-AE2D-C37A1A688191}"/>
              </a:ext>
            </a:extLst>
          </p:cNvPr>
          <p:cNvSpPr txBox="1"/>
          <p:nvPr/>
        </p:nvSpPr>
        <p:spPr>
          <a:xfrm>
            <a:off x="1000897" y="4974015"/>
            <a:ext cx="2298357" cy="523220"/>
          </a:xfrm>
          <a:prstGeom prst="rect">
            <a:avLst/>
          </a:prstGeom>
          <a:solidFill>
            <a:srgbClr val="FCFEB8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Quantitative  </a:t>
            </a:r>
            <a:endParaRPr lang="en-IE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A53C5-A3C3-8C71-DDA9-7F534692C74A}"/>
              </a:ext>
            </a:extLst>
          </p:cNvPr>
          <p:cNvCxnSpPr>
            <a:cxnSpLocks/>
          </p:cNvCxnSpPr>
          <p:nvPr/>
        </p:nvCxnSpPr>
        <p:spPr>
          <a:xfrm>
            <a:off x="3562862" y="1390323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0AC375-7B2F-16C2-3315-0CA262FD5634}"/>
              </a:ext>
            </a:extLst>
          </p:cNvPr>
          <p:cNvCxnSpPr>
            <a:cxnSpLocks/>
          </p:cNvCxnSpPr>
          <p:nvPr/>
        </p:nvCxnSpPr>
        <p:spPr>
          <a:xfrm>
            <a:off x="3562862" y="2672090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9ECFE2-B8D1-22AE-68DC-377B5B3558A7}"/>
              </a:ext>
            </a:extLst>
          </p:cNvPr>
          <p:cNvCxnSpPr>
            <a:cxnSpLocks/>
          </p:cNvCxnSpPr>
          <p:nvPr/>
        </p:nvCxnSpPr>
        <p:spPr>
          <a:xfrm>
            <a:off x="3562862" y="3953857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CCE244-C4F5-E729-2967-765348518A87}"/>
              </a:ext>
            </a:extLst>
          </p:cNvPr>
          <p:cNvCxnSpPr>
            <a:cxnSpLocks/>
          </p:cNvCxnSpPr>
          <p:nvPr/>
        </p:nvCxnSpPr>
        <p:spPr>
          <a:xfrm>
            <a:off x="3562862" y="5235625"/>
            <a:ext cx="1644886" cy="0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62F4BE-A851-18FB-FFFD-BCC143BFACF2}"/>
              </a:ext>
            </a:extLst>
          </p:cNvPr>
          <p:cNvSpPr txBox="1"/>
          <p:nvPr/>
        </p:nvSpPr>
        <p:spPr>
          <a:xfrm>
            <a:off x="5371069" y="1110062"/>
            <a:ext cx="62234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When a biomolecule forms part of a cell or tissue – e.g. hair/nails/cell walls</a:t>
            </a:r>
            <a:endParaRPr lang="en-IE" sz="2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8411D-B53E-DC12-FAA1-7EABCDD46DE3}"/>
              </a:ext>
            </a:extLst>
          </p:cNvPr>
          <p:cNvSpPr txBox="1"/>
          <p:nvPr/>
        </p:nvSpPr>
        <p:spPr>
          <a:xfrm>
            <a:off x="5371069" y="2336491"/>
            <a:ext cx="6540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When a biomolecule plays a key role in cellular reactions – e.g. enzymes/hormones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D70008-2E18-4801-1BED-FB825588C7D9}"/>
              </a:ext>
            </a:extLst>
          </p:cNvPr>
          <p:cNvSpPr txBox="1"/>
          <p:nvPr/>
        </p:nvSpPr>
        <p:spPr>
          <a:xfrm>
            <a:off x="5371069" y="3562920"/>
            <a:ext cx="65408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Testing that reveals the </a:t>
            </a:r>
            <a:r>
              <a:rPr lang="en-GB" sz="2600" b="1" dirty="0"/>
              <a:t>presence/absence </a:t>
            </a:r>
            <a:r>
              <a:rPr lang="en-GB" sz="2600" dirty="0"/>
              <a:t>of a substance</a:t>
            </a:r>
            <a:endParaRPr lang="en-IE" sz="2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1DCB8A-9E07-008C-2A5A-AA7D2254FFF5}"/>
              </a:ext>
            </a:extLst>
          </p:cNvPr>
          <p:cNvSpPr txBox="1"/>
          <p:nvPr/>
        </p:nvSpPr>
        <p:spPr>
          <a:xfrm>
            <a:off x="5371069" y="4838777"/>
            <a:ext cx="67082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Testing that measures the </a:t>
            </a:r>
            <a:r>
              <a:rPr lang="en-GB" sz="2600" b="1" dirty="0"/>
              <a:t>amount</a:t>
            </a:r>
            <a:r>
              <a:rPr lang="en-GB" sz="2600" dirty="0"/>
              <a:t> of a substance 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14720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78B458-110B-6204-7930-D245AB8E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3" y="987560"/>
            <a:ext cx="6647047" cy="48927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All living things are built from the same basic ingredients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Most organisms are made up of six main chemical elements: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Carbon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(C)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Hydrogen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(H)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Oxygen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(O)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Nitrogen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(N)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>
                <a:latin typeface="Aptos" panose="020B0004020202020204" pitchFamily="34" charset="0"/>
              </a:rPr>
              <a:t>Phosphorus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(P)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100" dirty="0" err="1">
                <a:latin typeface="Aptos" panose="020B0004020202020204" pitchFamily="34" charset="0"/>
              </a:rPr>
              <a:t>Sulfur</a:t>
            </a:r>
            <a:r>
              <a:rPr lang="en-GB" sz="3100" dirty="0">
                <a:latin typeface="Aptos" panose="020B0004020202020204" pitchFamily="34" charset="0"/>
              </a:rPr>
              <a:t> </a:t>
            </a:r>
            <a:r>
              <a:rPr lang="en-GB" sz="3100" b="1" dirty="0">
                <a:solidFill>
                  <a:srgbClr val="E75E19"/>
                </a:solidFill>
                <a:latin typeface="Aptos" panose="020B0004020202020204" pitchFamily="34" charset="0"/>
              </a:rPr>
              <a:t>(S)</a:t>
            </a:r>
          </a:p>
          <a:p>
            <a:pPr lvl="1"/>
            <a:endParaRPr lang="en-GB" b="1" dirty="0">
              <a:solidFill>
                <a:srgbClr val="E75E19"/>
              </a:solidFill>
              <a:latin typeface="Aptos" panose="020B0004020202020204" pitchFamily="34" charset="0"/>
            </a:endParaRPr>
          </a:p>
          <a:p>
            <a:pPr lvl="1"/>
            <a:endParaRPr lang="en-GB" b="1" dirty="0">
              <a:solidFill>
                <a:srgbClr val="E75E19"/>
              </a:solidFill>
              <a:latin typeface="Aptos" panose="020B00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59E6E3-CF42-62D5-E567-3F72176C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What are Biomolecules</a:t>
            </a:r>
            <a:r>
              <a:rPr lang="en-GB" dirty="0"/>
              <a:t>?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B00A48-271A-98F0-CFE1-70F02040B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7584" y="382158"/>
            <a:ext cx="877127" cy="676969"/>
          </a:xfrm>
        </p:spPr>
        <p:txBody>
          <a:bodyPr/>
          <a:lstStyle/>
          <a:p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p.25</a:t>
            </a:r>
          </a:p>
          <a:p>
            <a:endParaRPr lang="en-IE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BABB2BC-036D-9C82-B8FF-D76E1DFE8B0E}"/>
              </a:ext>
            </a:extLst>
          </p:cNvPr>
          <p:cNvSpPr txBox="1">
            <a:spLocks/>
          </p:cNvSpPr>
          <p:nvPr/>
        </p:nvSpPr>
        <p:spPr>
          <a:xfrm>
            <a:off x="7014556" y="1128541"/>
            <a:ext cx="4674661" cy="8161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472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i="1" dirty="0">
                <a:latin typeface="Aptos" panose="020B0004020202020204" pitchFamily="34" charset="0"/>
              </a:rPr>
              <a:t>Biomolecules – the molecules found in organisms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500A9-46B4-6986-E3ED-CBF768AF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52" y="3273962"/>
            <a:ext cx="3400425" cy="2606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00D6D4-042B-B3CB-1F56-94CAB5BFD05D}"/>
              </a:ext>
            </a:extLst>
          </p:cNvPr>
          <p:cNvSpPr txBox="1"/>
          <p:nvPr/>
        </p:nvSpPr>
        <p:spPr>
          <a:xfrm>
            <a:off x="4061976" y="3801863"/>
            <a:ext cx="2412147" cy="523220"/>
          </a:xfrm>
          <a:prstGeom prst="rect">
            <a:avLst/>
          </a:prstGeom>
          <a:solidFill>
            <a:srgbClr val="E75E19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E75E19"/>
                </a:solidFill>
                <a:latin typeface="Aptos" panose="020B0004020202020204" pitchFamily="34" charset="0"/>
              </a:rPr>
              <a:t> </a:t>
            </a:r>
            <a:r>
              <a:rPr lang="en-GB" sz="2800" b="1" i="1" dirty="0">
                <a:solidFill>
                  <a:schemeClr val="bg1"/>
                </a:solidFill>
                <a:latin typeface="Amasis MT Pro Black" panose="02040A04050005020304" pitchFamily="18" charset="0"/>
              </a:rPr>
              <a:t>C H O N P S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0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CF02A-3023-96A8-E997-A3307F0C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9A2790-B42C-9ACB-D20D-A4B8DC2F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16667"/>
            <a:ext cx="10997513" cy="695442"/>
          </a:xfrm>
        </p:spPr>
        <p:txBody>
          <a:bodyPr>
            <a:normAutofit/>
          </a:bodyPr>
          <a:lstStyle/>
          <a:p>
            <a:r>
              <a:rPr lang="en-GB" sz="3400" dirty="0">
                <a:latin typeface="Aptos" panose="020B0004020202020204" pitchFamily="34" charset="0"/>
              </a:rPr>
              <a:t>Chapter Summary </a:t>
            </a:r>
            <a:endParaRPr lang="en-IE" sz="3400" dirty="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9B40D-C1B2-AC9F-2469-885CC327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7" y="1112109"/>
            <a:ext cx="11519285" cy="36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27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D53D2-DE00-934D-4BC9-E6AF974D7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546D11-1FAA-ABA9-E3CB-081C28D0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14" y="416667"/>
            <a:ext cx="10997513" cy="695442"/>
          </a:xfrm>
        </p:spPr>
        <p:txBody>
          <a:bodyPr>
            <a:normAutofit/>
          </a:bodyPr>
          <a:lstStyle/>
          <a:p>
            <a:r>
              <a:rPr lang="en-GB" sz="3400" dirty="0">
                <a:latin typeface="Aptos" panose="020B0004020202020204" pitchFamily="34" charset="0"/>
              </a:rPr>
              <a:t>Chapter Summary </a:t>
            </a:r>
            <a:endParaRPr lang="en-IE" sz="3400" dirty="0">
              <a:latin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BFEB5-B2BD-D320-1661-162ED9AF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8" y="1030345"/>
            <a:ext cx="11343504" cy="49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FBC6E-553E-E2DB-8568-36898462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7BA0F3-4C3C-4662-0822-B72237FA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.2 Food and Cells </a:t>
            </a:r>
          </a:p>
        </p:txBody>
      </p:sp>
    </p:spTree>
    <p:extLst>
      <p:ext uri="{BB962C8B-B14F-4D97-AF65-F5344CB8AC3E}">
        <p14:creationId xmlns:p14="http://schemas.microsoft.com/office/powerpoint/2010/main" val="29923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50BD-0B18-3362-ED9A-5B8700FB4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4B7A9B-8BCD-5EC8-C35E-1B1BC513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82" y="1128712"/>
            <a:ext cx="7120236" cy="47198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9600" dirty="0">
                <a:latin typeface="Aptos" panose="020B0004020202020204" pitchFamily="34" charset="0"/>
              </a:rPr>
              <a:t>All living things need food to survive.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9600" dirty="0">
                <a:latin typeface="Aptos" panose="020B0004020202020204" pitchFamily="34" charset="0"/>
              </a:rPr>
              <a:t>Organisms need food for three main reasons:</a:t>
            </a:r>
          </a:p>
          <a:p>
            <a:pPr marL="914400" lvl="1" indent="-45720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GB" sz="9600" b="1" dirty="0">
                <a:latin typeface="Aptos" panose="020B0004020202020204" pitchFamily="34" charset="0"/>
              </a:rPr>
              <a:t>Energy</a:t>
            </a:r>
            <a:r>
              <a:rPr lang="en-GB" sz="9600" dirty="0">
                <a:latin typeface="Aptos" panose="020B0004020202020204" pitchFamily="34" charset="0"/>
              </a:rPr>
              <a:t> – for processes such as movement, heat production and chemical reactions</a:t>
            </a:r>
          </a:p>
          <a:p>
            <a:pPr marL="914400" lvl="1" indent="-45720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GB" sz="9600" b="1" dirty="0">
                <a:latin typeface="Aptos" panose="020B0004020202020204" pitchFamily="34" charset="0"/>
              </a:rPr>
              <a:t>Structure</a:t>
            </a:r>
            <a:r>
              <a:rPr lang="en-GB" sz="9600" dirty="0">
                <a:latin typeface="Aptos" panose="020B0004020202020204" pitchFamily="34" charset="0"/>
              </a:rPr>
              <a:t> – food provides materials to build structural units in cells. </a:t>
            </a:r>
          </a:p>
          <a:p>
            <a:pPr marL="914400" lvl="1" indent="-457200">
              <a:lnSpc>
                <a:spcPct val="170000"/>
              </a:lnSpc>
              <a:spcBef>
                <a:spcPts val="0"/>
              </a:spcBef>
              <a:buAutoNum type="arabicPeriod"/>
            </a:pPr>
            <a:r>
              <a:rPr lang="en-GB" sz="9600" b="1" dirty="0">
                <a:latin typeface="Aptos" panose="020B0004020202020204" pitchFamily="34" charset="0"/>
              </a:rPr>
              <a:t>Metabolic</a:t>
            </a:r>
            <a:r>
              <a:rPr lang="en-GB" sz="9600" dirty="0">
                <a:latin typeface="Aptos" panose="020B0004020202020204" pitchFamily="34" charset="0"/>
              </a:rPr>
              <a:t> </a:t>
            </a:r>
            <a:r>
              <a:rPr lang="en-GB" sz="9600" b="1" dirty="0">
                <a:latin typeface="Aptos" panose="020B0004020202020204" pitchFamily="34" charset="0"/>
              </a:rPr>
              <a:t>Control</a:t>
            </a:r>
            <a:r>
              <a:rPr lang="en-GB" sz="9600" dirty="0">
                <a:latin typeface="Aptos" panose="020B0004020202020204" pitchFamily="34" charset="0"/>
              </a:rPr>
              <a:t> – food provides molecules that control chemical reactions in cells. 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BEC97F-D5FE-3703-23E5-73D6E0DE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 and Cells 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112E2-EBF7-0DC2-D66B-85F311D8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823" y="1217764"/>
            <a:ext cx="4198401" cy="2211236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6653CE9-0C66-6072-CCCE-278EFC56F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7584" y="382158"/>
            <a:ext cx="877127" cy="676969"/>
          </a:xfrm>
        </p:spPr>
        <p:txBody>
          <a:bodyPr/>
          <a:lstStyle/>
          <a:p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7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88AD-1E93-9E43-CF55-6BFFF081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07F776-D225-82F3-BE9C-B9605739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ptos" panose="020B0004020202020204" pitchFamily="34" charset="0"/>
              </a:rPr>
              <a:t>3</a:t>
            </a:r>
            <a:r>
              <a:rPr lang="en-IE" sz="3600" dirty="0">
                <a:latin typeface="Aptos" panose="020B0004020202020204" pitchFamily="34" charset="0"/>
              </a:rPr>
              <a:t>.3 Carbohydrates </a:t>
            </a:r>
          </a:p>
        </p:txBody>
      </p:sp>
    </p:spTree>
    <p:extLst>
      <p:ext uri="{BB962C8B-B14F-4D97-AF65-F5344CB8AC3E}">
        <p14:creationId xmlns:p14="http://schemas.microsoft.com/office/powerpoint/2010/main" val="212064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CE2EA-2A69-5F7F-3134-364906D3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B415C41-A7BF-C852-8DD4-49EED33C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782" y="1128712"/>
                <a:ext cx="9594529" cy="390048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</a:pPr>
                <a:r>
                  <a:rPr lang="en-GB" sz="2400" dirty="0">
                    <a:latin typeface="Aptos" panose="020B0004020202020204" pitchFamily="34" charset="0"/>
                  </a:rPr>
                  <a:t>Carbohydrates contain the elements Carbon (C), Hydrogen (H) and oxygen (O).</a:t>
                </a:r>
              </a:p>
              <a:p>
                <a:pPr marL="457200" indent="-4572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</a:pPr>
                <a:r>
                  <a:rPr lang="en-GB" sz="2400" dirty="0">
                    <a:latin typeface="Aptos" panose="020B0004020202020204" pitchFamily="34" charset="0"/>
                  </a:rPr>
                  <a:t>These elements are always present in the fixed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Cx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GB" sz="2400" b="0">
                            <a:latin typeface="Cambria Math" panose="02040503050406030204" pitchFamily="18" charset="0"/>
                          </a:rPr>
                          <m:t>₂</m:t>
                        </m:r>
                        <m:r>
                          <m:rPr>
                            <m:sty m:val="p"/>
                          </m:rPr>
                          <a:rPr lang="en-GB" sz="2400" b="0" i="1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d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sz="2400" dirty="0">
                    <a:latin typeface="Aptos" panose="020B0004020202020204" pitchFamily="34" charset="0"/>
                  </a:rPr>
                  <a:t>. (E.g. the formula for Glucose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GB" sz="2400" b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b="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GB" sz="2400" b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sz="2400" dirty="0">
                    <a:latin typeface="Aptos" panose="020B0004020202020204" pitchFamily="34" charset="0"/>
                  </a:rPr>
                  <a:t>)</a:t>
                </a:r>
              </a:p>
              <a:p>
                <a:pPr marL="457200" indent="-457200">
                  <a:lnSpc>
                    <a:spcPct val="160000"/>
                  </a:lnSpc>
                  <a:spcBef>
                    <a:spcPts val="0"/>
                  </a:spcBef>
                  <a:buFont typeface="Arial" panose="020B0604020202020204" pitchFamily="34" charset="0"/>
                  <a:buAutoNum type="arabicPeriod"/>
                </a:pPr>
                <a:r>
                  <a:rPr lang="en-GB" sz="2400" dirty="0">
                    <a:latin typeface="Aptos" panose="020B0004020202020204" pitchFamily="34" charset="0"/>
                  </a:rPr>
                  <a:t>There are three types of carbohydrate – monosaccharides, disaccharides and polysaccharides </a:t>
                </a:r>
              </a:p>
              <a:p>
                <a:endParaRPr lang="en-GB" sz="2400" b="0" dirty="0"/>
              </a:p>
              <a:p>
                <a:endParaRPr lang="en-GB" sz="2400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6B415C41-A7BF-C852-8DD4-49EED33C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782" y="1128712"/>
                <a:ext cx="9594529" cy="390048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84B0D8CF-DC01-CF65-DCC9-A1A43069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Carbohydrates </a:t>
            </a:r>
            <a:endParaRPr lang="en-IE" dirty="0">
              <a:latin typeface="Aptos" panose="020B00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88BC6E9-109B-1494-87F0-01FFEBE9A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7584" y="382158"/>
            <a:ext cx="877127" cy="676969"/>
          </a:xfrm>
        </p:spPr>
        <p:txBody>
          <a:bodyPr/>
          <a:lstStyle/>
          <a:p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p.26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7214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56F5-4674-91C8-5459-67401C67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18399E-9DDB-2BCC-B60F-6486A43C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Carbohydrates</a:t>
            </a:r>
            <a:r>
              <a:rPr lang="en-GB" dirty="0"/>
              <a:t> 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622F5-154A-EB9E-91EE-FC37FED8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56" y="977839"/>
            <a:ext cx="8328454" cy="2588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9ACE2A-12B6-75CB-3A81-B70477DE1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04" y="3635916"/>
            <a:ext cx="6255802" cy="2909511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B3B985C-B869-7F5E-5FFE-6AA06A585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7584" y="382158"/>
            <a:ext cx="877127" cy="676969"/>
          </a:xfrm>
        </p:spPr>
        <p:txBody>
          <a:bodyPr/>
          <a:lstStyle/>
          <a:p>
            <a:r>
              <a:rPr lang="en-GB" sz="2400" b="1" i="1" dirty="0">
                <a:solidFill>
                  <a:srgbClr val="00472A"/>
                </a:solidFill>
                <a:latin typeface="Aptos" panose="020B0004020202020204" pitchFamily="34" charset="0"/>
              </a:rPr>
              <a:t>p.27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6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a23c9-e160-4991-9da2-3b638d47b379" xsi:nil="true"/>
    <lcf76f155ced4ddcb4097134ff3c332f xmlns="fb396ad3-cc9d-4745-b3db-d211468772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D493F2AA9ADC41B77124B805646EDD" ma:contentTypeVersion="13" ma:contentTypeDescription="Create a new document." ma:contentTypeScope="" ma:versionID="0cc561e952a5d18b3d9270bfc221bcc1">
  <xsd:schema xmlns:xsd="http://www.w3.org/2001/XMLSchema" xmlns:xs="http://www.w3.org/2001/XMLSchema" xmlns:p="http://schemas.microsoft.com/office/2006/metadata/properties" xmlns:ns2="fb396ad3-cc9d-4745-b3db-d211468772e2" xmlns:ns3="cb9a23c9-e160-4991-9da2-3b638d47b379" targetNamespace="http://schemas.microsoft.com/office/2006/metadata/properties" ma:root="true" ma:fieldsID="4942b1aa563da08c1b1af3d112572e1a" ns2:_="" ns3:_="">
    <xsd:import namespace="fb396ad3-cc9d-4745-b3db-d211468772e2"/>
    <xsd:import namespace="cb9a23c9-e160-4991-9da2-3b638d47b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96ad3-cc9d-4745-b3db-d21146877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23c9-e160-4991-9da2-3b638d47b37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53e7167-1d39-40e5-89c3-c5b5e0f3d029}" ma:internalName="TaxCatchAll" ma:showField="CatchAllData" ma:web="cb9a23c9-e160-4991-9da2-3b638d47b3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A42C8-78DD-4A5C-8686-B19922A2831A}">
  <ds:schemaRefs>
    <ds:schemaRef ds:uri="37a15ebc-f898-4d17-b0a4-83545f0702c8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312e899-71bd-441b-bd11-01ed88b72be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59C181-01A7-4C32-83D2-CDA545760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DFBF8-A936-4333-9552-312174C1DBE4}"/>
</file>

<file path=docMetadata/LabelInfo.xml><?xml version="1.0" encoding="utf-8"?>
<clbl:labelList xmlns:clbl="http://schemas.microsoft.com/office/2020/mipLabelMetadata">
  <clbl:label id="{7b06156f-dd60-40c5-b86b-0343a8c74144}" enabled="0" method="" siteId="{7b06156f-dd60-40c5-b86b-0343a8c741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Microsoft Office PowerPoint</Application>
  <PresentationFormat>Widescreen</PresentationFormat>
  <Paragraphs>177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Amasis MT Pro Black</vt:lpstr>
      <vt:lpstr>Aptos</vt:lpstr>
      <vt:lpstr>Aptos Display</vt:lpstr>
      <vt:lpstr>Arial</vt:lpstr>
      <vt:lpstr>Cambria Math</vt:lpstr>
      <vt:lpstr>Office Theme</vt:lpstr>
      <vt:lpstr>Chapter 3</vt:lpstr>
      <vt:lpstr>Chapter Learning Objectives </vt:lpstr>
      <vt:lpstr>3.1 What are Biomolecules?</vt:lpstr>
      <vt:lpstr>What are Biomolecules?</vt:lpstr>
      <vt:lpstr>3.2 Food and Cells </vt:lpstr>
      <vt:lpstr>Food and Cells </vt:lpstr>
      <vt:lpstr>3.3 Carbohydrates </vt:lpstr>
      <vt:lpstr>Carbohydrates </vt:lpstr>
      <vt:lpstr>Carbohydrates </vt:lpstr>
      <vt:lpstr>The Roles of Carbohydrates </vt:lpstr>
      <vt:lpstr>3.4 Lipids </vt:lpstr>
      <vt:lpstr>Lipids </vt:lpstr>
      <vt:lpstr>Lipids </vt:lpstr>
      <vt:lpstr>Lipids </vt:lpstr>
      <vt:lpstr>The Roles of Lipids </vt:lpstr>
      <vt:lpstr>3.5 Proteins </vt:lpstr>
      <vt:lpstr>Proteins </vt:lpstr>
      <vt:lpstr>Proteins </vt:lpstr>
      <vt:lpstr>The Roles of Proteins </vt:lpstr>
      <vt:lpstr>The Roles of Proteins </vt:lpstr>
      <vt:lpstr>3.6 Vitamins </vt:lpstr>
      <vt:lpstr>Vitamins </vt:lpstr>
      <vt:lpstr>Vitamins </vt:lpstr>
      <vt:lpstr>3.7 Minerals </vt:lpstr>
      <vt:lpstr>Minerals  </vt:lpstr>
      <vt:lpstr>3.8 Water </vt:lpstr>
      <vt:lpstr>Water  </vt:lpstr>
      <vt:lpstr>3.9 Testing for the Presence of Biomolecules in Food  </vt:lpstr>
      <vt:lpstr>Experiment 3.1 – To carry out a qualitative test for a reducing sugar </vt:lpstr>
      <vt:lpstr>Experiment 3.2 – To carry out a qualitative test for protein </vt:lpstr>
      <vt:lpstr>Experiment 3.3 – To carry out a qualitative test for starch </vt:lpstr>
      <vt:lpstr>Experiment 3.4 – To carry out a qualitative test for lipids </vt:lpstr>
      <vt:lpstr>Qualitative Experiments – Results Table </vt:lpstr>
      <vt:lpstr>3.10 Carrying out a Quantitative Food Test </vt:lpstr>
      <vt:lpstr>Experiment 3.5 – To investigate quantitatively the level of reducing sugars in a range of food samples </vt:lpstr>
      <vt:lpstr>Video Link – Press “Ctrl + Click” to Play </vt:lpstr>
      <vt:lpstr>Keyword recap – Click to Reveal </vt:lpstr>
      <vt:lpstr>Keyword recap – Click to Reveal </vt:lpstr>
      <vt:lpstr>Keyword recap – Click to Reveal </vt:lpstr>
      <vt:lpstr>Chapter Summary </vt:lpstr>
      <vt:lpstr>Chapter 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Therese McGuinness</dc:creator>
  <cp:lastModifiedBy>Conor Walker</cp:lastModifiedBy>
  <cp:revision>22</cp:revision>
  <cp:lastPrinted>2026-01-21T11:40:17Z</cp:lastPrinted>
  <dcterms:created xsi:type="dcterms:W3CDTF">2025-08-15T12:21:02Z</dcterms:created>
  <dcterms:modified xsi:type="dcterms:W3CDTF">2026-02-21T10:18:34Z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0x01010064D493F2AA9ADC41B77124B805646EDD</vt:lpwstr>
  </property>
</Properties>
</file>