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  <p:sldId id="265" r:id="rId6"/>
    <p:sldId id="274" r:id="rId7"/>
    <p:sldId id="393" r:id="rId8"/>
    <p:sldId id="287" r:id="rId9"/>
    <p:sldId id="273" r:id="rId10"/>
    <p:sldId id="381" r:id="rId11"/>
    <p:sldId id="269" r:id="rId12"/>
    <p:sldId id="382" r:id="rId13"/>
    <p:sldId id="299" r:id="rId14"/>
    <p:sldId id="389" r:id="rId15"/>
    <p:sldId id="362" r:id="rId16"/>
    <p:sldId id="363" r:id="rId17"/>
    <p:sldId id="383" r:id="rId18"/>
    <p:sldId id="384" r:id="rId19"/>
    <p:sldId id="288" r:id="rId20"/>
    <p:sldId id="364" r:id="rId21"/>
    <p:sldId id="365" r:id="rId22"/>
    <p:sldId id="387" r:id="rId23"/>
    <p:sldId id="331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85" r:id="rId33"/>
    <p:sldId id="386" r:id="rId34"/>
    <p:sldId id="378" r:id="rId35"/>
    <p:sldId id="379" r:id="rId36"/>
    <p:sldId id="380" r:id="rId37"/>
    <p:sldId id="391" r:id="rId38"/>
    <p:sldId id="392" r:id="rId39"/>
    <p:sldId id="390" r:id="rId40"/>
    <p:sldId id="275" r:id="rId41"/>
    <p:sldId id="397" r:id="rId42"/>
    <p:sldId id="394" r:id="rId43"/>
    <p:sldId id="395" r:id="rId44"/>
    <p:sldId id="39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BCEE1-DD01-8FAB-FDC1-7CBC377926F4}" name="Conor Walker" initials="CW" userId="S::Conor.Walker@folens.ie::9e745111-8e3a-4b36-beec-6898a7e39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A20F0-9DCC-4B06-9F8D-E4D925F887AB}" v="6" dt="2025-03-18T13:09:42.930"/>
    <p1510:client id="{DC6648DD-167F-478F-AF45-80950D942804}" v="5" dt="2025-03-18T13:15:09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26"/>
  </p:normalViewPr>
  <p:slideViewPr>
    <p:cSldViewPr snapToGrid="0" snapToObjects="1">
      <p:cViewPr varScale="1">
        <p:scale>
          <a:sx n="106" d="100"/>
          <a:sy n="106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10BA20F0-9DCC-4B06-9F8D-E4D925F887AB}"/>
    <pc:docChg chg="modSld">
      <pc:chgData name="Conor Walker" userId="9e745111-8e3a-4b36-beec-6898a7e39431" providerId="ADAL" clId="{10BA20F0-9DCC-4B06-9F8D-E4D925F887AB}" dt="2025-03-18T13:09:42.930" v="3"/>
      <pc:docMkLst>
        <pc:docMk/>
      </pc:docMkLst>
      <pc:sldChg chg="modAnim">
        <pc:chgData name="Conor Walker" userId="9e745111-8e3a-4b36-beec-6898a7e39431" providerId="ADAL" clId="{10BA20F0-9DCC-4B06-9F8D-E4D925F887AB}" dt="2025-03-18T13:09:08.419" v="0"/>
        <pc:sldMkLst>
          <pc:docMk/>
          <pc:sldMk cId="3385346952" sldId="265"/>
        </pc:sldMkLst>
      </pc:sldChg>
      <pc:sldChg chg="modAnim">
        <pc:chgData name="Conor Walker" userId="9e745111-8e3a-4b36-beec-6898a7e39431" providerId="ADAL" clId="{10BA20F0-9DCC-4B06-9F8D-E4D925F887AB}" dt="2025-03-18T13:09:24.011" v="1"/>
        <pc:sldMkLst>
          <pc:docMk/>
          <pc:sldMk cId="1607366005" sldId="275"/>
        </pc:sldMkLst>
      </pc:sldChg>
      <pc:sldChg chg="modAnim">
        <pc:chgData name="Conor Walker" userId="9e745111-8e3a-4b36-beec-6898a7e39431" providerId="ADAL" clId="{10BA20F0-9DCC-4B06-9F8D-E4D925F887AB}" dt="2025-03-18T13:09:36.372" v="2"/>
        <pc:sldMkLst>
          <pc:docMk/>
          <pc:sldMk cId="2161806771" sldId="391"/>
        </pc:sldMkLst>
      </pc:sldChg>
      <pc:sldChg chg="modAnim">
        <pc:chgData name="Conor Walker" userId="9e745111-8e3a-4b36-beec-6898a7e39431" providerId="ADAL" clId="{10BA20F0-9DCC-4B06-9F8D-E4D925F887AB}" dt="2025-03-18T13:09:42.930" v="3"/>
        <pc:sldMkLst>
          <pc:docMk/>
          <pc:sldMk cId="222357400" sldId="392"/>
        </pc:sldMkLst>
      </pc:sldChg>
    </pc:docChg>
  </pc:docChgLst>
  <pc:docChgLst>
    <pc:chgData name="Conor Walker" userId="9e745111-8e3a-4b36-beec-6898a7e39431" providerId="ADAL" clId="{DC6648DD-167F-478F-AF45-80950D942804}"/>
    <pc:docChg chg="custSel modSld">
      <pc:chgData name="Conor Walker" userId="9e745111-8e3a-4b36-beec-6898a7e39431" providerId="ADAL" clId="{DC6648DD-167F-478F-AF45-80950D942804}" dt="2025-03-18T13:15:09.592" v="22"/>
      <pc:docMkLst>
        <pc:docMk/>
      </pc:docMkLst>
      <pc:sldChg chg="addSp delSp modSp mod">
        <pc:chgData name="Conor Walker" userId="9e745111-8e3a-4b36-beec-6898a7e39431" providerId="ADAL" clId="{DC6648DD-167F-478F-AF45-80950D942804}" dt="2025-03-18T13:12:50.261" v="7" actId="14100"/>
        <pc:sldMkLst>
          <pc:docMk/>
          <pc:sldMk cId="638910418" sldId="299"/>
        </pc:sldMkLst>
        <pc:spChg chg="del">
          <ac:chgData name="Conor Walker" userId="9e745111-8e3a-4b36-beec-6898a7e39431" providerId="ADAL" clId="{DC6648DD-167F-478F-AF45-80950D942804}" dt="2025-03-18T13:12:13.441" v="0" actId="478"/>
          <ac:spMkLst>
            <pc:docMk/>
            <pc:sldMk cId="638910418" sldId="299"/>
            <ac:spMk id="10" creationId="{F38F39DD-9F3F-C220-703E-BFE1A27CC343}"/>
          </ac:spMkLst>
        </pc:spChg>
        <pc:picChg chg="add mod">
          <ac:chgData name="Conor Walker" userId="9e745111-8e3a-4b36-beec-6898a7e39431" providerId="ADAL" clId="{DC6648DD-167F-478F-AF45-80950D942804}" dt="2025-03-18T13:12:50.261" v="7" actId="14100"/>
          <ac:picMkLst>
            <pc:docMk/>
            <pc:sldMk cId="638910418" sldId="299"/>
            <ac:picMk id="7" creationId="{5EAC7C00-867E-00A4-5581-A019AA16DB2B}"/>
          </ac:picMkLst>
        </pc:picChg>
      </pc:sldChg>
      <pc:sldChg chg="addSp delSp modSp mod modAnim">
        <pc:chgData name="Conor Walker" userId="9e745111-8e3a-4b36-beec-6898a7e39431" providerId="ADAL" clId="{DC6648DD-167F-478F-AF45-80950D942804}" dt="2025-03-18T13:15:09.592" v="22"/>
        <pc:sldMkLst>
          <pc:docMk/>
          <pc:sldMk cId="3042167770" sldId="384"/>
        </pc:sldMkLst>
        <pc:spChg chg="del">
          <ac:chgData name="Conor Walker" userId="9e745111-8e3a-4b36-beec-6898a7e39431" providerId="ADAL" clId="{DC6648DD-167F-478F-AF45-80950D942804}" dt="2025-03-18T13:13:56.399" v="8" actId="478"/>
          <ac:spMkLst>
            <pc:docMk/>
            <pc:sldMk cId="3042167770" sldId="384"/>
            <ac:spMk id="5" creationId="{7FD40729-3137-4189-269D-53453A8A09AE}"/>
          </ac:spMkLst>
        </pc:spChg>
        <pc:picChg chg="add mod ord">
          <ac:chgData name="Conor Walker" userId="9e745111-8e3a-4b36-beec-6898a7e39431" providerId="ADAL" clId="{DC6648DD-167F-478F-AF45-80950D942804}" dt="2025-03-18T13:14:19.239" v="19" actId="1076"/>
          <ac:picMkLst>
            <pc:docMk/>
            <pc:sldMk cId="3042167770" sldId="384"/>
            <ac:picMk id="9" creationId="{CDB430E2-9CBF-B46E-A1CD-6C893DDBF800}"/>
          </ac:picMkLst>
        </pc:picChg>
      </pc:sldChg>
    </pc:docChg>
  </pc:docChgLst>
  <pc:docChgLst>
    <pc:chgData name="Shauna Walsh" userId="0274b6af91ea9cb3" providerId="LiveId" clId="{A460A664-4531-40B5-BC26-82ADF97C19EB}"/>
    <pc:docChg chg="undo custSel addSld modSld">
      <pc:chgData name="Shauna Walsh" userId="0274b6af91ea9cb3" providerId="LiveId" clId="{A460A664-4531-40B5-BC26-82ADF97C19EB}" dt="2025-03-02T11:39:11.763" v="351" actId="1076"/>
      <pc:docMkLst>
        <pc:docMk/>
      </pc:docMkLst>
      <pc:sldChg chg="delSp modSp mod modAnim">
        <pc:chgData name="Shauna Walsh" userId="0274b6af91ea9cb3" providerId="LiveId" clId="{A460A664-4531-40B5-BC26-82ADF97C19EB}" dt="2025-03-02T11:05:14.143" v="153" actId="207"/>
        <pc:sldMkLst>
          <pc:docMk/>
          <pc:sldMk cId="3205287220" sldId="274"/>
        </pc:sldMkLst>
        <pc:spChg chg="mod">
          <ac:chgData name="Shauna Walsh" userId="0274b6af91ea9cb3" providerId="LiveId" clId="{A460A664-4531-40B5-BC26-82ADF97C19EB}" dt="2025-03-02T10:54:25.838" v="7" actId="1076"/>
          <ac:spMkLst>
            <pc:docMk/>
            <pc:sldMk cId="3205287220" sldId="274"/>
            <ac:spMk id="2" creationId="{00000000-0000-0000-0000-000000000000}"/>
          </ac:spMkLst>
        </pc:spChg>
        <pc:spChg chg="mod">
          <ac:chgData name="Shauna Walsh" userId="0274b6af91ea9cb3" providerId="LiveId" clId="{A460A664-4531-40B5-BC26-82ADF97C19EB}" dt="2025-03-02T11:05:14.143" v="153" actId="207"/>
          <ac:spMkLst>
            <pc:docMk/>
            <pc:sldMk cId="3205287220" sldId="274"/>
            <ac:spMk id="3" creationId="{00000000-0000-0000-0000-000000000000}"/>
          </ac:spMkLst>
        </pc:spChg>
        <pc:spChg chg="mod">
          <ac:chgData name="Shauna Walsh" userId="0274b6af91ea9cb3" providerId="LiveId" clId="{A460A664-4531-40B5-BC26-82ADF97C19EB}" dt="2025-03-02T11:02:29.825" v="134" actId="1076"/>
          <ac:spMkLst>
            <pc:docMk/>
            <pc:sldMk cId="3205287220" sldId="274"/>
            <ac:spMk id="6" creationId="{00000000-0000-0000-0000-000000000000}"/>
          </ac:spMkLst>
        </pc:spChg>
        <pc:spChg chg="mod">
          <ac:chgData name="Shauna Walsh" userId="0274b6af91ea9cb3" providerId="LiveId" clId="{A460A664-4531-40B5-BC26-82ADF97C19EB}" dt="2025-03-02T11:02:32.903" v="135" actId="1076"/>
          <ac:spMkLst>
            <pc:docMk/>
            <pc:sldMk cId="3205287220" sldId="274"/>
            <ac:spMk id="7" creationId="{00000000-0000-0000-0000-000000000000}"/>
          </ac:spMkLst>
        </pc:spChg>
        <pc:spChg chg="mod">
          <ac:chgData name="Shauna Walsh" userId="0274b6af91ea9cb3" providerId="LiveId" clId="{A460A664-4531-40B5-BC26-82ADF97C19EB}" dt="2025-03-02T11:02:39.253" v="137" actId="1076"/>
          <ac:spMkLst>
            <pc:docMk/>
            <pc:sldMk cId="3205287220" sldId="274"/>
            <ac:spMk id="8" creationId="{00000000-0000-0000-0000-000000000000}"/>
          </ac:spMkLst>
        </pc:spChg>
        <pc:spChg chg="mod">
          <ac:chgData name="Shauna Walsh" userId="0274b6af91ea9cb3" providerId="LiveId" clId="{A460A664-4531-40B5-BC26-82ADF97C19EB}" dt="2025-03-02T11:02:35.348" v="136" actId="1076"/>
          <ac:spMkLst>
            <pc:docMk/>
            <pc:sldMk cId="3205287220" sldId="274"/>
            <ac:spMk id="11" creationId="{00000000-0000-0000-0000-000000000000}"/>
          </ac:spMkLst>
        </pc:spChg>
      </pc:sldChg>
      <pc:sldChg chg="modAnim">
        <pc:chgData name="Shauna Walsh" userId="0274b6af91ea9cb3" providerId="LiveId" clId="{A460A664-4531-40B5-BC26-82ADF97C19EB}" dt="2025-03-02T11:19:33.651" v="209"/>
        <pc:sldMkLst>
          <pc:docMk/>
          <pc:sldMk cId="3272152086" sldId="364"/>
        </pc:sldMkLst>
      </pc:sldChg>
      <pc:sldChg chg="addSp delSp modSp mod">
        <pc:chgData name="Shauna Walsh" userId="0274b6af91ea9cb3" providerId="LiveId" clId="{A460A664-4531-40B5-BC26-82ADF97C19EB}" dt="2025-03-02T11:21:49.721" v="239" actId="1076"/>
        <pc:sldMkLst>
          <pc:docMk/>
          <pc:sldMk cId="2751258587" sldId="386"/>
        </pc:sldMkLst>
        <pc:spChg chg="mod">
          <ac:chgData name="Shauna Walsh" userId="0274b6af91ea9cb3" providerId="LiveId" clId="{A460A664-4531-40B5-BC26-82ADF97C19EB}" dt="2025-03-02T11:12:14.580" v="180" actId="14100"/>
          <ac:spMkLst>
            <pc:docMk/>
            <pc:sldMk cId="2751258587" sldId="386"/>
            <ac:spMk id="2" creationId="{BB724869-0E25-9F66-BB3A-E7BEEABE1802}"/>
          </ac:spMkLst>
        </pc:spChg>
        <pc:spChg chg="mod">
          <ac:chgData name="Shauna Walsh" userId="0274b6af91ea9cb3" providerId="LiveId" clId="{A460A664-4531-40B5-BC26-82ADF97C19EB}" dt="2025-03-02T11:07:44.757" v="169" actId="27636"/>
          <ac:spMkLst>
            <pc:docMk/>
            <pc:sldMk cId="2751258587" sldId="386"/>
            <ac:spMk id="4" creationId="{F7568DF2-F8A3-C81F-3B03-EE8AD9C3EAD4}"/>
          </ac:spMkLst>
        </pc:spChg>
        <pc:spChg chg="add mod">
          <ac:chgData name="Shauna Walsh" userId="0274b6af91ea9cb3" providerId="LiveId" clId="{A460A664-4531-40B5-BC26-82ADF97C19EB}" dt="2025-03-02T11:21:49.721" v="239" actId="1076"/>
          <ac:spMkLst>
            <pc:docMk/>
            <pc:sldMk cId="2751258587" sldId="386"/>
            <ac:spMk id="13" creationId="{62D27540-D52D-E2AA-A390-E7A896C3342C}"/>
          </ac:spMkLst>
        </pc:spChg>
        <pc:picChg chg="mod">
          <ac:chgData name="Shauna Walsh" userId="0274b6af91ea9cb3" providerId="LiveId" clId="{A460A664-4531-40B5-BC26-82ADF97C19EB}" dt="2025-03-02T11:07:20.956" v="158" actId="1076"/>
          <ac:picMkLst>
            <pc:docMk/>
            <pc:sldMk cId="2751258587" sldId="386"/>
            <ac:picMk id="6" creationId="{E91197EC-5089-1792-2EBA-FD5B04EC17EE}"/>
          </ac:picMkLst>
        </pc:picChg>
        <pc:picChg chg="add mod">
          <ac:chgData name="Shauna Walsh" userId="0274b6af91ea9cb3" providerId="LiveId" clId="{A460A664-4531-40B5-BC26-82ADF97C19EB}" dt="2025-03-02T11:17:20.120" v="198"/>
          <ac:picMkLst>
            <pc:docMk/>
            <pc:sldMk cId="2751258587" sldId="386"/>
            <ac:picMk id="7" creationId="{F2A84505-6D0C-57AB-60F4-EAC439A858B9}"/>
          </ac:picMkLst>
        </pc:picChg>
        <pc:picChg chg="add mod ord">
          <ac:chgData name="Shauna Walsh" userId="0274b6af91ea9cb3" providerId="LiveId" clId="{A460A664-4531-40B5-BC26-82ADF97C19EB}" dt="2025-03-02T11:15:04.034" v="195" actId="1076"/>
          <ac:picMkLst>
            <pc:docMk/>
            <pc:sldMk cId="2751258587" sldId="386"/>
            <ac:picMk id="9" creationId="{04BAD17D-43E5-EB9E-1DFB-EAD98D4D9116}"/>
          </ac:picMkLst>
        </pc:picChg>
        <pc:picChg chg="add mod">
          <ac:chgData name="Shauna Walsh" userId="0274b6af91ea9cb3" providerId="LiveId" clId="{A460A664-4531-40B5-BC26-82ADF97C19EB}" dt="2025-03-02T11:14:54.967" v="192" actId="1076"/>
          <ac:picMkLst>
            <pc:docMk/>
            <pc:sldMk cId="2751258587" sldId="386"/>
            <ac:picMk id="11" creationId="{CE78343E-048A-D118-6A22-BC9483AB0D14}"/>
          </ac:picMkLst>
        </pc:picChg>
      </pc:sldChg>
      <pc:sldChg chg="modSp mod">
        <pc:chgData name="Shauna Walsh" userId="0274b6af91ea9cb3" providerId="LiveId" clId="{A460A664-4531-40B5-BC26-82ADF97C19EB}" dt="2025-03-02T11:21:32.267" v="235" actId="20577"/>
        <pc:sldMkLst>
          <pc:docMk/>
          <pc:sldMk cId="3928026341" sldId="387"/>
        </pc:sldMkLst>
        <pc:spChg chg="mod">
          <ac:chgData name="Shauna Walsh" userId="0274b6af91ea9cb3" providerId="LiveId" clId="{A460A664-4531-40B5-BC26-82ADF97C19EB}" dt="2025-03-02T11:21:32.267" v="235" actId="20577"/>
          <ac:spMkLst>
            <pc:docMk/>
            <pc:sldMk cId="3928026341" sldId="387"/>
            <ac:spMk id="14" creationId="{06BB2728-5445-6F98-1561-A61796D12E58}"/>
          </ac:spMkLst>
        </pc:spChg>
        <pc:picChg chg="mod">
          <ac:chgData name="Shauna Walsh" userId="0274b6af91ea9cb3" providerId="LiveId" clId="{A460A664-4531-40B5-BC26-82ADF97C19EB}" dt="2025-03-02T11:14:42.379" v="190" actId="1076"/>
          <ac:picMkLst>
            <pc:docMk/>
            <pc:sldMk cId="3928026341" sldId="387"/>
            <ac:picMk id="12" creationId="{1D957031-B876-B4F8-8EE3-BB2DDAE3E1B7}"/>
          </ac:picMkLst>
        </pc:picChg>
      </pc:sldChg>
      <pc:sldChg chg="modSp mod">
        <pc:chgData name="Shauna Walsh" userId="0274b6af91ea9cb3" providerId="LiveId" clId="{A460A664-4531-40B5-BC26-82ADF97C19EB}" dt="2025-03-02T11:21:18.416" v="222" actId="20577"/>
        <pc:sldMkLst>
          <pc:docMk/>
          <pc:sldMk cId="2007121924" sldId="389"/>
        </pc:sldMkLst>
        <pc:spChg chg="mod">
          <ac:chgData name="Shauna Walsh" userId="0274b6af91ea9cb3" providerId="LiveId" clId="{A460A664-4531-40B5-BC26-82ADF97C19EB}" dt="2025-03-02T11:21:18.416" v="222" actId="20577"/>
          <ac:spMkLst>
            <pc:docMk/>
            <pc:sldMk cId="2007121924" sldId="389"/>
            <ac:spMk id="14" creationId="{01505C44-90B5-7EA5-97B1-2E975CF5125C}"/>
          </ac:spMkLst>
        </pc:spChg>
      </pc:sldChg>
      <pc:sldChg chg="modSp mod">
        <pc:chgData name="Shauna Walsh" userId="0274b6af91ea9cb3" providerId="LiveId" clId="{A460A664-4531-40B5-BC26-82ADF97C19EB}" dt="2025-03-02T11:39:11.763" v="351" actId="1076"/>
        <pc:sldMkLst>
          <pc:docMk/>
          <pc:sldMk cId="222357400" sldId="392"/>
        </pc:sldMkLst>
        <pc:spChg chg="mod">
          <ac:chgData name="Shauna Walsh" userId="0274b6af91ea9cb3" providerId="LiveId" clId="{A460A664-4531-40B5-BC26-82ADF97C19EB}" dt="2025-03-02T11:39:11.763" v="351" actId="1076"/>
          <ac:spMkLst>
            <pc:docMk/>
            <pc:sldMk cId="222357400" sldId="392"/>
            <ac:spMk id="38" creationId="{A5B54182-67D7-23D7-C851-BCC010B50105}"/>
          </ac:spMkLst>
        </pc:spChg>
      </pc:sldChg>
      <pc:sldChg chg="delSp modSp add mod modAnim">
        <pc:chgData name="Shauna Walsh" userId="0274b6af91ea9cb3" providerId="LiveId" clId="{A460A664-4531-40B5-BC26-82ADF97C19EB}" dt="2025-03-02T11:06:13.363" v="156"/>
        <pc:sldMkLst>
          <pc:docMk/>
          <pc:sldMk cId="2478362271" sldId="393"/>
        </pc:sldMkLst>
        <pc:spChg chg="mod">
          <ac:chgData name="Shauna Walsh" userId="0274b6af91ea9cb3" providerId="LiveId" clId="{A460A664-4531-40B5-BC26-82ADF97C19EB}" dt="2025-03-02T11:02:59.346" v="141" actId="1076"/>
          <ac:spMkLst>
            <pc:docMk/>
            <pc:sldMk cId="2478362271" sldId="393"/>
            <ac:spMk id="5" creationId="{08F3EE4F-E5DD-16A3-A12F-B61575AB3B0E}"/>
          </ac:spMkLst>
        </pc:spChg>
        <pc:spChg chg="mod">
          <ac:chgData name="Shauna Walsh" userId="0274b6af91ea9cb3" providerId="LiveId" clId="{A460A664-4531-40B5-BC26-82ADF97C19EB}" dt="2025-03-02T11:02:51.656" v="139" actId="1076"/>
          <ac:spMkLst>
            <pc:docMk/>
            <pc:sldMk cId="2478362271" sldId="393"/>
            <ac:spMk id="9" creationId="{FD34D2E7-DF81-11B8-986D-F18550EFFF54}"/>
          </ac:spMkLst>
        </pc:spChg>
        <pc:spChg chg="mod">
          <ac:chgData name="Shauna Walsh" userId="0274b6af91ea9cb3" providerId="LiveId" clId="{A460A664-4531-40B5-BC26-82ADF97C19EB}" dt="2025-03-02T11:03:02.629" v="142" actId="1076"/>
          <ac:spMkLst>
            <pc:docMk/>
            <pc:sldMk cId="2478362271" sldId="393"/>
            <ac:spMk id="12" creationId="{1D499EA2-79FC-A74A-7266-0552BACF5F9B}"/>
          </ac:spMkLst>
        </pc:spChg>
        <pc:spChg chg="mod">
          <ac:chgData name="Shauna Walsh" userId="0274b6af91ea9cb3" providerId="LiveId" clId="{A460A664-4531-40B5-BC26-82ADF97C19EB}" dt="2025-03-02T11:03:05.154" v="143" actId="1076"/>
          <ac:spMkLst>
            <pc:docMk/>
            <pc:sldMk cId="2478362271" sldId="393"/>
            <ac:spMk id="13" creationId="{0215C670-85F4-7045-702B-6391CE2B74D7}"/>
          </ac:spMkLst>
        </pc:spChg>
        <pc:spChg chg="mod">
          <ac:chgData name="Shauna Walsh" userId="0274b6af91ea9cb3" providerId="LiveId" clId="{A460A664-4531-40B5-BC26-82ADF97C19EB}" dt="2025-03-02T11:02:45.439" v="138" actId="1076"/>
          <ac:spMkLst>
            <pc:docMk/>
            <pc:sldMk cId="2478362271" sldId="393"/>
            <ac:spMk id="14" creationId="{699A5805-1C31-0732-4788-82D952F978B7}"/>
          </ac:spMkLst>
        </pc:spChg>
      </pc:sldChg>
      <pc:sldChg chg="addSp delSp modSp add mod">
        <pc:chgData name="Shauna Walsh" userId="0274b6af91ea9cb3" providerId="LiveId" clId="{A460A664-4531-40B5-BC26-82ADF97C19EB}" dt="2025-03-02T11:28:43.274" v="327" actId="1076"/>
        <pc:sldMkLst>
          <pc:docMk/>
          <pc:sldMk cId="3076218833" sldId="394"/>
        </pc:sldMkLst>
        <pc:spChg chg="add mod">
          <ac:chgData name="Shauna Walsh" userId="0274b6af91ea9cb3" providerId="LiveId" clId="{A460A664-4531-40B5-BC26-82ADF97C19EB}" dt="2025-03-02T11:26:10.719" v="312" actId="14100"/>
          <ac:spMkLst>
            <pc:docMk/>
            <pc:sldMk cId="3076218833" sldId="394"/>
            <ac:spMk id="5" creationId="{28E58F68-49AB-F327-768A-EB718D32DD31}"/>
          </ac:spMkLst>
        </pc:spChg>
        <pc:picChg chg="add mod">
          <ac:chgData name="Shauna Walsh" userId="0274b6af91ea9cb3" providerId="LiveId" clId="{A460A664-4531-40B5-BC26-82ADF97C19EB}" dt="2025-03-02T11:27:37.454" v="325" actId="1076"/>
          <ac:picMkLst>
            <pc:docMk/>
            <pc:sldMk cId="3076218833" sldId="394"/>
            <ac:picMk id="8" creationId="{B0D78BF6-F0BC-12B8-93DF-C18D77CCFF5D}"/>
          </ac:picMkLst>
        </pc:picChg>
        <pc:picChg chg="add mod">
          <ac:chgData name="Shauna Walsh" userId="0274b6af91ea9cb3" providerId="LiveId" clId="{A460A664-4531-40B5-BC26-82ADF97C19EB}" dt="2025-03-02T11:28:43.274" v="327" actId="1076"/>
          <ac:picMkLst>
            <pc:docMk/>
            <pc:sldMk cId="3076218833" sldId="394"/>
            <ac:picMk id="10" creationId="{B081CF5C-A030-32BE-1A73-07BF330BDF07}"/>
          </ac:picMkLst>
        </pc:picChg>
      </pc:sldChg>
      <pc:sldChg chg="addSp delSp modSp add mod">
        <pc:chgData name="Shauna Walsh" userId="0274b6af91ea9cb3" providerId="LiveId" clId="{A460A664-4531-40B5-BC26-82ADF97C19EB}" dt="2025-03-02T11:33:27.325" v="346" actId="166"/>
        <pc:sldMkLst>
          <pc:docMk/>
          <pc:sldMk cId="1361473935" sldId="395"/>
        </pc:sldMkLst>
        <pc:picChg chg="add mod">
          <ac:chgData name="Shauna Walsh" userId="0274b6af91ea9cb3" providerId="LiveId" clId="{A460A664-4531-40B5-BC26-82ADF97C19EB}" dt="2025-03-02T11:33:23.821" v="345" actId="14100"/>
          <ac:picMkLst>
            <pc:docMk/>
            <pc:sldMk cId="1361473935" sldId="395"/>
            <ac:picMk id="3" creationId="{6B90969B-5C3D-66D6-F4A0-1A5517B76308}"/>
          </ac:picMkLst>
        </pc:picChg>
        <pc:picChg chg="add del mod ord">
          <ac:chgData name="Shauna Walsh" userId="0274b6af91ea9cb3" providerId="LiveId" clId="{A460A664-4531-40B5-BC26-82ADF97C19EB}" dt="2025-03-02T11:33:27.325" v="346" actId="166"/>
          <ac:picMkLst>
            <pc:docMk/>
            <pc:sldMk cId="1361473935" sldId="395"/>
            <ac:picMk id="10" creationId="{FE38F513-A3D4-09A0-CD14-044F7898D1B7}"/>
          </ac:picMkLst>
        </pc:picChg>
      </pc:sldChg>
      <pc:sldChg chg="addSp delSp modSp add mod">
        <pc:chgData name="Shauna Walsh" userId="0274b6af91ea9cb3" providerId="LiveId" clId="{A460A664-4531-40B5-BC26-82ADF97C19EB}" dt="2025-03-02T11:33:50.226" v="350" actId="1076"/>
        <pc:sldMkLst>
          <pc:docMk/>
          <pc:sldMk cId="3710137169" sldId="396"/>
        </pc:sldMkLst>
        <pc:picChg chg="add mod">
          <ac:chgData name="Shauna Walsh" userId="0274b6af91ea9cb3" providerId="LiveId" clId="{A460A664-4531-40B5-BC26-82ADF97C19EB}" dt="2025-03-02T11:33:50.226" v="350" actId="1076"/>
          <ac:picMkLst>
            <pc:docMk/>
            <pc:sldMk cId="3710137169" sldId="396"/>
            <ac:picMk id="6" creationId="{3EA5A127-8771-E47D-71B1-7B653BE3A44E}"/>
          </ac:picMkLst>
        </pc:picChg>
        <pc:picChg chg="mod">
          <ac:chgData name="Shauna Walsh" userId="0274b6af91ea9cb3" providerId="LiveId" clId="{A460A664-4531-40B5-BC26-82ADF97C19EB}" dt="2025-03-02T11:32:38.494" v="341" actId="1076"/>
          <ac:picMkLst>
            <pc:docMk/>
            <pc:sldMk cId="3710137169" sldId="396"/>
            <ac:picMk id="10" creationId="{A59BCAC2-7A86-D032-D0AC-2CDA589BB125}"/>
          </ac:picMkLst>
        </pc:picChg>
      </pc:sldChg>
    </pc:docChg>
  </pc:docChgLst>
  <pc:docChgLst>
    <pc:chgData name="Conor Walker" userId="9e745111-8e3a-4b36-beec-6898a7e39431" providerId="ADAL" clId="{8C9E6CC7-8705-4BCE-A63E-C78F26098F73}"/>
    <pc:docChg chg="undo custSel addSld modSld sldOrd">
      <pc:chgData name="Conor Walker" userId="9e745111-8e3a-4b36-beec-6898a7e39431" providerId="ADAL" clId="{8C9E6CC7-8705-4BCE-A63E-C78F26098F73}" dt="2025-03-03T13:39:08.550" v="165" actId="20577"/>
      <pc:docMkLst>
        <pc:docMk/>
      </pc:docMkLst>
      <pc:sldChg chg="modSp mod">
        <pc:chgData name="Conor Walker" userId="9e745111-8e3a-4b36-beec-6898a7e39431" providerId="ADAL" clId="{8C9E6CC7-8705-4BCE-A63E-C78F26098F73}" dt="2025-03-03T13:15:35.172" v="4" actId="20577"/>
        <pc:sldMkLst>
          <pc:docMk/>
          <pc:sldMk cId="3159516326" sldId="264"/>
        </pc:sldMkLst>
        <pc:spChg chg="mod">
          <ac:chgData name="Conor Walker" userId="9e745111-8e3a-4b36-beec-6898a7e39431" providerId="ADAL" clId="{8C9E6CC7-8705-4BCE-A63E-C78F26098F73}" dt="2025-03-03T13:15:35.172" v="4" actId="20577"/>
          <ac:spMkLst>
            <pc:docMk/>
            <pc:sldMk cId="3159516326" sldId="264"/>
            <ac:spMk id="2" creationId="{00000000-0000-0000-0000-000000000000}"/>
          </ac:spMkLst>
        </pc:spChg>
      </pc:sldChg>
      <pc:sldChg chg="modSp mod">
        <pc:chgData name="Conor Walker" userId="9e745111-8e3a-4b36-beec-6898a7e39431" providerId="ADAL" clId="{8C9E6CC7-8705-4BCE-A63E-C78F26098F73}" dt="2025-03-03T13:19:11.143" v="12" actId="255"/>
        <pc:sldMkLst>
          <pc:docMk/>
          <pc:sldMk cId="1231523945" sldId="269"/>
        </pc:sldMkLst>
        <pc:spChg chg="mod">
          <ac:chgData name="Conor Walker" userId="9e745111-8e3a-4b36-beec-6898a7e39431" providerId="ADAL" clId="{8C9E6CC7-8705-4BCE-A63E-C78F26098F73}" dt="2025-03-03T13:19:11.143" v="12" actId="255"/>
          <ac:spMkLst>
            <pc:docMk/>
            <pc:sldMk cId="1231523945" sldId="269"/>
            <ac:spMk id="2" creationId="{DAEE4343-A53F-614D-8572-A22EFC88A56E}"/>
          </ac:spMkLst>
        </pc:spChg>
      </pc:sldChg>
      <pc:sldChg chg="modTransition modAnim">
        <pc:chgData name="Conor Walker" userId="9e745111-8e3a-4b36-beec-6898a7e39431" providerId="ADAL" clId="{8C9E6CC7-8705-4BCE-A63E-C78F26098F73}" dt="2025-03-03T13:28:15.441" v="33"/>
        <pc:sldMkLst>
          <pc:docMk/>
          <pc:sldMk cId="2270853235" sldId="273"/>
        </pc:sldMkLst>
      </pc:sldChg>
      <pc:sldChg chg="modSp mod">
        <pc:chgData name="Conor Walker" userId="9e745111-8e3a-4b36-beec-6898a7e39431" providerId="ADAL" clId="{8C9E6CC7-8705-4BCE-A63E-C78F26098F73}" dt="2025-03-03T13:18:09.363" v="10" actId="27636"/>
        <pc:sldMkLst>
          <pc:docMk/>
          <pc:sldMk cId="3402696059" sldId="287"/>
        </pc:sldMkLst>
        <pc:spChg chg="mod">
          <ac:chgData name="Conor Walker" userId="9e745111-8e3a-4b36-beec-6898a7e39431" providerId="ADAL" clId="{8C9E6CC7-8705-4BCE-A63E-C78F26098F73}" dt="2025-03-03T13:18:09.363" v="10" actId="27636"/>
          <ac:spMkLst>
            <pc:docMk/>
            <pc:sldMk cId="3402696059" sldId="287"/>
            <ac:spMk id="2" creationId="{DAEE4343-A53F-614D-8572-A22EFC88A56E}"/>
          </ac:spMkLst>
        </pc:spChg>
      </pc:sldChg>
      <pc:sldChg chg="modSp mod">
        <pc:chgData name="Conor Walker" userId="9e745111-8e3a-4b36-beec-6898a7e39431" providerId="ADAL" clId="{8C9E6CC7-8705-4BCE-A63E-C78F26098F73}" dt="2025-03-03T13:19:35.950" v="14" actId="27636"/>
        <pc:sldMkLst>
          <pc:docMk/>
          <pc:sldMk cId="1656631122" sldId="288"/>
        </pc:sldMkLst>
        <pc:spChg chg="mod">
          <ac:chgData name="Conor Walker" userId="9e745111-8e3a-4b36-beec-6898a7e39431" providerId="ADAL" clId="{8C9E6CC7-8705-4BCE-A63E-C78F26098F73}" dt="2025-03-03T13:19:35.950" v="14" actId="27636"/>
          <ac:spMkLst>
            <pc:docMk/>
            <pc:sldMk cId="1656631122" sldId="288"/>
            <ac:spMk id="2" creationId="{DAEE4343-A53F-614D-8572-A22EFC88A56E}"/>
          </ac:spMkLst>
        </pc:spChg>
      </pc:sldChg>
      <pc:sldChg chg="modAnim">
        <pc:chgData name="Conor Walker" userId="9e745111-8e3a-4b36-beec-6898a7e39431" providerId="ADAL" clId="{8C9E6CC7-8705-4BCE-A63E-C78F26098F73}" dt="2025-03-03T13:30:13.542" v="120"/>
        <pc:sldMkLst>
          <pc:docMk/>
          <pc:sldMk cId="638910418" sldId="299"/>
        </pc:sldMkLst>
      </pc:sldChg>
      <pc:sldChg chg="modSp mod">
        <pc:chgData name="Conor Walker" userId="9e745111-8e3a-4b36-beec-6898a7e39431" providerId="ADAL" clId="{8C9E6CC7-8705-4BCE-A63E-C78F26098F73}" dt="2025-03-03T13:23:43.568" v="22" actId="255"/>
        <pc:sldMkLst>
          <pc:docMk/>
          <pc:sldMk cId="3877858008" sldId="331"/>
        </pc:sldMkLst>
        <pc:spChg chg="mod">
          <ac:chgData name="Conor Walker" userId="9e745111-8e3a-4b36-beec-6898a7e39431" providerId="ADAL" clId="{8C9E6CC7-8705-4BCE-A63E-C78F26098F73}" dt="2025-03-03T13:23:43.568" v="22" actId="255"/>
          <ac:spMkLst>
            <pc:docMk/>
            <pc:sldMk cId="3877858008" sldId="331"/>
            <ac:spMk id="2" creationId="{DAEE4343-A53F-614D-8572-A22EFC88A56E}"/>
          </ac:spMkLst>
        </pc:spChg>
      </pc:sldChg>
      <pc:sldChg chg="modAnim">
        <pc:chgData name="Conor Walker" userId="9e745111-8e3a-4b36-beec-6898a7e39431" providerId="ADAL" clId="{8C9E6CC7-8705-4BCE-A63E-C78F26098F73}" dt="2025-03-03T13:30:42.578" v="125"/>
        <pc:sldMkLst>
          <pc:docMk/>
          <pc:sldMk cId="378914338" sldId="363"/>
        </pc:sldMkLst>
      </pc:sldChg>
      <pc:sldChg chg="modAnim">
        <pc:chgData name="Conor Walker" userId="9e745111-8e3a-4b36-beec-6898a7e39431" providerId="ADAL" clId="{8C9E6CC7-8705-4BCE-A63E-C78F26098F73}" dt="2025-03-03T13:32:45.279" v="137"/>
        <pc:sldMkLst>
          <pc:docMk/>
          <pc:sldMk cId="3272152086" sldId="364"/>
        </pc:sldMkLst>
      </pc:sldChg>
      <pc:sldChg chg="modAnim">
        <pc:chgData name="Conor Walker" userId="9e745111-8e3a-4b36-beec-6898a7e39431" providerId="ADAL" clId="{8C9E6CC7-8705-4BCE-A63E-C78F26098F73}" dt="2025-03-03T13:33:08.147" v="141"/>
        <pc:sldMkLst>
          <pc:docMk/>
          <pc:sldMk cId="3294431821" sldId="365"/>
        </pc:sldMkLst>
      </pc:sldChg>
      <pc:sldChg chg="modAnim">
        <pc:chgData name="Conor Walker" userId="9e745111-8e3a-4b36-beec-6898a7e39431" providerId="ADAL" clId="{8C9E6CC7-8705-4BCE-A63E-C78F26098F73}" dt="2025-03-03T13:33:30.912" v="145"/>
        <pc:sldMkLst>
          <pc:docMk/>
          <pc:sldMk cId="1494913160" sldId="366"/>
        </pc:sldMkLst>
      </pc:sldChg>
      <pc:sldChg chg="modAnim">
        <pc:chgData name="Conor Walker" userId="9e745111-8e3a-4b36-beec-6898a7e39431" providerId="ADAL" clId="{8C9E6CC7-8705-4BCE-A63E-C78F26098F73}" dt="2025-03-03T13:33:47.674" v="147"/>
        <pc:sldMkLst>
          <pc:docMk/>
          <pc:sldMk cId="4185834673" sldId="368"/>
        </pc:sldMkLst>
      </pc:sldChg>
      <pc:sldChg chg="modAnim">
        <pc:chgData name="Conor Walker" userId="9e745111-8e3a-4b36-beec-6898a7e39431" providerId="ADAL" clId="{8C9E6CC7-8705-4BCE-A63E-C78F26098F73}" dt="2025-03-03T13:27:17.251" v="29"/>
        <pc:sldMkLst>
          <pc:docMk/>
          <pc:sldMk cId="3122236210" sldId="369"/>
        </pc:sldMkLst>
      </pc:sldChg>
      <pc:sldChg chg="modAnim">
        <pc:chgData name="Conor Walker" userId="9e745111-8e3a-4b36-beec-6898a7e39431" providerId="ADAL" clId="{8C9E6CC7-8705-4BCE-A63E-C78F26098F73}" dt="2025-03-03T13:28:41.044" v="37"/>
        <pc:sldMkLst>
          <pc:docMk/>
          <pc:sldMk cId="527844684" sldId="381"/>
        </pc:sldMkLst>
      </pc:sldChg>
      <pc:sldChg chg="modSp mod modAnim">
        <pc:chgData name="Conor Walker" userId="9e745111-8e3a-4b36-beec-6898a7e39431" providerId="ADAL" clId="{8C9E6CC7-8705-4BCE-A63E-C78F26098F73}" dt="2025-03-03T13:29:58.923" v="117"/>
        <pc:sldMkLst>
          <pc:docMk/>
          <pc:sldMk cId="1069164617" sldId="382"/>
        </pc:sldMkLst>
        <pc:spChg chg="mod">
          <ac:chgData name="Conor Walker" userId="9e745111-8e3a-4b36-beec-6898a7e39431" providerId="ADAL" clId="{8C9E6CC7-8705-4BCE-A63E-C78F26098F73}" dt="2025-03-03T13:29:36.770" v="113" actId="20577"/>
          <ac:spMkLst>
            <pc:docMk/>
            <pc:sldMk cId="1069164617" sldId="382"/>
            <ac:spMk id="4" creationId="{9504582B-CD1F-DFE6-E31E-84A6EA050346}"/>
          </ac:spMkLst>
        </pc:spChg>
        <pc:spChg chg="mod">
          <ac:chgData name="Conor Walker" userId="9e745111-8e3a-4b36-beec-6898a7e39431" providerId="ADAL" clId="{8C9E6CC7-8705-4BCE-A63E-C78F26098F73}" dt="2025-03-03T13:29:04.531" v="42" actId="21"/>
          <ac:spMkLst>
            <pc:docMk/>
            <pc:sldMk cId="1069164617" sldId="382"/>
            <ac:spMk id="5" creationId="{4E137FAA-EE90-2A28-6EDB-6082A08D658A}"/>
          </ac:spMkLst>
        </pc:spChg>
      </pc:sldChg>
      <pc:sldChg chg="modAnim">
        <pc:chgData name="Conor Walker" userId="9e745111-8e3a-4b36-beec-6898a7e39431" providerId="ADAL" clId="{8C9E6CC7-8705-4BCE-A63E-C78F26098F73}" dt="2025-03-03T13:31:46.620" v="129"/>
        <pc:sldMkLst>
          <pc:docMk/>
          <pc:sldMk cId="1729886030" sldId="383"/>
        </pc:sldMkLst>
      </pc:sldChg>
      <pc:sldChg chg="modAnim">
        <pc:chgData name="Conor Walker" userId="9e745111-8e3a-4b36-beec-6898a7e39431" providerId="ADAL" clId="{8C9E6CC7-8705-4BCE-A63E-C78F26098F73}" dt="2025-03-03T13:32:13.692" v="133"/>
        <pc:sldMkLst>
          <pc:docMk/>
          <pc:sldMk cId="3042167770" sldId="384"/>
        </pc:sldMkLst>
      </pc:sldChg>
      <pc:sldChg chg="ord">
        <pc:chgData name="Conor Walker" userId="9e745111-8e3a-4b36-beec-6898a7e39431" providerId="ADAL" clId="{8C9E6CC7-8705-4BCE-A63E-C78F26098F73}" dt="2025-03-03T13:38:50.454" v="149"/>
        <pc:sldMkLst>
          <pc:docMk/>
          <pc:sldMk cId="3076218833" sldId="394"/>
        </pc:sldMkLst>
      </pc:sldChg>
      <pc:sldChg chg="ord">
        <pc:chgData name="Conor Walker" userId="9e745111-8e3a-4b36-beec-6898a7e39431" providerId="ADAL" clId="{8C9E6CC7-8705-4BCE-A63E-C78F26098F73}" dt="2025-03-03T13:38:50.454" v="149"/>
        <pc:sldMkLst>
          <pc:docMk/>
          <pc:sldMk cId="1361473935" sldId="395"/>
        </pc:sldMkLst>
      </pc:sldChg>
      <pc:sldChg chg="ord">
        <pc:chgData name="Conor Walker" userId="9e745111-8e3a-4b36-beec-6898a7e39431" providerId="ADAL" clId="{8C9E6CC7-8705-4BCE-A63E-C78F26098F73}" dt="2025-03-03T13:38:50.454" v="149"/>
        <pc:sldMkLst>
          <pc:docMk/>
          <pc:sldMk cId="3710137169" sldId="396"/>
        </pc:sldMkLst>
      </pc:sldChg>
      <pc:sldChg chg="modSp add mod ord">
        <pc:chgData name="Conor Walker" userId="9e745111-8e3a-4b36-beec-6898a7e39431" providerId="ADAL" clId="{8C9E6CC7-8705-4BCE-A63E-C78F26098F73}" dt="2025-03-03T13:39:08.550" v="165" actId="20577"/>
        <pc:sldMkLst>
          <pc:docMk/>
          <pc:sldMk cId="2349553425" sldId="397"/>
        </pc:sldMkLst>
        <pc:spChg chg="mod">
          <ac:chgData name="Conor Walker" userId="9e745111-8e3a-4b36-beec-6898a7e39431" providerId="ADAL" clId="{8C9E6CC7-8705-4BCE-A63E-C78F26098F73}" dt="2025-03-03T13:39:08.550" v="165" actId="20577"/>
          <ac:spMkLst>
            <pc:docMk/>
            <pc:sldMk cId="2349553425" sldId="397"/>
            <ac:spMk id="2" creationId="{C1697CD8-CB1E-1D0D-5A6C-7977C962FB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5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1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9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1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7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6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lzhp5NuXo-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folens.i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4.png"/><Relationship Id="rId5" Type="http://schemas.openxmlformats.org/officeDocument/2006/relationships/hyperlink" Target="http://www.folens.ie/" TargetMode="Externa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5MQdXjRPHm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4.png"/><Relationship Id="rId5" Type="http://schemas.openxmlformats.org/officeDocument/2006/relationships/hyperlink" Target="http://www.folens.ie/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4.png"/><Relationship Id="rId5" Type="http://schemas.openxmlformats.org/officeDocument/2006/relationships/hyperlink" Target="https://content-sandbox.folensonline.ie/programmes/EssentialScience/3rdEd/resources/GuestView/Experiment_10.1.mp4" TargetMode="Externa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083" y="2922540"/>
            <a:ext cx="10467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>
                <a:latin typeface="+mj-lt"/>
              </a:rPr>
              <a:t>Chapter 10 </a:t>
            </a:r>
          </a:p>
          <a:p>
            <a:pPr algn="ctr"/>
            <a:r>
              <a:rPr lang="en-IE" sz="7200" b="1" dirty="0">
                <a:latin typeface="+mj-lt"/>
              </a:rPr>
              <a:t>Inheritance and Variation</a:t>
            </a:r>
            <a:endParaRPr lang="en-IE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31092" y="6031043"/>
            <a:ext cx="737698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cap="all" dirty="0"/>
              <a:t>The Biological World </a:t>
            </a:r>
            <a:r>
              <a:rPr lang="en-IE" sz="3200" dirty="0"/>
              <a:t>–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15951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3481703" cy="13827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Mutations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0" y="791110"/>
            <a:ext cx="11621366" cy="452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</a:pP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014" y="1098838"/>
            <a:ext cx="7695827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 </a:t>
            </a:r>
            <a:r>
              <a:rPr lang="en-US" sz="2800" b="1" u="sng" dirty="0">
                <a:solidFill>
                  <a:srgbClr val="002060"/>
                </a:solidFill>
              </a:rPr>
              <a:t>mutation</a:t>
            </a:r>
            <a:r>
              <a:rPr lang="en-US" sz="2800" dirty="0">
                <a:solidFill>
                  <a:srgbClr val="002060"/>
                </a:solidFill>
              </a:rPr>
              <a:t> is a change in the genetic code of DNA.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Mutations can lead to serious genetic disorders such as cystic fibrosis and haemophilia.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Mutations are not always harmful. They can also bring about </a:t>
            </a:r>
            <a:r>
              <a:rPr lang="en-US" sz="2800" b="1" dirty="0">
                <a:solidFill>
                  <a:srgbClr val="002060"/>
                </a:solidFill>
              </a:rPr>
              <a:t>advantageous changes</a:t>
            </a:r>
            <a:r>
              <a:rPr lang="en-US" sz="2800" dirty="0">
                <a:solidFill>
                  <a:srgbClr val="002060"/>
                </a:solidFill>
              </a:rPr>
              <a:t>. For example, a change in an animals colouring can give it better camouflage in its environment.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FDE36-261B-656A-AA1A-80457880188C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P.80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1931E-1B3F-873F-5A1A-9A87D73F33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283" y="2570205"/>
            <a:ext cx="3252019" cy="3364642"/>
          </a:xfrm>
          <a:prstGeom prst="rect">
            <a:avLst/>
          </a:prstGeom>
        </p:spPr>
      </p:pic>
      <p:pic>
        <p:nvPicPr>
          <p:cNvPr id="7" name="Picture 6" descr="A dna strand with a red dot&#10;&#10;AI-generated content may be incorrect.">
            <a:extLst>
              <a:ext uri="{FF2B5EF4-FFF2-40B4-BE49-F238E27FC236}">
                <a16:creationId xmlns:a16="http://schemas.microsoft.com/office/drawing/2014/main" id="{5EAC7C00-867E-00A4-5581-A019AA16D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142" y="198281"/>
            <a:ext cx="3409518" cy="21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0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16216-A0EC-0DD2-4254-16A8765F4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F4CA2FA0-8DF2-5C0C-BBE7-06563B4F69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509" y="895173"/>
            <a:ext cx="7584081" cy="47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23773-507F-D0AF-4014-96A7E2DC99B5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P.81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AFAB6-201C-9355-C895-C43231D4ED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040" y="583348"/>
            <a:ext cx="475529" cy="445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D505F5-172C-A07B-A621-8FD0DD58C3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41" y="574203"/>
            <a:ext cx="463336" cy="463336"/>
          </a:xfrm>
          <a:prstGeom prst="rect">
            <a:avLst/>
          </a:prstGeom>
        </p:spPr>
      </p:pic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01505C44-90B5-7EA5-97B1-2E975CF5125C}"/>
              </a:ext>
            </a:extLst>
          </p:cNvPr>
          <p:cNvSpPr txBox="1"/>
          <p:nvPr/>
        </p:nvSpPr>
        <p:spPr>
          <a:xfrm>
            <a:off x="2385569" y="402375"/>
            <a:ext cx="6474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Link – Click to Play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21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16" y="2303931"/>
            <a:ext cx="102832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10.3 Variation</a:t>
            </a:r>
          </a:p>
        </p:txBody>
      </p:sp>
    </p:spTree>
    <p:extLst>
      <p:ext uri="{BB962C8B-B14F-4D97-AF65-F5344CB8AC3E}">
        <p14:creationId xmlns:p14="http://schemas.microsoft.com/office/powerpoint/2010/main" val="213803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3481703" cy="13827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Variation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0" y="1817023"/>
            <a:ext cx="6394694" cy="452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Variation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the way members of the same species differ.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species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a group of organisms that can breed with each other and produce fertile offspring.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Fertile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means that an organism is capable of producing young. 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601766-785D-734B-8119-44FD1AD92A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034" y="420630"/>
            <a:ext cx="5279563" cy="45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3B99EE-3A9C-0297-CEE4-B3E985CA7828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91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744A6-5BDF-B5C7-6D19-5F1C3C9CE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8C34-EEE8-5694-1541-B9647961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7520401" cy="13827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Inherited Characteristics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476F6F-5535-0347-E11F-CD24BC71F31C}"/>
              </a:ext>
            </a:extLst>
          </p:cNvPr>
          <p:cNvSpPr txBox="1">
            <a:spLocks/>
          </p:cNvSpPr>
          <p:nvPr/>
        </p:nvSpPr>
        <p:spPr>
          <a:xfrm>
            <a:off x="652637" y="814133"/>
            <a:ext cx="5197558" cy="452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Inherited characteristics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are controlled by DNA.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Examples include eye colour, hair colour, blood, type, etc.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2880F-838A-5D0C-ECD8-C15027682B40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P.80</a:t>
            </a:r>
            <a:endParaRPr lang="en-IE" dirty="0"/>
          </a:p>
        </p:txBody>
      </p:sp>
      <p:sp>
        <p:nvSpPr>
          <p:cNvPr id="6" name="Maths Talk Textbox">
            <a:hlinkClick r:id="rId4"/>
            <a:extLst>
              <a:ext uri="{FF2B5EF4-FFF2-40B4-BE49-F238E27FC236}">
                <a16:creationId xmlns:a16="http://schemas.microsoft.com/office/drawing/2014/main" id="{C1498379-448E-77FD-E706-89C0D6486F56}"/>
              </a:ext>
            </a:extLst>
          </p:cNvPr>
          <p:cNvSpPr/>
          <p:nvPr/>
        </p:nvSpPr>
        <p:spPr>
          <a:xfrm>
            <a:off x="748176" y="4508771"/>
            <a:ext cx="7667313" cy="1029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  <a:effectLst>
            <a:outerShdw dist="101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44000" rIns="144000" bIns="14400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Me for Folens" panose="02000506040000020004" pitchFamily="50" charset="0"/>
                <a:ea typeface="+mn-ea"/>
                <a:cs typeface="+mn-cs"/>
              </a:rPr>
              <a:t>Can you think of any other </a:t>
            </a:r>
            <a:r>
              <a:rPr lang="en-US" sz="2400" dirty="0">
                <a:solidFill>
                  <a:prstClr val="black"/>
                </a:solidFill>
                <a:latin typeface="FSMe for Folens" panose="02000506040000020004" pitchFamily="50" charset="0"/>
              </a:rPr>
              <a:t>characteristics that might be inherited?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Me for Folens" panose="02000506040000020004" pitchFamily="50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F32FF-79A2-1407-86FD-73CFC276A8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36" y="4259306"/>
            <a:ext cx="652329" cy="640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8DA52-DB47-9584-2AB4-95BB604F04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96" y="1555918"/>
            <a:ext cx="5959884" cy="254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6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DABBA-A181-F1A9-3B65-419D7E7FC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alking with a child on a bicycle&#10;&#10;AI-generated content may be incorrect.">
            <a:extLst>
              <a:ext uri="{FF2B5EF4-FFF2-40B4-BE49-F238E27FC236}">
                <a16:creationId xmlns:a16="http://schemas.microsoft.com/office/drawing/2014/main" id="{CDB430E2-9CBF-B46E-A1CD-6C893DDBF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245" y="997652"/>
            <a:ext cx="3775715" cy="3775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BAE2A-917D-0C13-F7A8-21257222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7520401" cy="13827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Acquired Characteristics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BA9643-4167-031D-9345-716CE6945C2E}"/>
              </a:ext>
            </a:extLst>
          </p:cNvPr>
          <p:cNvSpPr txBox="1">
            <a:spLocks/>
          </p:cNvSpPr>
          <p:nvPr/>
        </p:nvSpPr>
        <p:spPr>
          <a:xfrm>
            <a:off x="532736" y="243778"/>
            <a:ext cx="8122396" cy="452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Acquired characteristics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are not controlled by DNA, they are learned during our lifetime.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Examples include the ability to ride a bicycle, the ability to play the piano and your accent!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4AA12-D622-6259-F5F4-05291F6AB843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P.80</a:t>
            </a:r>
            <a:endParaRPr lang="en-IE" dirty="0"/>
          </a:p>
        </p:txBody>
      </p:sp>
      <p:sp>
        <p:nvSpPr>
          <p:cNvPr id="6" name="Maths Talk Textbox">
            <a:hlinkClick r:id="rId5"/>
            <a:extLst>
              <a:ext uri="{FF2B5EF4-FFF2-40B4-BE49-F238E27FC236}">
                <a16:creationId xmlns:a16="http://schemas.microsoft.com/office/drawing/2014/main" id="{33AA874D-6C1A-5C34-0EA9-528FF9A4F6E8}"/>
              </a:ext>
            </a:extLst>
          </p:cNvPr>
          <p:cNvSpPr/>
          <p:nvPr/>
        </p:nvSpPr>
        <p:spPr>
          <a:xfrm>
            <a:off x="961883" y="4307236"/>
            <a:ext cx="7331885" cy="1029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  <a:effectLst>
            <a:outerShdw dist="101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44000" rIns="144000" bIns="14400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Me for Folens" panose="02000506040000020004" pitchFamily="50" charset="0"/>
                <a:ea typeface="+mn-ea"/>
                <a:cs typeface="+mn-cs"/>
              </a:rPr>
              <a:t>Can you think of any other </a:t>
            </a:r>
            <a:r>
              <a:rPr lang="en-US" sz="2400" dirty="0">
                <a:solidFill>
                  <a:prstClr val="black"/>
                </a:solidFill>
                <a:latin typeface="FSMe for Folens" panose="02000506040000020004" pitchFamily="50" charset="0"/>
              </a:rPr>
              <a:t>characteristics that might be acquired?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Me for Folens" panose="02000506040000020004" pitchFamily="50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8CE50-A29F-7640-3FA6-C2C177EEDB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82" y="3987168"/>
            <a:ext cx="65232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6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27" y="2259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</a:rPr>
              <a:t>10.4 Chromosomes and genes</a:t>
            </a:r>
          </a:p>
        </p:txBody>
      </p:sp>
    </p:spTree>
    <p:extLst>
      <p:ext uri="{BB962C8B-B14F-4D97-AF65-F5344CB8AC3E}">
        <p14:creationId xmlns:p14="http://schemas.microsoft.com/office/powerpoint/2010/main" val="165663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9101918" cy="13827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Chromosomes and genes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01127" y="628990"/>
            <a:ext cx="7420606" cy="452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Chromosomes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are thread-like structures in the nucleus of a cell. They are made up of DNA.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Genes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are lengths of DNA along a chromosome.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37" y="4119824"/>
            <a:ext cx="463923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dirty="0"/>
              <a:t>How many chromosomes are in a normal human body cell?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0904" y="5363463"/>
            <a:ext cx="389708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dirty="0"/>
              <a:t>How many chromosomes are in a human sex cell?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4CFAC-3E91-7945-933C-06301C921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159" y="226305"/>
            <a:ext cx="4192902" cy="5468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537620-6188-60E6-8C20-675C4EE131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2" y="3799756"/>
            <a:ext cx="652329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72CE0-EB1F-F583-075B-FFEF36CE64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740" y="5043396"/>
            <a:ext cx="652329" cy="640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2169AA-829B-8819-3068-E48E158D13C0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215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9101918" cy="1382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Genes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0" y="1360449"/>
            <a:ext cx="7420606" cy="452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We have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two genes for each trait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: one comes from the mother and one from the father. Each member of the pair of genes is located on the same place in the partner chromosome.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Environment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can affect the outcomes of some genes. For example, if someone has the genes to grow tall but is malnourished, they may never grow as tall.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125BD-C25C-774A-B64F-F308FBD9C5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23" y="513350"/>
            <a:ext cx="3155641" cy="49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DD562B-A797-B36D-A8C8-65A3B7B9BF61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443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1782C-B820-276D-70BD-E869B07B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D30C6E-9297-421A-C85F-F91ADE7F4D81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P.81</a:t>
            </a:r>
            <a:endParaRPr lang="en-IE" dirty="0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5A5D832E-0326-6366-B96D-72B51BED06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606" y="457344"/>
            <a:ext cx="8088553" cy="5162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350F7C-F599-0A98-7A75-A5AD28CD1A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41" y="475633"/>
            <a:ext cx="475529" cy="445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57031-B876-B4F8-8EE3-BB2DDAE3E1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41" y="475633"/>
            <a:ext cx="463336" cy="4633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BB2728-5445-6F98-1561-A61796D12E58}"/>
              </a:ext>
            </a:extLst>
          </p:cNvPr>
          <p:cNvSpPr txBox="1"/>
          <p:nvPr/>
        </p:nvSpPr>
        <p:spPr>
          <a:xfrm>
            <a:off x="2408370" y="109988"/>
            <a:ext cx="6474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/>
              </a:rPr>
              <a:t>Video Link – Click to Play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8026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51" y="90371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Objectives:</a:t>
            </a:r>
          </a:p>
          <a:p>
            <a:endParaRPr lang="en-IE" sz="36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223024" y="774938"/>
            <a:ext cx="11597269" cy="60939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+mn-lt"/>
              </a:rPr>
              <a:t>To ensure that students understand the difference between sexual and asexual reproduction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+mn-lt"/>
              </a:rPr>
              <a:t>To make students familiar with the basic structure of DNA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+mn-lt"/>
              </a:rPr>
              <a:t>To help students understand what variation means and how it is achieved in nature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+mn-lt"/>
              </a:rPr>
              <a:t>To give students an understanding of chromosomes and genes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+mn-lt"/>
              </a:rPr>
              <a:t>To give students and understanding of Mendelian inheritance and how to carry out some genetic crosses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IE" sz="3200" dirty="0">
              <a:latin typeface="+mn-lt"/>
            </a:endParaRP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</a:pPr>
            <a:endParaRPr lang="en-IE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346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2067348"/>
          </a:xfrm>
        </p:spPr>
        <p:txBody>
          <a:bodyPr>
            <a:norm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</a:rPr>
              <a:t>10.5 Mendelian inheritance </a:t>
            </a:r>
          </a:p>
        </p:txBody>
      </p:sp>
    </p:spTree>
    <p:extLst>
      <p:ext uri="{BB962C8B-B14F-4D97-AF65-F5344CB8AC3E}">
        <p14:creationId xmlns:p14="http://schemas.microsoft.com/office/powerpoint/2010/main" val="387785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9101918" cy="13827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Mendelian inheritance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0" y="1092820"/>
            <a:ext cx="11568860" cy="452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Inheritance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the way traits are passed from parents to offspring.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Gregor Mendel is known as ‘the father of genetics’. He carried out research to explain how traits are passed from parent to offspring.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Non-inherited traits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do not involve genes, for example learning a foreign language.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Inherited traits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do involve genes, for example eye colour.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6F0E1-96A3-6BFF-722C-8F4060060B7F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491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395"/>
            <a:ext cx="10515600" cy="2067348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10.6 Genetic crosses </a:t>
            </a:r>
          </a:p>
        </p:txBody>
      </p:sp>
    </p:spTree>
    <p:extLst>
      <p:ext uri="{BB962C8B-B14F-4D97-AF65-F5344CB8AC3E}">
        <p14:creationId xmlns:p14="http://schemas.microsoft.com/office/powerpoint/2010/main" val="239068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9101918" cy="13827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Mendelian crosses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0" y="992236"/>
            <a:ext cx="11568860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genetic cross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shows how certain genes are inherited by offspring from their parents.</a:t>
            </a:r>
          </a:p>
          <a:p>
            <a:pPr marL="432000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Some vocabulary that is needed before attempting these genetic crosses:</a:t>
            </a:r>
          </a:p>
          <a:p>
            <a:pPr marL="432000" lvl="1" indent="540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Expressed: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This is when a protein controlled by a gene is actually made.</a:t>
            </a:r>
          </a:p>
          <a:p>
            <a:pPr marL="432000" lvl="1" indent="540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Genotype: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The genes that an organism possesses.</a:t>
            </a:r>
          </a:p>
          <a:p>
            <a:pPr marL="432000" lvl="1" indent="540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Phenotype: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The traits that can be seen in the organism.</a:t>
            </a:r>
          </a:p>
          <a:p>
            <a:pPr marL="432000" lvl="1" indent="540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Dominant: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A gene that prevents another gene from being expressed.</a:t>
            </a:r>
          </a:p>
          <a:p>
            <a:pPr marL="432000" lvl="1" indent="540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Recessive: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A gene that is prevented from being expressed.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35797-ABE4-DCCE-96C8-82C684DCC0A0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583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9101918" cy="1382751"/>
          </a:xfrm>
        </p:spPr>
        <p:txBody>
          <a:bodyPr>
            <a:normAutofit/>
          </a:bodyPr>
          <a:lstStyle/>
          <a:p>
            <a:r>
              <a:rPr lang="en-US" b="1" dirty="0"/>
              <a:t>Genetic crosses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0" y="1092820"/>
            <a:ext cx="11568860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When carrying out genetic crosses:</a:t>
            </a:r>
          </a:p>
          <a:p>
            <a:pPr marL="432000" lvl="1" indent="540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Letters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are used to denote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genes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32000" lvl="1" indent="540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Dominant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genes are given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capital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letters.</a:t>
            </a:r>
          </a:p>
          <a:p>
            <a:pPr marL="432000" lvl="1" indent="540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Recessive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genes are given a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lowercase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version of the letter.</a:t>
            </a:r>
          </a:p>
          <a:p>
            <a:pPr marL="432000" indent="-432000">
              <a:lnSpc>
                <a:spcPct val="110000"/>
              </a:lnSpc>
              <a:spcAft>
                <a:spcPts val="1400"/>
              </a:spcAft>
            </a:pPr>
            <a:r>
              <a:rPr lang="en-US" sz="3200" b="1" i="1" dirty="0">
                <a:solidFill>
                  <a:srgbClr val="002060"/>
                </a:solidFill>
                <a:latin typeface="+mn-lt"/>
              </a:rPr>
              <a:t>For example: Brown eye (B) is dominant to blue eyes (b). </a:t>
            </a:r>
          </a:p>
          <a:p>
            <a:pPr marL="432000" indent="-432000">
              <a:lnSpc>
                <a:spcPct val="110000"/>
              </a:lnSpc>
              <a:spcAft>
                <a:spcPts val="1400"/>
              </a:spcAft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Q: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If a person has the genotype BB, what colour eyes will they have?</a:t>
            </a:r>
          </a:p>
          <a:p>
            <a:pPr marL="432000" indent="-432000">
              <a:lnSpc>
                <a:spcPct val="110000"/>
              </a:lnSpc>
              <a:spcAft>
                <a:spcPts val="1400"/>
              </a:spcAft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Q: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If a person has the genotype Bb, what colour eyes will they have?</a:t>
            </a:r>
          </a:p>
          <a:p>
            <a:pPr marL="432000" indent="-432000">
              <a:lnSpc>
                <a:spcPct val="110000"/>
              </a:lnSpc>
              <a:spcAft>
                <a:spcPts val="1400"/>
              </a:spcAft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Q: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If a person has the genotype bb, what colour eyes will they have?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EC9BA-A75B-C278-360E-7DC3F9BAD6AA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2236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5" y="-52099"/>
            <a:ext cx="9101918" cy="1382751"/>
          </a:xfrm>
        </p:spPr>
        <p:txBody>
          <a:bodyPr>
            <a:normAutofit/>
          </a:bodyPr>
          <a:lstStyle/>
          <a:p>
            <a:r>
              <a:rPr lang="en-US" b="1" dirty="0"/>
              <a:t>Genetic crosses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38EDA-865D-E34E-B0EB-2D0519B472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04" y="990199"/>
            <a:ext cx="11528855" cy="4566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201F5-BF3A-1BED-566D-BD73429AA247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928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2" y="-26297"/>
            <a:ext cx="9101918" cy="1382751"/>
          </a:xfrm>
        </p:spPr>
        <p:txBody>
          <a:bodyPr>
            <a:normAutofit/>
          </a:bodyPr>
          <a:lstStyle/>
          <a:p>
            <a:r>
              <a:rPr lang="en-US" b="1" dirty="0"/>
              <a:t>Genetic crosses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365E9-305C-F44C-8306-E8758BBD82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4" y="971911"/>
            <a:ext cx="11640065" cy="4566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070BA-442D-5182-9FCE-C066FF128E77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145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9101918" cy="1382751"/>
          </a:xfrm>
        </p:spPr>
        <p:txBody>
          <a:bodyPr>
            <a:normAutofit/>
          </a:bodyPr>
          <a:lstStyle/>
          <a:p>
            <a:r>
              <a:rPr lang="en-US" b="1" dirty="0"/>
              <a:t>Pedigree charts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39" y="11442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Pedigree charts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are also known as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family trees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pedigree chart will always give you a guide for the symbols used so that you can read the chart and answer questions about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B2284-5B00-5B78-6875-C13229B1B7E1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357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9101918" cy="1382751"/>
          </a:xfrm>
        </p:spPr>
        <p:txBody>
          <a:bodyPr>
            <a:normAutofit/>
          </a:bodyPr>
          <a:lstStyle/>
          <a:p>
            <a:r>
              <a:rPr lang="en-US" b="1" dirty="0"/>
              <a:t>Pedigree charts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39" y="1092820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3D443-3878-104E-B04A-6E30C36967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39" y="992459"/>
            <a:ext cx="11659264" cy="3333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92035E-FD7C-FCA5-6410-B1994D249B21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P.84</a:t>
            </a:r>
            <a:endParaRPr lang="en-IE" dirty="0"/>
          </a:p>
        </p:txBody>
      </p:sp>
      <p:sp>
        <p:nvSpPr>
          <p:cNvPr id="5" name="Maths Talk Textbox">
            <a:hlinkClick r:id="rId5"/>
            <a:extLst>
              <a:ext uri="{FF2B5EF4-FFF2-40B4-BE49-F238E27FC236}">
                <a16:creationId xmlns:a16="http://schemas.microsoft.com/office/drawing/2014/main" id="{BFAB17CE-7EE4-DC8C-D105-63F187E894E8}"/>
              </a:ext>
            </a:extLst>
          </p:cNvPr>
          <p:cNvSpPr/>
          <p:nvPr/>
        </p:nvSpPr>
        <p:spPr>
          <a:xfrm>
            <a:off x="2790683" y="4735704"/>
            <a:ext cx="7331885" cy="1029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  <a:effectLst>
            <a:outerShdw dist="101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44000" rIns="144000" bIns="14400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FSMe for Folens" panose="02000506040000020004" pitchFamily="50" charset="0"/>
              </a:rPr>
              <a:t>What information does the pedigree chart tell us about person 1 and person 2?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Me for Folens" panose="02000506040000020004" pitchFamily="50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F312A-84B3-CD7E-3BD1-302F854799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784" y="4426532"/>
            <a:ext cx="65232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CB6B3-6318-1B5E-22ED-D73954780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4896-3970-0945-A420-71765A8F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8" y="2111876"/>
            <a:ext cx="10515600" cy="20673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Experiment 10.1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To extract DNA from kiwi fruit</a:t>
            </a:r>
          </a:p>
        </p:txBody>
      </p:sp>
    </p:spTree>
    <p:extLst>
      <p:ext uri="{BB962C8B-B14F-4D97-AF65-F5344CB8AC3E}">
        <p14:creationId xmlns:p14="http://schemas.microsoft.com/office/powerpoint/2010/main" val="372148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54" y="8731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Keywords: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325" y="973998"/>
            <a:ext cx="46547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000" dirty="0"/>
              <a:t>Asexual reproduction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2495" y="1922237"/>
            <a:ext cx="132165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DNA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883" y="3044279"/>
            <a:ext cx="330656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Chromosome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0028" y="5044629"/>
            <a:ext cx="240924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Variation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9107" y="4156058"/>
            <a:ext cx="141353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3205287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B3225-60C7-8BDC-FDCE-1E481CD1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4869-0E25-9F66-BB3A-E7BEEABE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11354464" cy="93091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Experiment 10.1 – To extract DNA from kiwi fruit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568DF2-F8A3-C81F-3B03-EE8AD9C3EAD4}"/>
              </a:ext>
            </a:extLst>
          </p:cNvPr>
          <p:cNvSpPr txBox="1">
            <a:spLocks/>
          </p:cNvSpPr>
          <p:nvPr/>
        </p:nvSpPr>
        <p:spPr>
          <a:xfrm>
            <a:off x="383059" y="1964723"/>
            <a:ext cx="1680519" cy="86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Scan the QR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BEDA6-5FA0-A0CC-9192-1C4136197B93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P.85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197EC-5089-1792-2EBA-FD5B04EC17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51" y="2827799"/>
            <a:ext cx="2731081" cy="2720385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F2A84505-6D0C-57AB-60F4-EAC439A858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157" y="1360449"/>
            <a:ext cx="8233425" cy="4588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78343E-048A-D118-6A22-BC9483AB0D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432" y="1141678"/>
            <a:ext cx="475529" cy="445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AD17D-43E5-EB9E-1DFB-EAD98D4D91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412" y="1141678"/>
            <a:ext cx="463336" cy="4633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D27540-D52D-E2AA-A390-E7A896C3342C}"/>
              </a:ext>
            </a:extLst>
          </p:cNvPr>
          <p:cNvSpPr txBox="1"/>
          <p:nvPr/>
        </p:nvSpPr>
        <p:spPr>
          <a:xfrm>
            <a:off x="3419747" y="849290"/>
            <a:ext cx="6786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/>
              </a:rPr>
              <a:t>Video Link –Click to Play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751258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39" y="1092820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8BC41-48DF-7748-BB97-0B7F1BA8ED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480" y="76562"/>
            <a:ext cx="8935422" cy="55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2D5EC0-19E1-0D48-2902-AD54F2BDD528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871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39" y="1092820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B87445-A30C-A24C-9A51-EAEE59C662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951" y="144379"/>
            <a:ext cx="9576098" cy="54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12DB72-BFBB-AE27-DF23-408DC23C9EDC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720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39" y="1092820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DF0BD-E70F-5E4C-B517-49A1A03E69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2" y="304800"/>
            <a:ext cx="10556560" cy="514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45647-037D-E078-9F10-B93EEA29E3D5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8230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85E88-1E56-3ECB-7476-10862281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D60BD-B14F-BA31-6F67-E2F9A0D5BE44}"/>
              </a:ext>
            </a:extLst>
          </p:cNvPr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Keyword Recap – Click to Reveal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079E3F-DFF1-2183-4248-9CA2004295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29" y="1167081"/>
            <a:ext cx="5151201" cy="1053201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AD88F69B-694B-BB57-42E8-9A20FAE885FE}"/>
              </a:ext>
            </a:extLst>
          </p:cNvPr>
          <p:cNvSpPr/>
          <p:nvPr/>
        </p:nvSpPr>
        <p:spPr>
          <a:xfrm>
            <a:off x="5301049" y="1495168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5DA890-34B1-7F2B-028B-596B140262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195" y="2069908"/>
            <a:ext cx="2384066" cy="102936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F70DB291-620E-713A-F686-8D130A9FE917}"/>
              </a:ext>
            </a:extLst>
          </p:cNvPr>
          <p:cNvSpPr/>
          <p:nvPr/>
        </p:nvSpPr>
        <p:spPr>
          <a:xfrm>
            <a:off x="5301046" y="2392829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E51366-2914-A489-F563-B81AC74741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195" y="4987280"/>
            <a:ext cx="2384066" cy="10076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336211-DE3E-E574-EB2F-B579724C46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74" y="3134150"/>
            <a:ext cx="2672075" cy="10293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9D1642-1575-14EC-007E-9917EBDFCA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973" y="4088878"/>
            <a:ext cx="2096056" cy="1039945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E1AD9D9B-89DC-8942-E941-24D17CD2F15D}"/>
              </a:ext>
            </a:extLst>
          </p:cNvPr>
          <p:cNvSpPr/>
          <p:nvPr/>
        </p:nvSpPr>
        <p:spPr>
          <a:xfrm>
            <a:off x="5301049" y="3372635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83536DB-DAB4-99FE-FE47-188CFBB8C87D}"/>
              </a:ext>
            </a:extLst>
          </p:cNvPr>
          <p:cNvSpPr/>
          <p:nvPr/>
        </p:nvSpPr>
        <p:spPr>
          <a:xfrm>
            <a:off x="5302847" y="4413550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8E845EB-7F8A-2398-C27A-AF8D614F7D2F}"/>
              </a:ext>
            </a:extLst>
          </p:cNvPr>
          <p:cNvSpPr/>
          <p:nvPr/>
        </p:nvSpPr>
        <p:spPr>
          <a:xfrm>
            <a:off x="5278131" y="5255125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79F13A-FF0F-A261-508D-4AD348804494}"/>
              </a:ext>
            </a:extLst>
          </p:cNvPr>
          <p:cNvSpPr txBox="1"/>
          <p:nvPr/>
        </p:nvSpPr>
        <p:spPr>
          <a:xfrm>
            <a:off x="6858001" y="1115801"/>
            <a:ext cx="49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Reproduction involving only one parent</a:t>
            </a:r>
            <a:endParaRPr lang="en-IE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848F78-B922-7A55-348B-282583C3AC47}"/>
              </a:ext>
            </a:extLst>
          </p:cNvPr>
          <p:cNvSpPr txBox="1"/>
          <p:nvPr/>
        </p:nvSpPr>
        <p:spPr>
          <a:xfrm>
            <a:off x="6805566" y="2107535"/>
            <a:ext cx="49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way members of the same species differ</a:t>
            </a:r>
            <a:endParaRPr lang="en-IE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B8B05E-D274-2E73-61BF-F5EDACD9EDA5}"/>
              </a:ext>
            </a:extLst>
          </p:cNvPr>
          <p:cNvSpPr txBox="1"/>
          <p:nvPr/>
        </p:nvSpPr>
        <p:spPr>
          <a:xfrm>
            <a:off x="6805566" y="3099270"/>
            <a:ext cx="49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gene that prevents another gene from being expressed </a:t>
            </a:r>
            <a:endParaRPr lang="en-IE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F3361F-3EE3-3E1E-1B05-935403276ADA}"/>
              </a:ext>
            </a:extLst>
          </p:cNvPr>
          <p:cNvSpPr txBox="1"/>
          <p:nvPr/>
        </p:nvSpPr>
        <p:spPr>
          <a:xfrm>
            <a:off x="6858001" y="4105714"/>
            <a:ext cx="49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Organisms that can breed to produce fertile offspring</a:t>
            </a:r>
            <a:endParaRPr lang="en-IE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51C5A2-A76D-4212-E3D7-794B6C74C721}"/>
              </a:ext>
            </a:extLst>
          </p:cNvPr>
          <p:cNvSpPr txBox="1"/>
          <p:nvPr/>
        </p:nvSpPr>
        <p:spPr>
          <a:xfrm>
            <a:off x="6858001" y="4987280"/>
            <a:ext cx="49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change in the genetic code of DNA 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16180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720DD-38EB-3258-94AB-AEA18724F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7D666-0883-A952-D0A4-BF35B7343B12}"/>
              </a:ext>
            </a:extLst>
          </p:cNvPr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Keyword Recap – Click to Reveal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CD28AE-FD5C-61AA-B813-83F8E052C30D}"/>
              </a:ext>
            </a:extLst>
          </p:cNvPr>
          <p:cNvSpPr/>
          <p:nvPr/>
        </p:nvSpPr>
        <p:spPr>
          <a:xfrm>
            <a:off x="5301049" y="1495168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27F89CF-84F1-C2B0-BFC2-145832C5EE9E}"/>
              </a:ext>
            </a:extLst>
          </p:cNvPr>
          <p:cNvSpPr/>
          <p:nvPr/>
        </p:nvSpPr>
        <p:spPr>
          <a:xfrm>
            <a:off x="5301046" y="2392829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2A70B9C-81DC-25D7-90DD-3B086CA1E152}"/>
              </a:ext>
            </a:extLst>
          </p:cNvPr>
          <p:cNvSpPr/>
          <p:nvPr/>
        </p:nvSpPr>
        <p:spPr>
          <a:xfrm>
            <a:off x="5301049" y="3372635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FFD0A16-5543-E86A-17C7-FE62C850835B}"/>
              </a:ext>
            </a:extLst>
          </p:cNvPr>
          <p:cNvSpPr/>
          <p:nvPr/>
        </p:nvSpPr>
        <p:spPr>
          <a:xfrm>
            <a:off x="5302847" y="4413550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F313DDE-7387-CFE5-73FD-DCBBBEEE118E}"/>
              </a:ext>
            </a:extLst>
          </p:cNvPr>
          <p:cNvSpPr/>
          <p:nvPr/>
        </p:nvSpPr>
        <p:spPr>
          <a:xfrm>
            <a:off x="5278131" y="5255125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B2A8F8-D419-243C-74A3-6E9E000AA3E1}"/>
              </a:ext>
            </a:extLst>
          </p:cNvPr>
          <p:cNvSpPr txBox="1"/>
          <p:nvPr/>
        </p:nvSpPr>
        <p:spPr>
          <a:xfrm>
            <a:off x="6805566" y="2107535"/>
            <a:ext cx="49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Lengths of DNA found along a chromosome</a:t>
            </a:r>
            <a:endParaRPr lang="en-IE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D3F82D-ED2B-0F8C-61CD-47A83A126851}"/>
              </a:ext>
            </a:extLst>
          </p:cNvPr>
          <p:cNvSpPr txBox="1"/>
          <p:nvPr/>
        </p:nvSpPr>
        <p:spPr>
          <a:xfrm>
            <a:off x="6805566" y="3099270"/>
            <a:ext cx="49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gene that is prevented from being expressed </a:t>
            </a:r>
            <a:endParaRPr lang="en-IE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B54182-67D7-23D7-C851-BCC010B50105}"/>
              </a:ext>
            </a:extLst>
          </p:cNvPr>
          <p:cNvSpPr txBox="1"/>
          <p:nvPr/>
        </p:nvSpPr>
        <p:spPr>
          <a:xfrm>
            <a:off x="6858001" y="4224918"/>
            <a:ext cx="490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Controls genetic information</a:t>
            </a:r>
            <a:endParaRPr lang="en-IE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F4488E-C06C-D390-009E-8E83BF3A8AB6}"/>
              </a:ext>
            </a:extLst>
          </p:cNvPr>
          <p:cNvSpPr txBox="1"/>
          <p:nvPr/>
        </p:nvSpPr>
        <p:spPr>
          <a:xfrm>
            <a:off x="6858001" y="4987280"/>
            <a:ext cx="49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Characteristics that are controlled by DNA</a:t>
            </a:r>
            <a:endParaRPr lang="en-IE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77B50-25A9-F027-D216-8CF6A16EC8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7" y="1131313"/>
            <a:ext cx="3000470" cy="919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E5E85-C72C-A5BF-E090-200988CA0FAD}"/>
              </a:ext>
            </a:extLst>
          </p:cNvPr>
          <p:cNvSpPr txBox="1"/>
          <p:nvPr/>
        </p:nvSpPr>
        <p:spPr>
          <a:xfrm>
            <a:off x="6805566" y="1034480"/>
            <a:ext cx="5103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Thread-like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structures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located within the nucleus, made of DNA.</a:t>
            </a:r>
            <a:endParaRPr lang="en-IE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D2AC7-E796-433B-BF9B-119727D0CE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69" y="2114105"/>
            <a:ext cx="1437462" cy="897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1A9B2-3F07-2A53-D056-50920384C6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934" y="4889238"/>
            <a:ext cx="2728684" cy="947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89F85-4EE6-AAA7-A756-A64B0C2178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344" y="3024373"/>
            <a:ext cx="2437952" cy="967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D2150-A90B-098C-0918-223B352025FE}"/>
              </a:ext>
            </a:extLst>
          </p:cNvPr>
          <p:cNvSpPr txBox="1"/>
          <p:nvPr/>
        </p:nvSpPr>
        <p:spPr>
          <a:xfrm>
            <a:off x="4013100" y="4053377"/>
            <a:ext cx="1092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600" dirty="0"/>
              <a:t>DNA    </a:t>
            </a:r>
          </a:p>
        </p:txBody>
      </p:sp>
    </p:spTree>
    <p:extLst>
      <p:ext uri="{BB962C8B-B14F-4D97-AF65-F5344CB8AC3E}">
        <p14:creationId xmlns:p14="http://schemas.microsoft.com/office/powerpoint/2010/main" val="22235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F23A3-18AD-D2DC-236E-7ABB5E60F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90CB72-BAEB-DA6C-AE0C-7CB287F3FDF9}"/>
              </a:ext>
            </a:extLst>
          </p:cNvPr>
          <p:cNvSpPr txBox="1">
            <a:spLocks/>
          </p:cNvSpPr>
          <p:nvPr/>
        </p:nvSpPr>
        <p:spPr>
          <a:xfrm>
            <a:off x="318339" y="1092820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B244B-1CED-4ED4-270F-1EC8280509A0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P.87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E0066-0172-D79D-3A5D-54AC89511F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2652"/>
            <a:ext cx="12192000" cy="47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8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24" y="31545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Learning outcomes: </a:t>
            </a:r>
            <a:r>
              <a:rPr lang="en-IE" sz="3600" i="1" dirty="0"/>
              <a:t>Now I am able to…</a:t>
            </a:r>
          </a:p>
          <a:p>
            <a:endParaRPr lang="en-IE" sz="36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223022" y="1126101"/>
            <a:ext cx="10954215" cy="17440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Distinguish between sexual and asexual reproduction.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Recognise the structure of DNA.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Explain what is meant by </a:t>
            </a:r>
            <a:r>
              <a:rPr lang="en-IE" sz="2800" i="1" dirty="0">
                <a:latin typeface="+mn-lt"/>
              </a:rPr>
              <a:t>variation</a:t>
            </a:r>
            <a:r>
              <a:rPr lang="en-IE" sz="2800" dirty="0">
                <a:latin typeface="+mn-lt"/>
              </a:rPr>
              <a:t> and how it occurs in nature.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7237" y="976289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1177237" y="1687555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1169802" y="2458877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11169805" y="315456"/>
            <a:ext cx="102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223024" y="3019980"/>
            <a:ext cx="10954215" cy="260584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Describe chromosomes and genes and explain the difference between them.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Explain Mendelian inheritance and work out some simple genetic crosses.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Recall examples of the environment affecting gene expression.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4A5442-A5F6-359B-4CB1-AF37441744B1}"/>
              </a:ext>
            </a:extLst>
          </p:cNvPr>
          <p:cNvSpPr/>
          <p:nvPr/>
        </p:nvSpPr>
        <p:spPr>
          <a:xfrm>
            <a:off x="11169803" y="3327108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D0DC6-1CA1-85F5-A231-273140EFA5E5}"/>
              </a:ext>
            </a:extLst>
          </p:cNvPr>
          <p:cNvSpPr/>
          <p:nvPr/>
        </p:nvSpPr>
        <p:spPr>
          <a:xfrm>
            <a:off x="11169804" y="4220254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71498-6126-EADA-D57D-0BB45459AB27}"/>
              </a:ext>
            </a:extLst>
          </p:cNvPr>
          <p:cNvSpPr/>
          <p:nvPr/>
        </p:nvSpPr>
        <p:spPr>
          <a:xfrm>
            <a:off x="11169805" y="5063570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7366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097D8-BF98-17B9-A015-03F1B36B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7CD8-CB1E-1D0D-5A6C-7977C962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8" y="2111876"/>
            <a:ext cx="10515600" cy="2067348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Exam Focus</a:t>
            </a:r>
          </a:p>
        </p:txBody>
      </p:sp>
    </p:spTree>
    <p:extLst>
      <p:ext uri="{BB962C8B-B14F-4D97-AF65-F5344CB8AC3E}">
        <p14:creationId xmlns:p14="http://schemas.microsoft.com/office/powerpoint/2010/main" val="23495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A72C3-CDA5-AF2F-4E94-526E733CB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F95B83-10CE-6196-70C5-E2673902EBC2}"/>
              </a:ext>
            </a:extLst>
          </p:cNvPr>
          <p:cNvSpPr txBox="1">
            <a:spLocks/>
          </p:cNvSpPr>
          <p:nvPr/>
        </p:nvSpPr>
        <p:spPr>
          <a:xfrm>
            <a:off x="318339" y="1092820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58F68-49AB-F327-768A-EB718D32DD31}"/>
              </a:ext>
            </a:extLst>
          </p:cNvPr>
          <p:cNvSpPr txBox="1"/>
          <p:nvPr/>
        </p:nvSpPr>
        <p:spPr>
          <a:xfrm>
            <a:off x="318339" y="216928"/>
            <a:ext cx="6811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+mj-lt"/>
              </a:rPr>
              <a:t>E</a:t>
            </a:r>
            <a:r>
              <a:rPr lang="en-IE" sz="3600" b="1" dirty="0">
                <a:solidFill>
                  <a:prstClr val="black"/>
                </a:solidFill>
                <a:latin typeface="+mj-lt"/>
              </a:rPr>
              <a:t>xam Focus – 2019 State Exam – Q5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78BF6-F0BC-12B8-93DF-C18D77CCF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00" y="769743"/>
            <a:ext cx="11220163" cy="1964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81CF5C-A030-32BE-1A73-07BF330BDF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774" y="2669982"/>
            <a:ext cx="7451123" cy="30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1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39C7A-5861-B663-13AE-6C7C685D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22FF2-59F2-C981-8DF0-6DE4D25FDDEE}"/>
              </a:ext>
            </a:extLst>
          </p:cNvPr>
          <p:cNvSpPr txBox="1"/>
          <p:nvPr/>
        </p:nvSpPr>
        <p:spPr>
          <a:xfrm>
            <a:off x="490654" y="8731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Keywords: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3EE4F-E5DD-16A3-A12F-B61575AB3B0E}"/>
              </a:ext>
            </a:extLst>
          </p:cNvPr>
          <p:cNvSpPr txBox="1"/>
          <p:nvPr/>
        </p:nvSpPr>
        <p:spPr>
          <a:xfrm>
            <a:off x="4940382" y="2906204"/>
            <a:ext cx="194066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Species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4D2E7-DF81-11B8-986D-F18550EFFF54}"/>
              </a:ext>
            </a:extLst>
          </p:cNvPr>
          <p:cNvSpPr txBox="1"/>
          <p:nvPr/>
        </p:nvSpPr>
        <p:spPr>
          <a:xfrm>
            <a:off x="2701105" y="1908323"/>
            <a:ext cx="281010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Inheritance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499EA2-79FC-A74A-7266-0552BACF5F9B}"/>
              </a:ext>
            </a:extLst>
          </p:cNvPr>
          <p:cNvSpPr txBox="1"/>
          <p:nvPr/>
        </p:nvSpPr>
        <p:spPr>
          <a:xfrm>
            <a:off x="6487698" y="3904085"/>
            <a:ext cx="252017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Dominant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5C670-85F4-7045-702B-6391CE2B74D7}"/>
              </a:ext>
            </a:extLst>
          </p:cNvPr>
          <p:cNvSpPr txBox="1"/>
          <p:nvPr/>
        </p:nvSpPr>
        <p:spPr>
          <a:xfrm>
            <a:off x="8723925" y="4901966"/>
            <a:ext cx="243241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Recessive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A5805-1C31-0732-4788-82D952F978B7}"/>
              </a:ext>
            </a:extLst>
          </p:cNvPr>
          <p:cNvSpPr txBox="1"/>
          <p:nvPr/>
        </p:nvSpPr>
        <p:spPr>
          <a:xfrm>
            <a:off x="598316" y="910442"/>
            <a:ext cx="328682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Environment </a:t>
            </a:r>
          </a:p>
        </p:txBody>
      </p:sp>
    </p:spTree>
    <p:extLst>
      <p:ext uri="{BB962C8B-B14F-4D97-AF65-F5344CB8AC3E}">
        <p14:creationId xmlns:p14="http://schemas.microsoft.com/office/powerpoint/2010/main" val="247836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9A71D-027C-B558-E57D-953EAAF1C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1D7C49-DEB8-B3B1-3FE2-119A7BB861EF}"/>
              </a:ext>
            </a:extLst>
          </p:cNvPr>
          <p:cNvSpPr txBox="1">
            <a:spLocks/>
          </p:cNvSpPr>
          <p:nvPr/>
        </p:nvSpPr>
        <p:spPr>
          <a:xfrm>
            <a:off x="318339" y="1092820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A5591-1045-8A29-357B-9A0B1FCDDECA}"/>
              </a:ext>
            </a:extLst>
          </p:cNvPr>
          <p:cNvSpPr txBox="1"/>
          <p:nvPr/>
        </p:nvSpPr>
        <p:spPr>
          <a:xfrm>
            <a:off x="318339" y="216928"/>
            <a:ext cx="6811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+mj-lt"/>
              </a:rPr>
              <a:t>E</a:t>
            </a:r>
            <a:r>
              <a:rPr lang="en-IE" sz="3600" b="1" dirty="0">
                <a:solidFill>
                  <a:prstClr val="black"/>
                </a:solidFill>
                <a:latin typeface="+mj-lt"/>
              </a:rPr>
              <a:t>xam Focus – 2019 State Exam – Q5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0969B-5C3D-66D6-F4A0-1A5517B76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9" y="2140864"/>
            <a:ext cx="10567964" cy="3431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38F513-A3D4-09A0-CD14-044F7898D1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46" y="216928"/>
            <a:ext cx="4819135" cy="20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7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21B6E-5EE0-1D5B-6192-0678890CC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33424B-8D0F-E674-19A4-D52A2B1E081A}"/>
              </a:ext>
            </a:extLst>
          </p:cNvPr>
          <p:cNvSpPr txBox="1">
            <a:spLocks/>
          </p:cNvSpPr>
          <p:nvPr/>
        </p:nvSpPr>
        <p:spPr>
          <a:xfrm>
            <a:off x="318339" y="1092820"/>
            <a:ext cx="11100509" cy="477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1567B-BFE8-F3EB-6EA6-806D601F7354}"/>
              </a:ext>
            </a:extLst>
          </p:cNvPr>
          <p:cNvSpPr txBox="1"/>
          <p:nvPr/>
        </p:nvSpPr>
        <p:spPr>
          <a:xfrm>
            <a:off x="318339" y="216928"/>
            <a:ext cx="6811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+mj-lt"/>
              </a:rPr>
              <a:t>E</a:t>
            </a:r>
            <a:r>
              <a:rPr lang="en-IE" sz="3600" b="1" dirty="0">
                <a:solidFill>
                  <a:prstClr val="black"/>
                </a:solidFill>
                <a:latin typeface="+mj-lt"/>
              </a:rPr>
              <a:t>xam Focus – 2019 State Exam – Q5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BCAC2-7A86-D032-D0AC-2CDA589BB1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46" y="91885"/>
            <a:ext cx="4819135" cy="2001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A5A127-8771-E47D-71B1-7B653BE3A4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39" y="1857338"/>
            <a:ext cx="9587168" cy="39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251339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10.1 Asexual and 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340269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079997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Sexual Reproduction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22721" y="958752"/>
            <a:ext cx="11546557" cy="469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Sexual reproduction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involves two parents, where the male and female gametes join to form a zygote.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In sexual reproduction, DNA from two different individuals (the parents) combines during fertilization.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offspring produced by sexual reproduction show much greater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variation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CE0CF-BE69-823C-1C3B-F6D3EEBF4597}"/>
              </a:ext>
            </a:extLst>
          </p:cNvPr>
          <p:cNvSpPr txBox="1"/>
          <p:nvPr/>
        </p:nvSpPr>
        <p:spPr>
          <a:xfrm>
            <a:off x="11429582" y="5287230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P.78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085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E1454-B5D9-18B7-933F-70994527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4D19-9B11-1C0B-E51C-37BFEFE6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079997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Asexual reproduction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F3AC5D-8578-A8A5-B7BF-9922CD6E79BB}"/>
              </a:ext>
            </a:extLst>
          </p:cNvPr>
          <p:cNvSpPr txBox="1">
            <a:spLocks/>
          </p:cNvSpPr>
          <p:nvPr/>
        </p:nvSpPr>
        <p:spPr>
          <a:xfrm>
            <a:off x="318341" y="1336088"/>
            <a:ext cx="6050376" cy="469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Asexual reproduction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involves only one parent.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As DNA is only being passed on from one parent, there is less variation involved in asexual reproduction.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ACD91-818A-53DD-424F-B3D9FB164811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P.78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5FF42-B2E5-8D0D-F063-B9A4FA017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717" y="589262"/>
            <a:ext cx="56769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44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16" y="2303931"/>
            <a:ext cx="10283283" cy="1325563"/>
          </a:xfrm>
        </p:spPr>
        <p:txBody>
          <a:bodyPr>
            <a:no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</a:rPr>
              <a:t>10.2 DNA (deoxyribonucleic acid)</a:t>
            </a:r>
          </a:p>
        </p:txBody>
      </p:sp>
    </p:spTree>
    <p:extLst>
      <p:ext uri="{BB962C8B-B14F-4D97-AF65-F5344CB8AC3E}">
        <p14:creationId xmlns:p14="http://schemas.microsoft.com/office/powerpoint/2010/main" val="123152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BDBC0-88A0-CE47-24F6-697EDB445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E5EF-F62C-7E5A-EE50-84A620F1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22302"/>
            <a:ext cx="3481703" cy="13827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DNA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04582B-CD1F-DFE6-E31E-84A6EA050346}"/>
              </a:ext>
            </a:extLst>
          </p:cNvPr>
          <p:cNvSpPr txBox="1">
            <a:spLocks/>
          </p:cNvSpPr>
          <p:nvPr/>
        </p:nvSpPr>
        <p:spPr>
          <a:xfrm>
            <a:off x="318340" y="791110"/>
            <a:ext cx="11621366" cy="452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DNA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carries genetic information. It controls all activities in all cells.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The structure of DNA was discovered by Rosalind Franklin, James Watson and Francis Crick.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The shape of DNA is called a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double helix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</a:pP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37FAA-EE90-2A28-6EDB-6082A08D658A}"/>
              </a:ext>
            </a:extLst>
          </p:cNvPr>
          <p:cNvSpPr/>
          <p:nvPr/>
        </p:nvSpPr>
        <p:spPr>
          <a:xfrm>
            <a:off x="318339" y="3478632"/>
            <a:ext cx="8537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There is a code within DNA called the </a:t>
            </a:r>
            <a:r>
              <a:rPr lang="en-US" sz="2800" b="1" dirty="0">
                <a:solidFill>
                  <a:srgbClr val="002060"/>
                </a:solidFill>
              </a:rPr>
              <a:t>genetic code</a:t>
            </a:r>
            <a:r>
              <a:rPr lang="en-US" sz="2800" dirty="0">
                <a:solidFill>
                  <a:srgbClr val="002060"/>
                </a:solidFill>
              </a:rPr>
              <a:t>. This code controls the production of thousands of proteins that make up the human body.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24C1B-1665-5247-2EBF-6F00B00744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311" y="2204683"/>
            <a:ext cx="3804721" cy="298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55C94-F166-5066-4E5A-F4B0513C0466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P.79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9164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d7da72-8783-4f62-959a-9ba9d9f5bccb">
      <Terms xmlns="http://schemas.microsoft.com/office/infopath/2007/PartnerControls"/>
    </lcf76f155ced4ddcb4097134ff3c332f>
    <TaxCatchAll xmlns="9c11c933-b9df-45b1-b4d6-c3b5b6223c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BCCFBB03B4C41939C17568F2B504C" ma:contentTypeVersion="12" ma:contentTypeDescription="Create a new document." ma:contentTypeScope="" ma:versionID="506514e8a43493b7a8832ce51a156ce5">
  <xsd:schema xmlns:xsd="http://www.w3.org/2001/XMLSchema" xmlns:xs="http://www.w3.org/2001/XMLSchema" xmlns:p="http://schemas.microsoft.com/office/2006/metadata/properties" xmlns:ns2="b1d7da72-8783-4f62-959a-9ba9d9f5bccb" xmlns:ns3="9c11c933-b9df-45b1-b4d6-c3b5b6223c45" targetNamespace="http://schemas.microsoft.com/office/2006/metadata/properties" ma:root="true" ma:fieldsID="ce58794338f47fe112ffcdefc6c2e99c" ns2:_="" ns3:_="">
    <xsd:import namespace="b1d7da72-8783-4f62-959a-9ba9d9f5bccb"/>
    <xsd:import namespace="9c11c933-b9df-45b1-b4d6-c3b5b6223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7da72-8783-4f62-959a-9ba9d9f5b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1c933-b9df-45b1-b4d6-c3b5b6223c4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50cda5-1c8f-4104-8edc-611fb8d0468e}" ma:internalName="TaxCatchAll" ma:showField="CatchAllData" ma:web="9c11c933-b9df-45b1-b4d6-c3b5b6223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0F7C7-C846-473A-8A84-4CE882342331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9c11c933-b9df-45b1-b4d6-c3b5b6223c4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1d7da72-8783-4f62-959a-9ba9d9f5bcc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E440F8-CFFB-4FD9-9013-F14587685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7da72-8783-4f62-959a-9ba9d9f5bccb"/>
    <ds:schemaRef ds:uri="9c11c933-b9df-45b1-b4d6-c3b5b6223c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A82961-0513-45DC-AC32-17ECBEE983A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b06156f-dd60-40c5-b86b-0343a8c74144}" enabled="0" method="" siteId="{7b06156f-dd60-40c5-b86b-0343a8c741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1160</Words>
  <Application>Microsoft Office PowerPoint</Application>
  <PresentationFormat>Widescreen</PresentationFormat>
  <Paragraphs>149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FSMe for Folens</vt:lpstr>
      <vt:lpstr>Office Theme</vt:lpstr>
      <vt:lpstr>PowerPoint Presentation</vt:lpstr>
      <vt:lpstr>PowerPoint Presentation</vt:lpstr>
      <vt:lpstr>PowerPoint Presentation</vt:lpstr>
      <vt:lpstr>PowerPoint Presentation</vt:lpstr>
      <vt:lpstr>10.1 Asexual and sexual reproduction</vt:lpstr>
      <vt:lpstr>Sexual Reproduction</vt:lpstr>
      <vt:lpstr>Asexual reproduction</vt:lpstr>
      <vt:lpstr>10.2 DNA (deoxyribonucleic acid)</vt:lpstr>
      <vt:lpstr>DNA</vt:lpstr>
      <vt:lpstr>Mutations </vt:lpstr>
      <vt:lpstr>PowerPoint Presentation</vt:lpstr>
      <vt:lpstr>10.3 Variation</vt:lpstr>
      <vt:lpstr>Variation</vt:lpstr>
      <vt:lpstr>Inherited Characteristics </vt:lpstr>
      <vt:lpstr>Acquired Characteristics </vt:lpstr>
      <vt:lpstr>10.4 Chromosomes and genes</vt:lpstr>
      <vt:lpstr>Chromosomes and genes</vt:lpstr>
      <vt:lpstr>Genes</vt:lpstr>
      <vt:lpstr>PowerPoint Presentation</vt:lpstr>
      <vt:lpstr>10.5 Mendelian inheritance </vt:lpstr>
      <vt:lpstr>Mendelian inheritance </vt:lpstr>
      <vt:lpstr>10.6 Genetic crosses </vt:lpstr>
      <vt:lpstr>Mendelian crosses </vt:lpstr>
      <vt:lpstr>Genetic crosses </vt:lpstr>
      <vt:lpstr>Genetic crosses </vt:lpstr>
      <vt:lpstr>Genetic crosses </vt:lpstr>
      <vt:lpstr>Pedigree charts</vt:lpstr>
      <vt:lpstr>Pedigree charts</vt:lpstr>
      <vt:lpstr>Experiment 10.1 To extract DNA from kiwi fruit</vt:lpstr>
      <vt:lpstr>Experiment 10.1 – To extract DNA from kiwi fruit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Focus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Conor Walker</cp:lastModifiedBy>
  <cp:revision>104</cp:revision>
  <dcterms:created xsi:type="dcterms:W3CDTF">2019-02-07T17:12:40Z</dcterms:created>
  <dcterms:modified xsi:type="dcterms:W3CDTF">2025-03-18T13:15:09Z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0x0101002DFBCCFBB03B4C41939C17568F2B504C</vt:lpwstr>
  </property>
  <property fmtid="{D5CDD505-2E9C-101B-9397-08002B2CF9AE}" pid="3" name="Order">
    <vt:r8>356300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