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comments/modernComment_188_2B69CD12.xml" ContentType="application/vnd.ms-powerpoint.comments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64" r:id="rId5"/>
    <p:sldId id="274" r:id="rId6"/>
    <p:sldId id="275" r:id="rId7"/>
    <p:sldId id="270" r:id="rId8"/>
    <p:sldId id="276" r:id="rId9"/>
    <p:sldId id="292" r:id="rId10"/>
    <p:sldId id="277" r:id="rId11"/>
    <p:sldId id="278" r:id="rId12"/>
    <p:sldId id="279" r:id="rId13"/>
    <p:sldId id="280" r:id="rId14"/>
    <p:sldId id="281" r:id="rId15"/>
    <p:sldId id="283" r:id="rId16"/>
    <p:sldId id="282" r:id="rId17"/>
    <p:sldId id="286" r:id="rId18"/>
    <p:sldId id="293" r:id="rId19"/>
    <p:sldId id="289" r:id="rId20"/>
    <p:sldId id="287" r:id="rId21"/>
    <p:sldId id="294" r:id="rId22"/>
    <p:sldId id="291" r:id="rId23"/>
    <p:sldId id="393" r:id="rId24"/>
    <p:sldId id="301" r:id="rId25"/>
    <p:sldId id="391" r:id="rId26"/>
    <p:sldId id="300" r:id="rId27"/>
    <p:sldId id="288" r:id="rId28"/>
    <p:sldId id="392" r:id="rId29"/>
    <p:sldId id="297" r:id="rId30"/>
    <p:sldId id="298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BCEE1-DD01-8FAB-FDC1-7CBC377926F4}" name="Conor Walker" initials="CW" userId="S::Conor.Walker@folens.ie::9e745111-8e3a-4b36-beec-6898a7e39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D8"/>
    <a:srgbClr val="F5EBFF"/>
    <a:srgbClr val="CC99FF"/>
    <a:srgbClr val="CC66FF"/>
    <a:srgbClr val="D59EC6"/>
    <a:srgbClr val="D60093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27315-1E6C-4E94-8993-8B65FAE4B00F}" v="22" dt="2025-03-18T12:52:23.027"/>
    <p1510:client id="{6DFB51C7-8FFD-49C8-9BFD-7DF5F2E54FE4}" v="1" dt="2025-03-18T13:17:44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29"/>
  </p:normalViewPr>
  <p:slideViewPr>
    <p:cSldViewPr snapToGrid="0" snapToObjects="1">
      <p:cViewPr varScale="1">
        <p:scale>
          <a:sx n="112" d="100"/>
          <a:sy n="11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a Walsh" userId="0274b6af91ea9cb3" providerId="LiveId" clId="{855E2A74-310B-45EF-9BAB-33EA0E451431}"/>
    <pc:docChg chg="undo custSel addSld delSld modSld sldOrd delMainMaster">
      <pc:chgData name="Shauna Walsh" userId="0274b6af91ea9cb3" providerId="LiveId" clId="{855E2A74-310B-45EF-9BAB-33EA0E451431}" dt="2025-03-02T15:02:10.533" v="2703"/>
      <pc:docMkLst>
        <pc:docMk/>
      </pc:docMkLst>
      <pc:sldChg chg="modSp mod setBg">
        <pc:chgData name="Shauna Walsh" userId="0274b6af91ea9cb3" providerId="LiveId" clId="{855E2A74-310B-45EF-9BAB-33EA0E451431}" dt="2025-03-02T11:58:47.779" v="6" actId="207"/>
        <pc:sldMkLst>
          <pc:docMk/>
          <pc:sldMk cId="3159516326" sldId="264"/>
        </pc:sldMkLst>
        <pc:spChg chg="mod">
          <ac:chgData name="Shauna Walsh" userId="0274b6af91ea9cb3" providerId="LiveId" clId="{855E2A74-310B-45EF-9BAB-33EA0E451431}" dt="2025-03-02T11:58:47.779" v="6" actId="207"/>
          <ac:spMkLst>
            <pc:docMk/>
            <pc:sldMk cId="3159516326" sldId="264"/>
            <ac:spMk id="3" creationId="{00000000-0000-0000-0000-000000000000}"/>
          </ac:spMkLst>
        </pc:spChg>
      </pc:sldChg>
      <pc:sldChg chg="del">
        <pc:chgData name="Shauna Walsh" userId="0274b6af91ea9cb3" providerId="LiveId" clId="{855E2A74-310B-45EF-9BAB-33EA0E451431}" dt="2025-03-02T12:01:08.635" v="25" actId="47"/>
        <pc:sldMkLst>
          <pc:docMk/>
          <pc:sldMk cId="788349949" sldId="266"/>
        </pc:sldMkLst>
      </pc:sldChg>
      <pc:sldChg chg="setBg">
        <pc:chgData name="Shauna Walsh" userId="0274b6af91ea9cb3" providerId="LiveId" clId="{855E2A74-310B-45EF-9BAB-33EA0E451431}" dt="2025-03-02T12:00:24.991" v="21"/>
        <pc:sldMkLst>
          <pc:docMk/>
          <pc:sldMk cId="1318883453" sldId="270"/>
        </pc:sldMkLst>
      </pc:sldChg>
      <pc:sldChg chg="addSp modSp mod setBg">
        <pc:chgData name="Shauna Walsh" userId="0274b6af91ea9cb3" providerId="LiveId" clId="{855E2A74-310B-45EF-9BAB-33EA0E451431}" dt="2025-03-02T12:13:56.254" v="188" actId="20577"/>
        <pc:sldMkLst>
          <pc:docMk/>
          <pc:sldMk cId="701251255" sldId="274"/>
        </pc:sldMkLst>
        <pc:spChg chg="add mod">
          <ac:chgData name="Shauna Walsh" userId="0274b6af91ea9cb3" providerId="LiveId" clId="{855E2A74-310B-45EF-9BAB-33EA0E451431}" dt="2025-03-02T12:13:56.254" v="188" actId="20577"/>
          <ac:spMkLst>
            <pc:docMk/>
            <pc:sldMk cId="701251255" sldId="274"/>
            <ac:spMk id="3" creationId="{544F054C-C6CF-4E4D-626B-0F4156EAE050}"/>
          </ac:spMkLst>
        </pc:spChg>
      </pc:sldChg>
      <pc:sldChg chg="addSp modSp mod setBg modAnim">
        <pc:chgData name="Shauna Walsh" userId="0274b6af91ea9cb3" providerId="LiveId" clId="{855E2A74-310B-45EF-9BAB-33EA0E451431}" dt="2025-03-02T14:46:19.526" v="2172" actId="1076"/>
        <pc:sldMkLst>
          <pc:docMk/>
          <pc:sldMk cId="2328244562" sldId="275"/>
        </pc:sldMkLst>
        <pc:spChg chg="mod">
          <ac:chgData name="Shauna Walsh" userId="0274b6af91ea9cb3" providerId="LiveId" clId="{855E2A74-310B-45EF-9BAB-33EA0E451431}" dt="2025-03-02T12:02:26.224" v="36" actId="1076"/>
          <ac:spMkLst>
            <pc:docMk/>
            <pc:sldMk cId="2328244562" sldId="275"/>
            <ac:spMk id="3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02:36.798" v="39" actId="14100"/>
          <ac:spMkLst>
            <pc:docMk/>
            <pc:sldMk cId="2328244562" sldId="275"/>
            <ac:spMk id="4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03:10.189" v="51" actId="1076"/>
          <ac:spMkLst>
            <pc:docMk/>
            <pc:sldMk cId="2328244562" sldId="275"/>
            <ac:spMk id="5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03:04.748" v="49" actId="1076"/>
          <ac:spMkLst>
            <pc:docMk/>
            <pc:sldMk cId="2328244562" sldId="275"/>
            <ac:spMk id="6" creationId="{00000000-0000-0000-0000-000000000000}"/>
          </ac:spMkLst>
        </pc:spChg>
        <pc:spChg chg="add mod">
          <ac:chgData name="Shauna Walsh" userId="0274b6af91ea9cb3" providerId="LiveId" clId="{855E2A74-310B-45EF-9BAB-33EA0E451431}" dt="2025-03-02T14:46:19.526" v="2172" actId="1076"/>
          <ac:spMkLst>
            <pc:docMk/>
            <pc:sldMk cId="2328244562" sldId="275"/>
            <ac:spMk id="7" creationId="{86F9EAF2-97F9-A343-CE81-ED13324476BC}"/>
          </ac:spMkLst>
        </pc:spChg>
        <pc:spChg chg="mod">
          <ac:chgData name="Shauna Walsh" userId="0274b6af91ea9cb3" providerId="LiveId" clId="{855E2A74-310B-45EF-9BAB-33EA0E451431}" dt="2025-03-02T12:03:06.904" v="50" actId="1076"/>
          <ac:spMkLst>
            <pc:docMk/>
            <pc:sldMk cId="2328244562" sldId="275"/>
            <ac:spMk id="9" creationId="{00000000-0000-0000-0000-000000000000}"/>
          </ac:spMkLst>
        </pc:spChg>
      </pc:sldChg>
      <pc:sldChg chg="addSp modSp mod setBg modAnim">
        <pc:chgData name="Shauna Walsh" userId="0274b6af91ea9cb3" providerId="LiveId" clId="{855E2A74-310B-45EF-9BAB-33EA0E451431}" dt="2025-03-02T12:14:03.037" v="189"/>
        <pc:sldMkLst>
          <pc:docMk/>
          <pc:sldMk cId="2098472501" sldId="276"/>
        </pc:sldMkLst>
        <pc:spChg chg="mod">
          <ac:chgData name="Shauna Walsh" userId="0274b6af91ea9cb3" providerId="LiveId" clId="{855E2A74-310B-45EF-9BAB-33EA0E451431}" dt="2025-03-02T12:05:50.629" v="70" actId="403"/>
          <ac:spMkLst>
            <pc:docMk/>
            <pc:sldMk cId="2098472501" sldId="276"/>
            <ac:spMk id="3" creationId="{283E4412-CCA9-A642-AB05-E6D1137663EC}"/>
          </ac:spMkLst>
        </pc:spChg>
        <pc:spChg chg="mod">
          <ac:chgData name="Shauna Walsh" userId="0274b6af91ea9cb3" providerId="LiveId" clId="{855E2A74-310B-45EF-9BAB-33EA0E451431}" dt="2025-03-02T12:06:20.514" v="77" actId="14100"/>
          <ac:spMkLst>
            <pc:docMk/>
            <pc:sldMk cId="2098472501" sldId="276"/>
            <ac:spMk id="4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06:00.542" v="72" actId="1076"/>
          <ac:spMkLst>
            <pc:docMk/>
            <pc:sldMk cId="2098472501" sldId="276"/>
            <ac:spMk id="5" creationId="{00000000-0000-0000-0000-000000000000}"/>
          </ac:spMkLst>
        </pc:spChg>
        <pc:spChg chg="add mod">
          <ac:chgData name="Shauna Walsh" userId="0274b6af91ea9cb3" providerId="LiveId" clId="{855E2A74-310B-45EF-9BAB-33EA0E451431}" dt="2025-03-02T12:14:03.037" v="189"/>
          <ac:spMkLst>
            <pc:docMk/>
            <pc:sldMk cId="2098472501" sldId="276"/>
            <ac:spMk id="8" creationId="{0C7E8B23-986A-6537-A086-D9F86DABD34B}"/>
          </ac:spMkLst>
        </pc:spChg>
        <pc:picChg chg="add mod">
          <ac:chgData name="Shauna Walsh" userId="0274b6af91ea9cb3" providerId="LiveId" clId="{855E2A74-310B-45EF-9BAB-33EA0E451431}" dt="2025-03-02T12:06:03.097" v="73" actId="1076"/>
          <ac:picMkLst>
            <pc:docMk/>
            <pc:sldMk cId="2098472501" sldId="276"/>
            <ac:picMk id="6" creationId="{9C27964E-5686-9A85-0D77-53EA555E7100}"/>
          </ac:picMkLst>
        </pc:picChg>
        <pc:picChg chg="add mod">
          <ac:chgData name="Shauna Walsh" userId="0274b6af91ea9cb3" providerId="LiveId" clId="{855E2A74-310B-45EF-9BAB-33EA0E451431}" dt="2025-03-02T12:06:24.310" v="78" actId="1076"/>
          <ac:picMkLst>
            <pc:docMk/>
            <pc:sldMk cId="2098472501" sldId="276"/>
            <ac:picMk id="7" creationId="{CBC9C203-4170-A456-562D-A5723D4320A4}"/>
          </ac:picMkLst>
        </pc:picChg>
      </pc:sldChg>
      <pc:sldChg chg="setBg">
        <pc:chgData name="Shauna Walsh" userId="0274b6af91ea9cb3" providerId="LiveId" clId="{855E2A74-310B-45EF-9BAB-33EA0E451431}" dt="2025-03-02T12:00:53.827" v="22"/>
        <pc:sldMkLst>
          <pc:docMk/>
          <pc:sldMk cId="1399543142" sldId="277"/>
        </pc:sldMkLst>
      </pc:sldChg>
      <pc:sldChg chg="addSp modSp mod setBg">
        <pc:chgData name="Shauna Walsh" userId="0274b6af91ea9cb3" providerId="LiveId" clId="{855E2A74-310B-45EF-9BAB-33EA0E451431}" dt="2025-03-02T12:14:22.358" v="193" actId="20577"/>
        <pc:sldMkLst>
          <pc:docMk/>
          <pc:sldMk cId="110030900" sldId="278"/>
        </pc:sldMkLst>
        <pc:spChg chg="add mod">
          <ac:chgData name="Shauna Walsh" userId="0274b6af91ea9cb3" providerId="LiveId" clId="{855E2A74-310B-45EF-9BAB-33EA0E451431}" dt="2025-03-02T12:14:22.358" v="193" actId="20577"/>
          <ac:spMkLst>
            <pc:docMk/>
            <pc:sldMk cId="110030900" sldId="278"/>
            <ac:spMk id="4" creationId="{3B6DCA70-148B-F347-05C0-ACF1AEBD7C54}"/>
          </ac:spMkLst>
        </pc:spChg>
      </pc:sldChg>
      <pc:sldChg chg="addSp modSp mod setBg">
        <pc:chgData name="Shauna Walsh" userId="0274b6af91ea9cb3" providerId="LiveId" clId="{855E2A74-310B-45EF-9BAB-33EA0E451431}" dt="2025-03-02T12:15:03.835" v="201" actId="20577"/>
        <pc:sldMkLst>
          <pc:docMk/>
          <pc:sldMk cId="4270268816" sldId="279"/>
        </pc:sldMkLst>
        <pc:spChg chg="mod">
          <ac:chgData name="Shauna Walsh" userId="0274b6af91ea9cb3" providerId="LiveId" clId="{855E2A74-310B-45EF-9BAB-33EA0E451431}" dt="2025-03-02T12:14:55.623" v="198" actId="1076"/>
          <ac:spMkLst>
            <pc:docMk/>
            <pc:sldMk cId="4270268816" sldId="279"/>
            <ac:spMk id="2" creationId="{5CB27F84-8B3A-C247-AAD5-0BBEFE09CA27}"/>
          </ac:spMkLst>
        </pc:spChg>
        <pc:spChg chg="add mod">
          <ac:chgData name="Shauna Walsh" userId="0274b6af91ea9cb3" providerId="LiveId" clId="{855E2A74-310B-45EF-9BAB-33EA0E451431}" dt="2025-03-02T12:15:03.835" v="201" actId="20577"/>
          <ac:spMkLst>
            <pc:docMk/>
            <pc:sldMk cId="4270268816" sldId="279"/>
            <ac:spMk id="3" creationId="{A6095BB3-6141-9A29-BACB-07F3B0C1DACA}"/>
          </ac:spMkLst>
        </pc:spChg>
        <pc:graphicFrameChg chg="mod">
          <ac:chgData name="Shauna Walsh" userId="0274b6af91ea9cb3" providerId="LiveId" clId="{855E2A74-310B-45EF-9BAB-33EA0E451431}" dt="2025-03-02T12:14:36.064" v="194" actId="1076"/>
          <ac:graphicFrameMkLst>
            <pc:docMk/>
            <pc:sldMk cId="4270268816" sldId="279"/>
            <ac:graphicFrameMk id="5" creationId="{00000000-0000-0000-0000-000000000000}"/>
          </ac:graphicFrameMkLst>
        </pc:graphicFrameChg>
        <pc:picChg chg="mod">
          <ac:chgData name="Shauna Walsh" userId="0274b6af91ea9cb3" providerId="LiveId" clId="{855E2A74-310B-45EF-9BAB-33EA0E451431}" dt="2025-03-02T12:14:42.711" v="196" actId="14100"/>
          <ac:picMkLst>
            <pc:docMk/>
            <pc:sldMk cId="4270268816" sldId="279"/>
            <ac:picMk id="7" creationId="{485C9084-8612-4798-9BB8-237F1E77E52A}"/>
          </ac:picMkLst>
        </pc:picChg>
      </pc:sldChg>
      <pc:sldChg chg="setBg">
        <pc:chgData name="Shauna Walsh" userId="0274b6af91ea9cb3" providerId="LiveId" clId="{855E2A74-310B-45EF-9BAB-33EA0E451431}" dt="2025-03-02T12:00:56.503" v="23"/>
        <pc:sldMkLst>
          <pc:docMk/>
          <pc:sldMk cId="1812376371" sldId="280"/>
        </pc:sldMkLst>
      </pc:sldChg>
      <pc:sldChg chg="addSp delSp modSp mod ord setBg modAnim">
        <pc:chgData name="Shauna Walsh" userId="0274b6af91ea9cb3" providerId="LiveId" clId="{855E2A74-310B-45EF-9BAB-33EA0E451431}" dt="2025-03-02T12:21:34.849" v="243" actId="1076"/>
        <pc:sldMkLst>
          <pc:docMk/>
          <pc:sldMk cId="156100977" sldId="281"/>
        </pc:sldMkLst>
        <pc:spChg chg="mod">
          <ac:chgData name="Shauna Walsh" userId="0274b6af91ea9cb3" providerId="LiveId" clId="{855E2A74-310B-45EF-9BAB-33EA0E451431}" dt="2025-03-02T12:17:45.961" v="211" actId="404"/>
          <ac:spMkLst>
            <pc:docMk/>
            <pc:sldMk cId="156100977" sldId="281"/>
            <ac:spMk id="2" creationId="{5CB27F84-8B3A-C247-AAD5-0BBEFE09CA27}"/>
          </ac:spMkLst>
        </pc:spChg>
        <pc:spChg chg="add mod">
          <ac:chgData name="Shauna Walsh" userId="0274b6af91ea9cb3" providerId="LiveId" clId="{855E2A74-310B-45EF-9BAB-33EA0E451431}" dt="2025-03-02T12:21:34.849" v="243" actId="1076"/>
          <ac:spMkLst>
            <pc:docMk/>
            <pc:sldMk cId="156100977" sldId="281"/>
            <ac:spMk id="4" creationId="{3EBA4024-35BC-53C0-D2E6-1EF4AB1B377B}"/>
          </ac:spMkLst>
        </pc:spChg>
        <pc:picChg chg="add mod">
          <ac:chgData name="Shauna Walsh" userId="0274b6af91ea9cb3" providerId="LiveId" clId="{855E2A74-310B-45EF-9BAB-33EA0E451431}" dt="2025-03-02T12:20:16.444" v="226" actId="1076"/>
          <ac:picMkLst>
            <pc:docMk/>
            <pc:sldMk cId="156100977" sldId="281"/>
            <ac:picMk id="7" creationId="{C1EE6C4D-5E28-8784-ADB0-C3A0261404B6}"/>
          </ac:picMkLst>
        </pc:picChg>
        <pc:picChg chg="add mod">
          <ac:chgData name="Shauna Walsh" userId="0274b6af91ea9cb3" providerId="LiveId" clId="{855E2A74-310B-45EF-9BAB-33EA0E451431}" dt="2025-03-02T12:20:19.922" v="227" actId="1076"/>
          <ac:picMkLst>
            <pc:docMk/>
            <pc:sldMk cId="156100977" sldId="281"/>
            <ac:picMk id="9" creationId="{632555C3-B9AA-083F-9926-72D07EB7D267}"/>
          </ac:picMkLst>
        </pc:picChg>
        <pc:picChg chg="add mod">
          <ac:chgData name="Shauna Walsh" userId="0274b6af91ea9cb3" providerId="LiveId" clId="{855E2A74-310B-45EF-9BAB-33EA0E451431}" dt="2025-03-02T12:20:37.793" v="230" actId="14100"/>
          <ac:picMkLst>
            <pc:docMk/>
            <pc:sldMk cId="156100977" sldId="281"/>
            <ac:picMk id="11" creationId="{BAA898CF-E4EA-D71E-6805-7B8BDB5E4BD0}"/>
          </ac:picMkLst>
        </pc:picChg>
      </pc:sldChg>
      <pc:sldChg chg="setBg">
        <pc:chgData name="Shauna Walsh" userId="0274b6af91ea9cb3" providerId="LiveId" clId="{855E2A74-310B-45EF-9BAB-33EA0E451431}" dt="2025-03-02T12:00:59.330" v="24"/>
        <pc:sldMkLst>
          <pc:docMk/>
          <pc:sldMk cId="3396456088" sldId="282"/>
        </pc:sldMkLst>
      </pc:sldChg>
      <pc:sldChg chg="addSp modSp mod setBg">
        <pc:chgData name="Shauna Walsh" userId="0274b6af91ea9cb3" providerId="LiveId" clId="{855E2A74-310B-45EF-9BAB-33EA0E451431}" dt="2025-03-02T12:21:48.412" v="253" actId="14100"/>
        <pc:sldMkLst>
          <pc:docMk/>
          <pc:sldMk cId="1750726717" sldId="283"/>
        </pc:sldMkLst>
        <pc:spChg chg="mod">
          <ac:chgData name="Shauna Walsh" userId="0274b6af91ea9cb3" providerId="LiveId" clId="{855E2A74-310B-45EF-9BAB-33EA0E451431}" dt="2025-03-02T12:21:00.931" v="234" actId="1076"/>
          <ac:spMkLst>
            <pc:docMk/>
            <pc:sldMk cId="1750726717" sldId="283"/>
            <ac:spMk id="3" creationId="{283E4412-CCA9-A642-AB05-E6D1137663EC}"/>
          </ac:spMkLst>
        </pc:spChg>
        <pc:spChg chg="add mod">
          <ac:chgData name="Shauna Walsh" userId="0274b6af91ea9cb3" providerId="LiveId" clId="{855E2A74-310B-45EF-9BAB-33EA0E451431}" dt="2025-03-02T12:21:48.412" v="253" actId="14100"/>
          <ac:spMkLst>
            <pc:docMk/>
            <pc:sldMk cId="1750726717" sldId="283"/>
            <ac:spMk id="5" creationId="{812A2046-C84B-638B-3965-6618E3452BEC}"/>
          </ac:spMkLst>
        </pc:spChg>
      </pc:sldChg>
      <pc:sldChg chg="del setBg">
        <pc:chgData name="Shauna Walsh" userId="0274b6af91ea9cb3" providerId="LiveId" clId="{855E2A74-310B-45EF-9BAB-33EA0E451431}" dt="2025-03-02T12:48:17.941" v="678" actId="47"/>
        <pc:sldMkLst>
          <pc:docMk/>
          <pc:sldMk cId="4012678853" sldId="284"/>
        </pc:sldMkLst>
      </pc:sldChg>
      <pc:sldChg chg="addSp modSp mod setBg modAnim">
        <pc:chgData name="Shauna Walsh" userId="0274b6af91ea9cb3" providerId="LiveId" clId="{855E2A74-310B-45EF-9BAB-33EA0E451431}" dt="2025-03-02T12:46:11.961" v="619" actId="1076"/>
        <pc:sldMkLst>
          <pc:docMk/>
          <pc:sldMk cId="2446860513" sldId="286"/>
        </pc:sldMkLst>
        <pc:spChg chg="add mod">
          <ac:chgData name="Shauna Walsh" userId="0274b6af91ea9cb3" providerId="LiveId" clId="{855E2A74-310B-45EF-9BAB-33EA0E451431}" dt="2025-03-02T12:25:49.828" v="288" actId="1076"/>
          <ac:spMkLst>
            <pc:docMk/>
            <pc:sldMk cId="2446860513" sldId="286"/>
            <ac:spMk id="4" creationId="{C312FFFD-4D53-AF21-656D-408DA155186D}"/>
          </ac:spMkLst>
        </pc:spChg>
        <pc:spChg chg="mod">
          <ac:chgData name="Shauna Walsh" userId="0274b6af91ea9cb3" providerId="LiveId" clId="{855E2A74-310B-45EF-9BAB-33EA0E451431}" dt="2025-03-02T12:46:11.961" v="619" actId="1076"/>
          <ac:spMkLst>
            <pc:docMk/>
            <pc:sldMk cId="2446860513" sldId="286"/>
            <ac:spMk id="5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24:09.003" v="282" actId="1076"/>
          <ac:spMkLst>
            <pc:docMk/>
            <pc:sldMk cId="2446860513" sldId="286"/>
            <ac:spMk id="6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23:20.819" v="276" actId="1076"/>
          <ac:spMkLst>
            <pc:docMk/>
            <pc:sldMk cId="2446860513" sldId="286"/>
            <ac:spMk id="10" creationId="{3BC5BB40-00F2-4ED4-95DD-A4C74C3738C4}"/>
          </ac:spMkLst>
        </pc:spChg>
        <pc:picChg chg="add mod">
          <ac:chgData name="Shauna Walsh" userId="0274b6af91ea9cb3" providerId="LiveId" clId="{855E2A74-310B-45EF-9BAB-33EA0E451431}" dt="2025-03-02T12:23:57.791" v="281" actId="1076"/>
          <ac:picMkLst>
            <pc:docMk/>
            <pc:sldMk cId="2446860513" sldId="286"/>
            <ac:picMk id="2" creationId="{43B5B1A4-8D0C-2967-C3E5-0F88FB13A7B2}"/>
          </ac:picMkLst>
        </pc:picChg>
        <pc:picChg chg="mod">
          <ac:chgData name="Shauna Walsh" userId="0274b6af91ea9cb3" providerId="LiveId" clId="{855E2A74-310B-45EF-9BAB-33EA0E451431}" dt="2025-03-02T12:36:56.172" v="524" actId="1076"/>
          <ac:picMkLst>
            <pc:docMk/>
            <pc:sldMk cId="2446860513" sldId="286"/>
            <ac:picMk id="9" creationId="{945D3AD8-FAE2-4736-885F-C7DAEE36D691}"/>
          </ac:picMkLst>
        </pc:picChg>
      </pc:sldChg>
      <pc:sldChg chg="addSp modSp mod ord setBg modAnim">
        <pc:chgData name="Shauna Walsh" userId="0274b6af91ea9cb3" providerId="LiveId" clId="{855E2A74-310B-45EF-9BAB-33EA0E451431}" dt="2025-03-02T12:46:41.471" v="655" actId="1076"/>
        <pc:sldMkLst>
          <pc:docMk/>
          <pc:sldMk cId="3646296160" sldId="287"/>
        </pc:sldMkLst>
        <pc:spChg chg="add mod">
          <ac:chgData name="Shauna Walsh" userId="0274b6af91ea9cb3" providerId="LiveId" clId="{855E2A74-310B-45EF-9BAB-33EA0E451431}" dt="2025-03-02T12:41:05.887" v="540" actId="20577"/>
          <ac:spMkLst>
            <pc:docMk/>
            <pc:sldMk cId="3646296160" sldId="287"/>
            <ac:spMk id="4" creationId="{B224627B-FA0A-6D52-3C06-E9B915B680AA}"/>
          </ac:spMkLst>
        </pc:spChg>
        <pc:spChg chg="mod">
          <ac:chgData name="Shauna Walsh" userId="0274b6af91ea9cb3" providerId="LiveId" clId="{855E2A74-310B-45EF-9BAB-33EA0E451431}" dt="2025-03-02T12:46:41.471" v="655" actId="1076"/>
          <ac:spMkLst>
            <pc:docMk/>
            <pc:sldMk cId="3646296160" sldId="287"/>
            <ac:spMk id="5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40:37.752" v="537" actId="1076"/>
          <ac:spMkLst>
            <pc:docMk/>
            <pc:sldMk cId="3646296160" sldId="287"/>
            <ac:spMk id="6" creationId="{00000000-0000-0000-0000-000000000000}"/>
          </ac:spMkLst>
        </pc:spChg>
        <pc:spChg chg="mod">
          <ac:chgData name="Shauna Walsh" userId="0274b6af91ea9cb3" providerId="LiveId" clId="{855E2A74-310B-45EF-9BAB-33EA0E451431}" dt="2025-03-02T12:37:39.393" v="529" actId="1076"/>
          <ac:spMkLst>
            <pc:docMk/>
            <pc:sldMk cId="3646296160" sldId="287"/>
            <ac:spMk id="8" creationId="{C8D47072-EB6A-48B0-AD5E-F52F6E7D3EED}"/>
          </ac:spMkLst>
        </pc:spChg>
        <pc:picChg chg="add mod">
          <ac:chgData name="Shauna Walsh" userId="0274b6af91ea9cb3" providerId="LiveId" clId="{855E2A74-310B-45EF-9BAB-33EA0E451431}" dt="2025-03-02T12:40:29.948" v="536" actId="1076"/>
          <ac:picMkLst>
            <pc:docMk/>
            <pc:sldMk cId="3646296160" sldId="287"/>
            <ac:picMk id="2" creationId="{1F2B13E3-FF53-536E-4BBE-BA2CA8546D6F}"/>
          </ac:picMkLst>
        </pc:picChg>
        <pc:picChg chg="mod modCrop">
          <ac:chgData name="Shauna Walsh" userId="0274b6af91ea9cb3" providerId="LiveId" clId="{855E2A74-310B-45EF-9BAB-33EA0E451431}" dt="2025-03-02T12:46:36.829" v="654" actId="14100"/>
          <ac:picMkLst>
            <pc:docMk/>
            <pc:sldMk cId="3646296160" sldId="287"/>
            <ac:picMk id="7" creationId="{DFC2C088-216E-48B1-80BD-DFB83DC5F83E}"/>
          </ac:picMkLst>
        </pc:picChg>
      </pc:sldChg>
      <pc:sldChg chg="setBg modAnim">
        <pc:chgData name="Shauna Walsh" userId="0274b6af91ea9cb3" providerId="LiveId" clId="{855E2A74-310B-45EF-9BAB-33EA0E451431}" dt="2025-03-02T13:30:24.279" v="691"/>
        <pc:sldMkLst>
          <pc:docMk/>
          <pc:sldMk cId="3605504685" sldId="288"/>
        </pc:sldMkLst>
      </pc:sldChg>
      <pc:sldChg chg="addSp delSp modSp mod ord setBg">
        <pc:chgData name="Shauna Walsh" userId="0274b6af91ea9cb3" providerId="LiveId" clId="{855E2A74-310B-45EF-9BAB-33EA0E451431}" dt="2025-03-02T12:35:14.371" v="517"/>
        <pc:sldMkLst>
          <pc:docMk/>
          <pc:sldMk cId="902102124" sldId="289"/>
        </pc:sldMkLst>
        <pc:spChg chg="add mod">
          <ac:chgData name="Shauna Walsh" userId="0274b6af91ea9cb3" providerId="LiveId" clId="{855E2A74-310B-45EF-9BAB-33EA0E451431}" dt="2025-03-02T12:34:16.333" v="513"/>
          <ac:spMkLst>
            <pc:docMk/>
            <pc:sldMk cId="902102124" sldId="289"/>
            <ac:spMk id="5" creationId="{C91BA75A-710F-976D-1432-97DA4666FF8F}"/>
          </ac:spMkLst>
        </pc:spChg>
        <pc:picChg chg="add mod">
          <ac:chgData name="Shauna Walsh" userId="0274b6af91ea9cb3" providerId="LiveId" clId="{855E2A74-310B-45EF-9BAB-33EA0E451431}" dt="2025-03-02T12:34:07.680" v="512" actId="1076"/>
          <ac:picMkLst>
            <pc:docMk/>
            <pc:sldMk cId="902102124" sldId="289"/>
            <ac:picMk id="4" creationId="{D541E34D-58CF-7A56-9C27-C41954702EBF}"/>
          </ac:picMkLst>
        </pc:picChg>
      </pc:sldChg>
      <pc:sldChg chg="delSp del mod setBg">
        <pc:chgData name="Shauna Walsh" userId="0274b6af91ea9cb3" providerId="LiveId" clId="{855E2A74-310B-45EF-9BAB-33EA0E451431}" dt="2025-03-02T12:44:46.948" v="589" actId="47"/>
        <pc:sldMkLst>
          <pc:docMk/>
          <pc:sldMk cId="3079411428" sldId="290"/>
        </pc:sldMkLst>
      </pc:sldChg>
      <pc:sldChg chg="addSp delSp modSp mod ord setBg modAnim">
        <pc:chgData name="Shauna Walsh" userId="0274b6af91ea9cb3" providerId="LiveId" clId="{855E2A74-310B-45EF-9BAB-33EA0E451431}" dt="2025-03-02T13:57:17.778" v="1391"/>
        <pc:sldMkLst>
          <pc:docMk/>
          <pc:sldMk cId="4019239857" sldId="291"/>
        </pc:sldMkLst>
        <pc:spChg chg="mod">
          <ac:chgData name="Shauna Walsh" userId="0274b6af91ea9cb3" providerId="LiveId" clId="{855E2A74-310B-45EF-9BAB-33EA0E451431}" dt="2025-03-02T13:37:06.717" v="1002" actId="20577"/>
          <ac:spMkLst>
            <pc:docMk/>
            <pc:sldMk cId="4019239857" sldId="291"/>
            <ac:spMk id="2" creationId="{5CB27F84-8B3A-C247-AAD5-0BBEFE09CA27}"/>
          </ac:spMkLst>
        </pc:spChg>
        <pc:spChg chg="add mod">
          <ac:chgData name="Shauna Walsh" userId="0274b6af91ea9cb3" providerId="LiveId" clId="{855E2A74-310B-45EF-9BAB-33EA0E451431}" dt="2025-03-02T13:41:28.942" v="1176" actId="12788"/>
          <ac:spMkLst>
            <pc:docMk/>
            <pc:sldMk cId="4019239857" sldId="291"/>
            <ac:spMk id="8" creationId="{BE7760DE-7A99-A8E7-9F47-332BDD1D9DF1}"/>
          </ac:spMkLst>
        </pc:spChg>
        <pc:spChg chg="add mod">
          <ac:chgData name="Shauna Walsh" userId="0274b6af91ea9cb3" providerId="LiveId" clId="{855E2A74-310B-45EF-9BAB-33EA0E451431}" dt="2025-03-02T13:41:28.942" v="1176" actId="12788"/>
          <ac:spMkLst>
            <pc:docMk/>
            <pc:sldMk cId="4019239857" sldId="291"/>
            <ac:spMk id="9" creationId="{14703764-D909-9DC4-6755-7DC7E7C8D22C}"/>
          </ac:spMkLst>
        </pc:spChg>
        <pc:spChg chg="add mod">
          <ac:chgData name="Shauna Walsh" userId="0274b6af91ea9cb3" providerId="LiveId" clId="{855E2A74-310B-45EF-9BAB-33EA0E451431}" dt="2025-03-02T13:41:28.942" v="1176" actId="12788"/>
          <ac:spMkLst>
            <pc:docMk/>
            <pc:sldMk cId="4019239857" sldId="291"/>
            <ac:spMk id="10" creationId="{DCE5E1F0-3996-B396-474A-6E36A04A2E88}"/>
          </ac:spMkLst>
        </pc:spChg>
        <pc:spChg chg="add mod">
          <ac:chgData name="Shauna Walsh" userId="0274b6af91ea9cb3" providerId="LiveId" clId="{855E2A74-310B-45EF-9BAB-33EA0E451431}" dt="2025-03-02T13:41:28.942" v="1176" actId="12788"/>
          <ac:spMkLst>
            <pc:docMk/>
            <pc:sldMk cId="4019239857" sldId="291"/>
            <ac:spMk id="11" creationId="{251AFDB4-C26A-18E1-E14A-AD5E4A75B5B7}"/>
          </ac:spMkLst>
        </pc:spChg>
        <pc:spChg chg="add mod">
          <ac:chgData name="Shauna Walsh" userId="0274b6af91ea9cb3" providerId="LiveId" clId="{855E2A74-310B-45EF-9BAB-33EA0E451431}" dt="2025-03-02T13:41:28.942" v="1176" actId="12788"/>
          <ac:spMkLst>
            <pc:docMk/>
            <pc:sldMk cId="4019239857" sldId="291"/>
            <ac:spMk id="12" creationId="{594A208C-A835-62C4-60E9-D93EE25528FC}"/>
          </ac:spMkLst>
        </pc:spChg>
        <pc:spChg chg="add mod">
          <ac:chgData name="Shauna Walsh" userId="0274b6af91ea9cb3" providerId="LiveId" clId="{855E2A74-310B-45EF-9BAB-33EA0E451431}" dt="2025-03-02T13:45:56.723" v="1325" actId="553"/>
          <ac:spMkLst>
            <pc:docMk/>
            <pc:sldMk cId="4019239857" sldId="291"/>
            <ac:spMk id="13" creationId="{3904BE9B-5B86-87F0-4D49-B8B8A4BC4102}"/>
          </ac:spMkLst>
        </pc:spChg>
        <pc:spChg chg="add del mod">
          <ac:chgData name="Shauna Walsh" userId="0274b6af91ea9cb3" providerId="LiveId" clId="{855E2A74-310B-45EF-9BAB-33EA0E451431}" dt="2025-03-02T13:46:27.789" v="1328" actId="1076"/>
          <ac:spMkLst>
            <pc:docMk/>
            <pc:sldMk cId="4019239857" sldId="291"/>
            <ac:spMk id="14" creationId="{6D951AA0-5A09-0549-CD9C-613A03258EB1}"/>
          </ac:spMkLst>
        </pc:spChg>
        <pc:spChg chg="add mod">
          <ac:chgData name="Shauna Walsh" userId="0274b6af91ea9cb3" providerId="LiveId" clId="{855E2A74-310B-45EF-9BAB-33EA0E451431}" dt="2025-03-02T13:45:56.723" v="1325" actId="553"/>
          <ac:spMkLst>
            <pc:docMk/>
            <pc:sldMk cId="4019239857" sldId="291"/>
            <ac:spMk id="15" creationId="{7F57390C-5E30-421B-55C8-D1EF0554E581}"/>
          </ac:spMkLst>
        </pc:spChg>
        <pc:spChg chg="add mod">
          <ac:chgData name="Shauna Walsh" userId="0274b6af91ea9cb3" providerId="LiveId" clId="{855E2A74-310B-45EF-9BAB-33EA0E451431}" dt="2025-03-02T13:45:56.723" v="1325" actId="553"/>
          <ac:spMkLst>
            <pc:docMk/>
            <pc:sldMk cId="4019239857" sldId="291"/>
            <ac:spMk id="16" creationId="{771C0FBD-32FF-A093-EE36-0FDB0FC5CC98}"/>
          </ac:spMkLst>
        </pc:spChg>
        <pc:spChg chg="add mod">
          <ac:chgData name="Shauna Walsh" userId="0274b6af91ea9cb3" providerId="LiveId" clId="{855E2A74-310B-45EF-9BAB-33EA0E451431}" dt="2025-03-02T13:45:56.723" v="1325" actId="553"/>
          <ac:spMkLst>
            <pc:docMk/>
            <pc:sldMk cId="4019239857" sldId="291"/>
            <ac:spMk id="17" creationId="{0FDB7C03-2920-7A7B-BBF5-67D659541F06}"/>
          </ac:spMkLst>
        </pc:spChg>
        <pc:cxnChg chg="add mod">
          <ac:chgData name="Shauna Walsh" userId="0274b6af91ea9cb3" providerId="LiveId" clId="{855E2A74-310B-45EF-9BAB-33EA0E451431}" dt="2025-03-02T13:52:19.250" v="1368" actId="208"/>
          <ac:cxnSpMkLst>
            <pc:docMk/>
            <pc:sldMk cId="4019239857" sldId="291"/>
            <ac:cxnSpMk id="31" creationId="{2DA7F9ED-BB06-2BAC-2BBD-83F32875A9FF}"/>
          </ac:cxnSpMkLst>
        </pc:cxnChg>
        <pc:cxnChg chg="add mod">
          <ac:chgData name="Shauna Walsh" userId="0274b6af91ea9cb3" providerId="LiveId" clId="{855E2A74-310B-45EF-9BAB-33EA0E451431}" dt="2025-03-02T13:52:35.441" v="1372" actId="208"/>
          <ac:cxnSpMkLst>
            <pc:docMk/>
            <pc:sldMk cId="4019239857" sldId="291"/>
            <ac:cxnSpMk id="34" creationId="{AFC1D3D1-C0F0-B459-FC55-1D1C7D3DF993}"/>
          </ac:cxnSpMkLst>
        </pc:cxnChg>
        <pc:cxnChg chg="add mod">
          <ac:chgData name="Shauna Walsh" userId="0274b6af91ea9cb3" providerId="LiveId" clId="{855E2A74-310B-45EF-9BAB-33EA0E451431}" dt="2025-03-02T13:52:25.385" v="1369" actId="208"/>
          <ac:cxnSpMkLst>
            <pc:docMk/>
            <pc:sldMk cId="4019239857" sldId="291"/>
            <ac:cxnSpMk id="36" creationId="{F4BA5B11-D482-0567-896B-A339783A4C02}"/>
          </ac:cxnSpMkLst>
        </pc:cxnChg>
        <pc:cxnChg chg="add mod">
          <ac:chgData name="Shauna Walsh" userId="0274b6af91ea9cb3" providerId="LiveId" clId="{855E2A74-310B-45EF-9BAB-33EA0E451431}" dt="2025-03-02T13:52:31.302" v="1371" actId="208"/>
          <ac:cxnSpMkLst>
            <pc:docMk/>
            <pc:sldMk cId="4019239857" sldId="291"/>
            <ac:cxnSpMk id="39" creationId="{EBDDA082-F388-E68E-76EB-10B0FDCB5E82}"/>
          </ac:cxnSpMkLst>
        </pc:cxnChg>
        <pc:cxnChg chg="add mod">
          <ac:chgData name="Shauna Walsh" userId="0274b6af91ea9cb3" providerId="LiveId" clId="{855E2A74-310B-45EF-9BAB-33EA0E451431}" dt="2025-03-02T13:52:42.605" v="1373" actId="208"/>
          <ac:cxnSpMkLst>
            <pc:docMk/>
            <pc:sldMk cId="4019239857" sldId="291"/>
            <ac:cxnSpMk id="41" creationId="{81EC7472-85E8-4820-A5B4-08E33991A0B3}"/>
          </ac:cxnSpMkLst>
        </pc:cxnChg>
      </pc:sldChg>
      <pc:sldChg chg="addSp delSp modSp add mod delAnim">
        <pc:chgData name="Shauna Walsh" userId="0274b6af91ea9cb3" providerId="LiveId" clId="{855E2A74-310B-45EF-9BAB-33EA0E451431}" dt="2025-03-02T12:14:08.016" v="190"/>
        <pc:sldMkLst>
          <pc:docMk/>
          <pc:sldMk cId="3793452687" sldId="292"/>
        </pc:sldMkLst>
        <pc:spChg chg="mod">
          <ac:chgData name="Shauna Walsh" userId="0274b6af91ea9cb3" providerId="LiveId" clId="{855E2A74-310B-45EF-9BAB-33EA0E451431}" dt="2025-03-02T12:08:25.321" v="99" actId="20577"/>
          <ac:spMkLst>
            <pc:docMk/>
            <pc:sldMk cId="3793452687" sldId="292"/>
            <ac:spMk id="2" creationId="{BDD6F903-CF9F-E06D-D782-4B5BD9F97F18}"/>
          </ac:spMkLst>
        </pc:spChg>
        <pc:spChg chg="add mod">
          <ac:chgData name="Shauna Walsh" userId="0274b6af91ea9cb3" providerId="LiveId" clId="{855E2A74-310B-45EF-9BAB-33EA0E451431}" dt="2025-03-02T12:12:33.113" v="181" actId="114"/>
          <ac:spMkLst>
            <pc:docMk/>
            <pc:sldMk cId="3793452687" sldId="292"/>
            <ac:spMk id="12" creationId="{334EC979-51B0-7714-BEEC-CF341F6FEE98}"/>
          </ac:spMkLst>
        </pc:spChg>
        <pc:spChg chg="add mod">
          <ac:chgData name="Shauna Walsh" userId="0274b6af91ea9cb3" providerId="LiveId" clId="{855E2A74-310B-45EF-9BAB-33EA0E451431}" dt="2025-03-02T12:12:35.345" v="182" actId="113"/>
          <ac:spMkLst>
            <pc:docMk/>
            <pc:sldMk cId="3793452687" sldId="292"/>
            <ac:spMk id="13" creationId="{35714233-7A24-7831-3DE3-BD77179C29F7}"/>
          </ac:spMkLst>
        </pc:spChg>
        <pc:spChg chg="add mod">
          <ac:chgData name="Shauna Walsh" userId="0274b6af91ea9cb3" providerId="LiveId" clId="{855E2A74-310B-45EF-9BAB-33EA0E451431}" dt="2025-03-02T12:14:08.016" v="190"/>
          <ac:spMkLst>
            <pc:docMk/>
            <pc:sldMk cId="3793452687" sldId="292"/>
            <ac:spMk id="14" creationId="{3407111D-06F1-D9B3-E0D1-562AB9A5896A}"/>
          </ac:spMkLst>
        </pc:spChg>
        <pc:picChg chg="add mod">
          <ac:chgData name="Shauna Walsh" userId="0274b6af91ea9cb3" providerId="LiveId" clId="{855E2A74-310B-45EF-9BAB-33EA0E451431}" dt="2025-03-02T12:12:22.884" v="178" actId="14100"/>
          <ac:picMkLst>
            <pc:docMk/>
            <pc:sldMk cId="3793452687" sldId="292"/>
            <ac:picMk id="9" creationId="{502F43C8-45DA-337B-5958-1A2921B063AC}"/>
          </ac:picMkLst>
        </pc:picChg>
        <pc:picChg chg="add mod">
          <ac:chgData name="Shauna Walsh" userId="0274b6af91ea9cb3" providerId="LiveId" clId="{855E2A74-310B-45EF-9BAB-33EA0E451431}" dt="2025-03-02T12:12:17.229" v="176" actId="208"/>
          <ac:picMkLst>
            <pc:docMk/>
            <pc:sldMk cId="3793452687" sldId="292"/>
            <ac:picMk id="11" creationId="{50C72905-893A-F98D-06EA-BC760ADD3D40}"/>
          </ac:picMkLst>
        </pc:picChg>
      </pc:sldChg>
      <pc:sldChg chg="addSp delSp modSp add mod delAnim">
        <pc:chgData name="Shauna Walsh" userId="0274b6af91ea9cb3" providerId="LiveId" clId="{855E2A74-310B-45EF-9BAB-33EA0E451431}" dt="2025-03-02T14:41:47.731" v="2162" actId="1076"/>
        <pc:sldMkLst>
          <pc:docMk/>
          <pc:sldMk cId="1156743837" sldId="293"/>
        </pc:sldMkLst>
        <pc:spChg chg="mod">
          <ac:chgData name="Shauna Walsh" userId="0274b6af91ea9cb3" providerId="LiveId" clId="{855E2A74-310B-45EF-9BAB-33EA0E451431}" dt="2025-03-02T12:26:59.785" v="377" actId="20577"/>
          <ac:spMkLst>
            <pc:docMk/>
            <pc:sldMk cId="1156743837" sldId="293"/>
            <ac:spMk id="4" creationId="{E7A7EA73-8751-FA15-1F0B-721591D18A7F}"/>
          </ac:spMkLst>
        </pc:spChg>
        <pc:spChg chg="mod">
          <ac:chgData name="Shauna Walsh" userId="0274b6af91ea9cb3" providerId="LiveId" clId="{855E2A74-310B-45EF-9BAB-33EA0E451431}" dt="2025-03-02T12:29:04.820" v="382" actId="14100"/>
          <ac:spMkLst>
            <pc:docMk/>
            <pc:sldMk cId="1156743837" sldId="293"/>
            <ac:spMk id="5" creationId="{3BE2DA1B-9759-C077-2204-DC86D8380A15}"/>
          </ac:spMkLst>
        </pc:spChg>
        <pc:spChg chg="add mod">
          <ac:chgData name="Shauna Walsh" userId="0274b6af91ea9cb3" providerId="LiveId" clId="{855E2A74-310B-45EF-9BAB-33EA0E451431}" dt="2025-03-02T12:29:33.525" v="418" actId="1076"/>
          <ac:spMkLst>
            <pc:docMk/>
            <pc:sldMk cId="1156743837" sldId="293"/>
            <ac:spMk id="11" creationId="{C61CF86D-87ED-5E3F-E115-05EC672DB6BA}"/>
          </ac:spMkLst>
        </pc:spChg>
        <pc:spChg chg="add mod">
          <ac:chgData name="Shauna Walsh" userId="0274b6af91ea9cb3" providerId="LiveId" clId="{855E2A74-310B-45EF-9BAB-33EA0E451431}" dt="2025-03-02T12:31:48.109" v="496" actId="1076"/>
          <ac:spMkLst>
            <pc:docMk/>
            <pc:sldMk cId="1156743837" sldId="293"/>
            <ac:spMk id="16" creationId="{5D8576B8-C02F-90DE-20EC-F39AFA02CFD0}"/>
          </ac:spMkLst>
        </pc:spChg>
        <pc:picChg chg="add mod">
          <ac:chgData name="Shauna Walsh" userId="0274b6af91ea9cb3" providerId="LiveId" clId="{855E2A74-310B-45EF-9BAB-33EA0E451431}" dt="2025-03-02T12:29:00.012" v="381"/>
          <ac:picMkLst>
            <pc:docMk/>
            <pc:sldMk cId="1156743837" sldId="293"/>
            <ac:picMk id="8" creationId="{DF581CEE-3ADA-958B-2111-521B10970745}"/>
          </ac:picMkLst>
        </pc:picChg>
        <pc:picChg chg="add mod ord">
          <ac:chgData name="Shauna Walsh" userId="0274b6af91ea9cb3" providerId="LiveId" clId="{855E2A74-310B-45EF-9BAB-33EA0E451431}" dt="2025-03-02T14:41:47.731" v="2162" actId="1076"/>
          <ac:picMkLst>
            <pc:docMk/>
            <pc:sldMk cId="1156743837" sldId="293"/>
            <ac:picMk id="12" creationId="{181BFFE2-0A2F-B1BB-1A18-84E2F9FB70D3}"/>
          </ac:picMkLst>
        </pc:picChg>
        <pc:picChg chg="add mod">
          <ac:chgData name="Shauna Walsh" userId="0274b6af91ea9cb3" providerId="LiveId" clId="{855E2A74-310B-45EF-9BAB-33EA0E451431}" dt="2025-03-02T12:30:13.419" v="422" actId="1076"/>
          <ac:picMkLst>
            <pc:docMk/>
            <pc:sldMk cId="1156743837" sldId="293"/>
            <ac:picMk id="13" creationId="{CC00A6EB-68CA-0C48-F4AA-A1920DCA6311}"/>
          </ac:picMkLst>
        </pc:picChg>
        <pc:picChg chg="add mod">
          <ac:chgData name="Shauna Walsh" userId="0274b6af91ea9cb3" providerId="LiveId" clId="{855E2A74-310B-45EF-9BAB-33EA0E451431}" dt="2025-03-02T12:31:16.905" v="432" actId="1076"/>
          <ac:picMkLst>
            <pc:docMk/>
            <pc:sldMk cId="1156743837" sldId="293"/>
            <ac:picMk id="15" creationId="{52D454D5-0B95-F232-40FC-5A09454F6D0B}"/>
          </ac:picMkLst>
        </pc:picChg>
      </pc:sldChg>
      <pc:sldChg chg="add del ord">
        <pc:chgData name="Shauna Walsh" userId="0274b6af91ea9cb3" providerId="LiveId" clId="{855E2A74-310B-45EF-9BAB-33EA0E451431}" dt="2025-03-02T12:17:29.480" v="205" actId="47"/>
        <pc:sldMkLst>
          <pc:docMk/>
          <pc:sldMk cId="2219177850" sldId="293"/>
        </pc:sldMkLst>
      </pc:sldChg>
      <pc:sldChg chg="addSp delSp modSp add mod ord">
        <pc:chgData name="Shauna Walsh" userId="0274b6af91ea9cb3" providerId="LiveId" clId="{855E2A74-310B-45EF-9BAB-33EA0E451431}" dt="2025-03-02T12:44:27.887" v="588" actId="1076"/>
        <pc:sldMkLst>
          <pc:docMk/>
          <pc:sldMk cId="1835929596" sldId="294"/>
        </pc:sldMkLst>
        <pc:spChg chg="mod">
          <ac:chgData name="Shauna Walsh" userId="0274b6af91ea9cb3" providerId="LiveId" clId="{855E2A74-310B-45EF-9BAB-33EA0E451431}" dt="2025-03-02T12:43:44.734" v="585" actId="20577"/>
          <ac:spMkLst>
            <pc:docMk/>
            <pc:sldMk cId="1835929596" sldId="294"/>
            <ac:spMk id="5" creationId="{915A03D6-DD0C-6741-5DD6-34F5CAE0D217}"/>
          </ac:spMkLst>
        </pc:spChg>
        <pc:picChg chg="add mod">
          <ac:chgData name="Shauna Walsh" userId="0274b6af91ea9cb3" providerId="LiveId" clId="{855E2A74-310B-45EF-9BAB-33EA0E451431}" dt="2025-03-02T12:44:27.887" v="588" actId="1076"/>
          <ac:picMkLst>
            <pc:docMk/>
            <pc:sldMk cId="1835929596" sldId="294"/>
            <ac:picMk id="3" creationId="{E7B6C818-4428-91CF-15BE-134879D56DDE}"/>
          </ac:picMkLst>
        </pc:picChg>
      </pc:sldChg>
      <pc:sldChg chg="delSp modSp add del mod ord">
        <pc:chgData name="Shauna Walsh" userId="0274b6af91ea9cb3" providerId="LiveId" clId="{855E2A74-310B-45EF-9BAB-33EA0E451431}" dt="2025-03-02T12:43:34.216" v="580" actId="47"/>
        <pc:sldMkLst>
          <pc:docMk/>
          <pc:sldMk cId="3669013573" sldId="294"/>
        </pc:sldMkLst>
      </pc:sldChg>
      <pc:sldChg chg="addSp delSp modSp add del mod ord">
        <pc:chgData name="Shauna Walsh" userId="0274b6af91ea9cb3" providerId="LiveId" clId="{855E2A74-310B-45EF-9BAB-33EA0E451431}" dt="2025-03-02T12:50:31.706" v="686" actId="47"/>
        <pc:sldMkLst>
          <pc:docMk/>
          <pc:sldMk cId="382868077" sldId="295"/>
        </pc:sldMkLst>
      </pc:sldChg>
      <pc:sldChg chg="addSp delSp modSp add mod modAnim">
        <pc:chgData name="Shauna Walsh" userId="0274b6af91ea9cb3" providerId="LiveId" clId="{855E2A74-310B-45EF-9BAB-33EA0E451431}" dt="2025-03-02T14:15:52.117" v="1590" actId="14100"/>
        <pc:sldMkLst>
          <pc:docMk/>
          <pc:sldMk cId="3138657800" sldId="296"/>
        </pc:sldMkLst>
      </pc:sldChg>
      <pc:sldChg chg="addSp delSp modSp add mod delAnim modAnim">
        <pc:chgData name="Shauna Walsh" userId="0274b6af91ea9cb3" providerId="LiveId" clId="{855E2A74-310B-45EF-9BAB-33EA0E451431}" dt="2025-03-02T14:42:15.207" v="2169" actId="1076"/>
        <pc:sldMkLst>
          <pc:docMk/>
          <pc:sldMk cId="1755640164" sldId="297"/>
        </pc:sldMkLst>
        <pc:spChg chg="mod">
          <ac:chgData name="Shauna Walsh" userId="0274b6af91ea9cb3" providerId="LiveId" clId="{855E2A74-310B-45EF-9BAB-33EA0E451431}" dt="2025-03-02T14:24:06.730" v="1645" actId="1076"/>
          <ac:spMkLst>
            <pc:docMk/>
            <pc:sldMk cId="1755640164" sldId="297"/>
            <ac:spMk id="4" creationId="{42FF3998-5F0B-5A56-09E0-F55EAE28A562}"/>
          </ac:spMkLst>
        </pc:spChg>
        <pc:picChg chg="add mod">
          <ac:chgData name="Shauna Walsh" userId="0274b6af91ea9cb3" providerId="LiveId" clId="{855E2A74-310B-45EF-9BAB-33EA0E451431}" dt="2025-03-02T14:42:15.207" v="2169" actId="1076"/>
          <ac:picMkLst>
            <pc:docMk/>
            <pc:sldMk cId="1755640164" sldId="297"/>
            <ac:picMk id="15" creationId="{BBD9F66B-487B-DDD2-8C7B-5E780F514828}"/>
          </ac:picMkLst>
        </pc:picChg>
      </pc:sldChg>
      <pc:sldChg chg="addSp delSp modSp add mod modAnim">
        <pc:chgData name="Shauna Walsh" userId="0274b6af91ea9cb3" providerId="LiveId" clId="{855E2A74-310B-45EF-9BAB-33EA0E451431}" dt="2025-03-02T14:30:34.380" v="2128"/>
        <pc:sldMkLst>
          <pc:docMk/>
          <pc:sldMk cId="1904299623" sldId="298"/>
        </pc:sldMkLst>
        <pc:spChg chg="add mod">
          <ac:chgData name="Shauna Walsh" userId="0274b6af91ea9cb3" providerId="LiveId" clId="{855E2A74-310B-45EF-9BAB-33EA0E451431}" dt="2025-03-02T14:29:40.356" v="2114" actId="207"/>
          <ac:spMkLst>
            <pc:docMk/>
            <pc:sldMk cId="1904299623" sldId="298"/>
            <ac:spMk id="2" creationId="{1A975378-EFF1-49A9-7ED2-7D493455E340}"/>
          </ac:spMkLst>
        </pc:spChg>
        <pc:spChg chg="mod">
          <ac:chgData name="Shauna Walsh" userId="0274b6af91ea9cb3" providerId="LiveId" clId="{855E2A74-310B-45EF-9BAB-33EA0E451431}" dt="2025-03-02T14:24:26.513" v="1654" actId="1076"/>
          <ac:spMkLst>
            <pc:docMk/>
            <pc:sldMk cId="1904299623" sldId="298"/>
            <ac:spMk id="4" creationId="{E5D28EFC-15F1-76D8-53D7-8B48F9BEE41D}"/>
          </ac:spMkLst>
        </pc:spChg>
        <pc:spChg chg="add mod">
          <ac:chgData name="Shauna Walsh" userId="0274b6af91ea9cb3" providerId="LiveId" clId="{855E2A74-310B-45EF-9BAB-33EA0E451431}" dt="2025-03-02T14:29:42.320" v="2115" actId="207"/>
          <ac:spMkLst>
            <pc:docMk/>
            <pc:sldMk cId="1904299623" sldId="298"/>
            <ac:spMk id="5" creationId="{990758B2-5AF1-B827-3725-D1081AB2B9A7}"/>
          </ac:spMkLst>
        </pc:spChg>
        <pc:spChg chg="add mod">
          <ac:chgData name="Shauna Walsh" userId="0274b6af91ea9cb3" providerId="LiveId" clId="{855E2A74-310B-45EF-9BAB-33EA0E451431}" dt="2025-03-02T14:29:44.636" v="2116" actId="207"/>
          <ac:spMkLst>
            <pc:docMk/>
            <pc:sldMk cId="1904299623" sldId="298"/>
            <ac:spMk id="6" creationId="{E33B912B-D5A3-BB93-77ED-22B934EB476C}"/>
          </ac:spMkLst>
        </pc:spChg>
        <pc:picChg chg="add mod">
          <ac:chgData name="Shauna Walsh" userId="0274b6af91ea9cb3" providerId="LiveId" clId="{855E2A74-310B-45EF-9BAB-33EA0E451431}" dt="2025-03-02T14:24:30.247" v="1655" actId="1076"/>
          <ac:picMkLst>
            <pc:docMk/>
            <pc:sldMk cId="1904299623" sldId="298"/>
            <ac:picMk id="21" creationId="{9AE6EC04-9443-34F0-BA28-6E08F14B5050}"/>
          </ac:picMkLst>
        </pc:picChg>
      </pc:sldChg>
      <pc:sldChg chg="addSp modSp add mod modAnim">
        <pc:chgData name="Shauna Walsh" userId="0274b6af91ea9cb3" providerId="LiveId" clId="{855E2A74-310B-45EF-9BAB-33EA0E451431}" dt="2025-03-02T14:30:41.679" v="2130"/>
        <pc:sldMkLst>
          <pc:docMk/>
          <pc:sldMk cId="2987894321" sldId="299"/>
        </pc:sldMkLst>
        <pc:spChg chg="mod">
          <ac:chgData name="Shauna Walsh" userId="0274b6af91ea9cb3" providerId="LiveId" clId="{855E2A74-310B-45EF-9BAB-33EA0E451431}" dt="2025-03-02T14:30:13.953" v="2123" actId="207"/>
          <ac:spMkLst>
            <pc:docMk/>
            <pc:sldMk cId="2987894321" sldId="299"/>
            <ac:spMk id="2" creationId="{D96C0150-B073-ACAD-1F60-90AF2B9F9590}"/>
          </ac:spMkLst>
        </pc:spChg>
        <pc:spChg chg="add mod">
          <ac:chgData name="Shauna Walsh" userId="0274b6af91ea9cb3" providerId="LiveId" clId="{855E2A74-310B-45EF-9BAB-33EA0E451431}" dt="2025-03-02T14:30:21.339" v="2125" actId="1076"/>
          <ac:spMkLst>
            <pc:docMk/>
            <pc:sldMk cId="2987894321" sldId="299"/>
            <ac:spMk id="5" creationId="{9DCB369D-7C56-FAA6-C2B9-D86A5D6C370F}"/>
          </ac:spMkLst>
        </pc:spChg>
      </pc:sldChg>
      <pc:sldChg chg="addSp delSp modSp new mod setBg">
        <pc:chgData name="Shauna Walsh" userId="0274b6af91ea9cb3" providerId="LiveId" clId="{855E2A74-310B-45EF-9BAB-33EA0E451431}" dt="2025-03-02T14:33:00.270" v="2141" actId="14100"/>
        <pc:sldMkLst>
          <pc:docMk/>
          <pc:sldMk cId="1751690814" sldId="300"/>
        </pc:sldMkLst>
        <pc:picChg chg="add mod modCrop">
          <ac:chgData name="Shauna Walsh" userId="0274b6af91ea9cb3" providerId="LiveId" clId="{855E2A74-310B-45EF-9BAB-33EA0E451431}" dt="2025-03-02T14:33:00.270" v="2141" actId="14100"/>
          <ac:picMkLst>
            <pc:docMk/>
            <pc:sldMk cId="1751690814" sldId="300"/>
            <ac:picMk id="5" creationId="{1CE51A7A-59B9-A52D-FB10-510A82896FB4}"/>
          </ac:picMkLst>
        </pc:picChg>
      </pc:sldChg>
      <pc:sldChg chg="addSp delSp modSp new mod setBg">
        <pc:chgData name="Shauna Walsh" userId="0274b6af91ea9cb3" providerId="LiveId" clId="{855E2A74-310B-45EF-9BAB-33EA0E451431}" dt="2025-03-02T14:44:03.542" v="2170"/>
        <pc:sldMkLst>
          <pc:docMk/>
          <pc:sldMk cId="360856196" sldId="301"/>
        </pc:sldMkLst>
        <pc:spChg chg="mod">
          <ac:chgData name="Shauna Walsh" userId="0274b6af91ea9cb3" providerId="LiveId" clId="{855E2A74-310B-45EF-9BAB-33EA0E451431}" dt="2025-03-02T14:41:19.133" v="2159" actId="1076"/>
          <ac:spMkLst>
            <pc:docMk/>
            <pc:sldMk cId="360856196" sldId="301"/>
            <ac:spMk id="2" creationId="{15531B3E-3A44-BAF2-2F71-80AC00A19E07}"/>
          </ac:spMkLst>
        </pc:spChg>
        <pc:picChg chg="add mod ord">
          <ac:chgData name="Shauna Walsh" userId="0274b6af91ea9cb3" providerId="LiveId" clId="{855E2A74-310B-45EF-9BAB-33EA0E451431}" dt="2025-03-02T14:44:03.542" v="2170"/>
          <ac:picMkLst>
            <pc:docMk/>
            <pc:sldMk cId="360856196" sldId="301"/>
            <ac:picMk id="5" creationId="{7D994B04-4B72-D49B-353D-8AA08D9BE8E2}"/>
          </ac:picMkLst>
        </pc:picChg>
        <pc:picChg chg="add mod ord">
          <ac:chgData name="Shauna Walsh" userId="0274b6af91ea9cb3" providerId="LiveId" clId="{855E2A74-310B-45EF-9BAB-33EA0E451431}" dt="2025-03-02T14:42:07.349" v="2168" actId="1076"/>
          <ac:picMkLst>
            <pc:docMk/>
            <pc:sldMk cId="360856196" sldId="301"/>
            <ac:picMk id="6" creationId="{33A81B13-E0A1-DC04-3C12-27269B0E368B}"/>
          </ac:picMkLst>
        </pc:picChg>
        <pc:picChg chg="add mod">
          <ac:chgData name="Shauna Walsh" userId="0274b6af91ea9cb3" providerId="LiveId" clId="{855E2A74-310B-45EF-9BAB-33EA0E451431}" dt="2025-03-02T14:41:54.415" v="2164" actId="1076"/>
          <ac:picMkLst>
            <pc:docMk/>
            <pc:sldMk cId="360856196" sldId="301"/>
            <ac:picMk id="7" creationId="{2C67B829-219D-742F-6057-E9A4DDC7145D}"/>
          </ac:picMkLst>
        </pc:picChg>
      </pc:sldChg>
      <pc:sldChg chg="addSp delSp modSp mod delAnim modAnim">
        <pc:chgData name="Shauna Walsh" userId="0274b6af91ea9cb3" providerId="LiveId" clId="{855E2A74-310B-45EF-9BAB-33EA0E451431}" dt="2025-03-02T15:02:10.533" v="2703"/>
        <pc:sldMkLst>
          <pc:docMk/>
          <pc:sldMk cId="2161806771" sldId="391"/>
        </pc:sldMkLst>
        <pc:spChg chg="add mod">
          <ac:chgData name="Shauna Walsh" userId="0274b6af91ea9cb3" providerId="LiveId" clId="{855E2A74-310B-45EF-9BAB-33EA0E451431}" dt="2025-03-02T14:57:04.563" v="2333" actId="1037"/>
          <ac:spMkLst>
            <pc:docMk/>
            <pc:sldMk cId="2161806771" sldId="391"/>
            <ac:spMk id="3" creationId="{A4F1A6AE-0E5B-34BC-6B99-A6237031CA58}"/>
          </ac:spMkLst>
        </pc:spChg>
        <pc:spChg chg="add mod">
          <ac:chgData name="Shauna Walsh" userId="0274b6af91ea9cb3" providerId="LiveId" clId="{855E2A74-310B-45EF-9BAB-33EA0E451431}" dt="2025-03-02T14:57:04.563" v="2333" actId="1037"/>
          <ac:spMkLst>
            <pc:docMk/>
            <pc:sldMk cId="2161806771" sldId="391"/>
            <ac:spMk id="4" creationId="{54DEBC9F-C5B4-1FFE-A458-0A76B59D98B5}"/>
          </ac:spMkLst>
        </pc:spChg>
        <pc:spChg chg="add mod">
          <ac:chgData name="Shauna Walsh" userId="0274b6af91ea9cb3" providerId="LiveId" clId="{855E2A74-310B-45EF-9BAB-33EA0E451431}" dt="2025-03-02T14:57:04.563" v="2333" actId="1037"/>
          <ac:spMkLst>
            <pc:docMk/>
            <pc:sldMk cId="2161806771" sldId="391"/>
            <ac:spMk id="5" creationId="{E5DF5A37-C1BF-5CD8-6D2C-8ECF90406FFA}"/>
          </ac:spMkLst>
        </pc:spChg>
        <pc:spChg chg="add mod">
          <ac:chgData name="Shauna Walsh" userId="0274b6af91ea9cb3" providerId="LiveId" clId="{855E2A74-310B-45EF-9BAB-33EA0E451431}" dt="2025-03-02T14:57:04.563" v="2333" actId="1037"/>
          <ac:spMkLst>
            <pc:docMk/>
            <pc:sldMk cId="2161806771" sldId="391"/>
            <ac:spMk id="6" creationId="{38B1753D-EBD9-9441-37F1-A50AE5390493}"/>
          </ac:spMkLst>
        </pc:spChg>
        <pc:spChg chg="add mod">
          <ac:chgData name="Shauna Walsh" userId="0274b6af91ea9cb3" providerId="LiveId" clId="{855E2A74-310B-45EF-9BAB-33EA0E451431}" dt="2025-03-02T14:57:04.563" v="2333" actId="1037"/>
          <ac:spMkLst>
            <pc:docMk/>
            <pc:sldMk cId="2161806771" sldId="391"/>
            <ac:spMk id="7" creationId="{FB21A31A-F2CB-8CBE-8359-27039DB7E006}"/>
          </ac:spMkLst>
        </pc:spChg>
        <pc:spChg chg="add mod">
          <ac:chgData name="Shauna Walsh" userId="0274b6af91ea9cb3" providerId="LiveId" clId="{855E2A74-310B-45EF-9BAB-33EA0E451431}" dt="2025-03-02T15:00:36.233" v="2687" actId="1076"/>
          <ac:spMkLst>
            <pc:docMk/>
            <pc:sldMk cId="2161806771" sldId="391"/>
            <ac:spMk id="8" creationId="{C3A76047-333C-CD00-D4D6-C3129CA957F9}"/>
          </ac:spMkLst>
        </pc:spChg>
        <pc:spChg chg="mod">
          <ac:chgData name="Shauna Walsh" userId="0274b6af91ea9cb3" providerId="LiveId" clId="{855E2A74-310B-45EF-9BAB-33EA0E451431}" dt="2025-03-02T14:57:16.154" v="2352" actId="1037"/>
          <ac:spMkLst>
            <pc:docMk/>
            <pc:sldMk cId="2161806771" sldId="391"/>
            <ac:spMk id="24" creationId="{AD88F69B-694B-BB57-42E8-9A20FAE885FE}"/>
          </ac:spMkLst>
        </pc:spChg>
        <pc:spChg chg="mod">
          <ac:chgData name="Shauna Walsh" userId="0274b6af91ea9cb3" providerId="LiveId" clId="{855E2A74-310B-45EF-9BAB-33EA0E451431}" dt="2025-03-02T14:57:16.154" v="2352" actId="1037"/>
          <ac:spMkLst>
            <pc:docMk/>
            <pc:sldMk cId="2161806771" sldId="391"/>
            <ac:spMk id="27" creationId="{F70DB291-620E-713A-F686-8D130A9FE917}"/>
          </ac:spMkLst>
        </pc:spChg>
        <pc:spChg chg="mod">
          <ac:chgData name="Shauna Walsh" userId="0274b6af91ea9cb3" providerId="LiveId" clId="{855E2A74-310B-45EF-9BAB-33EA0E451431}" dt="2025-03-02T14:57:16.154" v="2352" actId="1037"/>
          <ac:spMkLst>
            <pc:docMk/>
            <pc:sldMk cId="2161806771" sldId="391"/>
            <ac:spMk id="31" creationId="{E1AD9D9B-89DC-8942-E941-24D17CD2F15D}"/>
          </ac:spMkLst>
        </pc:spChg>
        <pc:spChg chg="mod">
          <ac:chgData name="Shauna Walsh" userId="0274b6af91ea9cb3" providerId="LiveId" clId="{855E2A74-310B-45EF-9BAB-33EA0E451431}" dt="2025-03-02T14:57:16.154" v="2352" actId="1037"/>
          <ac:spMkLst>
            <pc:docMk/>
            <pc:sldMk cId="2161806771" sldId="391"/>
            <ac:spMk id="32" creationId="{F83536DB-DAB4-99FE-FE47-188CFBB8C87D}"/>
          </ac:spMkLst>
        </pc:spChg>
        <pc:spChg chg="mod">
          <ac:chgData name="Shauna Walsh" userId="0274b6af91ea9cb3" providerId="LiveId" clId="{855E2A74-310B-45EF-9BAB-33EA0E451431}" dt="2025-03-02T14:57:16.154" v="2352" actId="1037"/>
          <ac:spMkLst>
            <pc:docMk/>
            <pc:sldMk cId="2161806771" sldId="391"/>
            <ac:spMk id="33" creationId="{68E845EB-7F8A-2398-C27A-AF8D614F7D2F}"/>
          </ac:spMkLst>
        </pc:spChg>
        <pc:spChg chg="mod">
          <ac:chgData name="Shauna Walsh" userId="0274b6af91ea9cb3" providerId="LiveId" clId="{855E2A74-310B-45EF-9BAB-33EA0E451431}" dt="2025-03-02T14:57:39.428" v="2386" actId="14100"/>
          <ac:spMkLst>
            <pc:docMk/>
            <pc:sldMk cId="2161806771" sldId="391"/>
            <ac:spMk id="34" creationId="{6379F13A-FF0F-A261-508D-4AD348804494}"/>
          </ac:spMkLst>
        </pc:spChg>
        <pc:spChg chg="mod">
          <ac:chgData name="Shauna Walsh" userId="0274b6af91ea9cb3" providerId="LiveId" clId="{855E2A74-310B-45EF-9BAB-33EA0E451431}" dt="2025-03-02T14:57:39.428" v="2386" actId="14100"/>
          <ac:spMkLst>
            <pc:docMk/>
            <pc:sldMk cId="2161806771" sldId="391"/>
            <ac:spMk id="35" creationId="{3A848F78-B922-7A55-348B-282583C3AC47}"/>
          </ac:spMkLst>
        </pc:spChg>
        <pc:spChg chg="mod">
          <ac:chgData name="Shauna Walsh" userId="0274b6af91ea9cb3" providerId="LiveId" clId="{855E2A74-310B-45EF-9BAB-33EA0E451431}" dt="2025-03-02T14:58:09.970" v="2455" actId="20577"/>
          <ac:spMkLst>
            <pc:docMk/>
            <pc:sldMk cId="2161806771" sldId="391"/>
            <ac:spMk id="37" creationId="{20B8B05E-D274-2E73-61BF-F5EDACD9EDA5}"/>
          </ac:spMkLst>
        </pc:spChg>
        <pc:spChg chg="mod">
          <ac:chgData name="Shauna Walsh" userId="0274b6af91ea9cb3" providerId="LiveId" clId="{855E2A74-310B-45EF-9BAB-33EA0E451431}" dt="2025-03-02T15:00:39.248" v="2688" actId="1076"/>
          <ac:spMkLst>
            <pc:docMk/>
            <pc:sldMk cId="2161806771" sldId="391"/>
            <ac:spMk id="38" creationId="{19F3361F-3EE3-3E1E-1B05-935403276ADA}"/>
          </ac:spMkLst>
        </pc:spChg>
      </pc:sldChg>
      <pc:sldMasterChg chg="del delSldLayout">
        <pc:chgData name="Shauna Walsh" userId="0274b6af91ea9cb3" providerId="LiveId" clId="{855E2A74-310B-45EF-9BAB-33EA0E451431}" dt="2025-03-02T12:01:08.635" v="25" actId="47"/>
        <pc:sldMasterMkLst>
          <pc:docMk/>
          <pc:sldMasterMk cId="1395867095" sldId="2147483648"/>
        </pc:sldMasterMkLst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1004950869" sldId="2147483649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2101309816" sldId="2147483650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1456010500" sldId="2147483651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722766078" sldId="2147483652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4145172247" sldId="2147483653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1120006408" sldId="2147483654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2690777862" sldId="2147483655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565634817" sldId="2147483656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1580084834" sldId="2147483657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4171115731" sldId="2147483658"/>
          </pc:sldLayoutMkLst>
        </pc:sldLayoutChg>
        <pc:sldLayoutChg chg="del">
          <pc:chgData name="Shauna Walsh" userId="0274b6af91ea9cb3" providerId="LiveId" clId="{855E2A74-310B-45EF-9BAB-33EA0E451431}" dt="2025-03-02T12:01:08.635" v="25" actId="47"/>
          <pc:sldLayoutMkLst>
            <pc:docMk/>
            <pc:sldMasterMk cId="1395867095" sldId="2147483648"/>
            <pc:sldLayoutMk cId="1111694558" sldId="2147483659"/>
          </pc:sldLayoutMkLst>
        </pc:sldLayoutChg>
      </pc:sldMasterChg>
    </pc:docChg>
  </pc:docChgLst>
  <pc:docChgLst>
    <pc:chgData name="Conor Walker" userId="9e745111-8e3a-4b36-beec-6898a7e39431" providerId="ADAL" clId="{1B027315-1E6C-4E94-8993-8B65FAE4B00F}"/>
    <pc:docChg chg="undo custSel addSld delSld modSld sldOrd">
      <pc:chgData name="Conor Walker" userId="9e745111-8e3a-4b36-beec-6898a7e39431" providerId="ADAL" clId="{1B027315-1E6C-4E94-8993-8B65FAE4B00F}" dt="2025-03-18T12:56:49.723" v="106" actId="2696"/>
      <pc:docMkLst>
        <pc:docMk/>
      </pc:docMkLst>
      <pc:sldChg chg="modAnim">
        <pc:chgData name="Conor Walker" userId="9e745111-8e3a-4b36-beec-6898a7e39431" providerId="ADAL" clId="{1B027315-1E6C-4E94-8993-8B65FAE4B00F}" dt="2025-03-03T13:35:58.767" v="3"/>
        <pc:sldMkLst>
          <pc:docMk/>
          <pc:sldMk cId="2098472501" sldId="276"/>
        </pc:sldMkLst>
      </pc:sldChg>
      <pc:sldChg chg="modAnim">
        <pc:chgData name="Conor Walker" userId="9e745111-8e3a-4b36-beec-6898a7e39431" providerId="ADAL" clId="{1B027315-1E6C-4E94-8993-8B65FAE4B00F}" dt="2025-03-03T13:36:13.789" v="6"/>
        <pc:sldMkLst>
          <pc:docMk/>
          <pc:sldMk cId="110030900" sldId="278"/>
        </pc:sldMkLst>
      </pc:sldChg>
      <pc:sldChg chg="modSp mod">
        <pc:chgData name="Conor Walker" userId="9e745111-8e3a-4b36-beec-6898a7e39431" providerId="ADAL" clId="{1B027315-1E6C-4E94-8993-8B65FAE4B00F}" dt="2025-03-03T13:36:33.377" v="8" actId="108"/>
        <pc:sldMkLst>
          <pc:docMk/>
          <pc:sldMk cId="1750726717" sldId="283"/>
        </pc:sldMkLst>
        <pc:spChg chg="mod">
          <ac:chgData name="Conor Walker" userId="9e745111-8e3a-4b36-beec-6898a7e39431" providerId="ADAL" clId="{1B027315-1E6C-4E94-8993-8B65FAE4B00F}" dt="2025-03-03T13:36:33.377" v="8" actId="108"/>
          <ac:spMkLst>
            <pc:docMk/>
            <pc:sldMk cId="1750726717" sldId="283"/>
            <ac:spMk id="3" creationId="{283E4412-CCA9-A642-AB05-E6D1137663EC}"/>
          </ac:spMkLst>
        </pc:spChg>
      </pc:sldChg>
      <pc:sldChg chg="del">
        <pc:chgData name="Conor Walker" userId="9e745111-8e3a-4b36-beec-6898a7e39431" providerId="ADAL" clId="{1B027315-1E6C-4E94-8993-8B65FAE4B00F}" dt="2025-03-18T12:56:49.723" v="106" actId="2696"/>
        <pc:sldMkLst>
          <pc:docMk/>
          <pc:sldMk cId="3138657800" sldId="296"/>
        </pc:sldMkLst>
      </pc:sldChg>
      <pc:sldChg chg="ord">
        <pc:chgData name="Conor Walker" userId="9e745111-8e3a-4b36-beec-6898a7e39431" providerId="ADAL" clId="{1B027315-1E6C-4E94-8993-8B65FAE4B00F}" dt="2025-03-03T13:38:16.315" v="23"/>
        <pc:sldMkLst>
          <pc:docMk/>
          <pc:sldMk cId="1755640164" sldId="297"/>
        </pc:sldMkLst>
      </pc:sldChg>
      <pc:sldChg chg="ord">
        <pc:chgData name="Conor Walker" userId="9e745111-8e3a-4b36-beec-6898a7e39431" providerId="ADAL" clId="{1B027315-1E6C-4E94-8993-8B65FAE4B00F}" dt="2025-03-03T13:38:16.315" v="23"/>
        <pc:sldMkLst>
          <pc:docMk/>
          <pc:sldMk cId="1904299623" sldId="298"/>
        </pc:sldMkLst>
      </pc:sldChg>
      <pc:sldChg chg="ord">
        <pc:chgData name="Conor Walker" userId="9e745111-8e3a-4b36-beec-6898a7e39431" providerId="ADAL" clId="{1B027315-1E6C-4E94-8993-8B65FAE4B00F}" dt="2025-03-03T13:38:16.315" v="23"/>
        <pc:sldMkLst>
          <pc:docMk/>
          <pc:sldMk cId="2987894321" sldId="299"/>
        </pc:sldMkLst>
      </pc:sldChg>
      <pc:sldChg chg="modSp add mod ord">
        <pc:chgData name="Conor Walker" userId="9e745111-8e3a-4b36-beec-6898a7e39431" providerId="ADAL" clId="{1B027315-1E6C-4E94-8993-8B65FAE4B00F}" dt="2025-03-03T13:38:16.315" v="23"/>
        <pc:sldMkLst>
          <pc:docMk/>
          <pc:sldMk cId="728354066" sldId="392"/>
        </pc:sldMkLst>
        <pc:spChg chg="mod">
          <ac:chgData name="Conor Walker" userId="9e745111-8e3a-4b36-beec-6898a7e39431" providerId="ADAL" clId="{1B027315-1E6C-4E94-8993-8B65FAE4B00F}" dt="2025-03-03T13:37:15.796" v="21" actId="20577"/>
          <ac:spMkLst>
            <pc:docMk/>
            <pc:sldMk cId="728354066" sldId="392"/>
            <ac:spMk id="2" creationId="{AD98E0FF-A8BD-C00D-8B57-90C4AA8814B2}"/>
          </ac:spMkLst>
        </pc:spChg>
      </pc:sldChg>
      <pc:sldChg chg="addSp delSp modSp add mod modAnim">
        <pc:chgData name="Conor Walker" userId="9e745111-8e3a-4b36-beec-6898a7e39431" providerId="ADAL" clId="{1B027315-1E6C-4E94-8993-8B65FAE4B00F}" dt="2025-03-18T12:52:43.902" v="105" actId="1076"/>
        <pc:sldMkLst>
          <pc:docMk/>
          <pc:sldMk cId="3494826297" sldId="393"/>
        </pc:sldMkLst>
        <pc:spChg chg="del">
          <ac:chgData name="Conor Walker" userId="9e745111-8e3a-4b36-beec-6898a7e39431" providerId="ADAL" clId="{1B027315-1E6C-4E94-8993-8B65FAE4B00F}" dt="2025-03-18T12:48:12.032" v="26" actId="478"/>
          <ac:spMkLst>
            <pc:docMk/>
            <pc:sldMk cId="3494826297" sldId="393"/>
            <ac:spMk id="14" creationId="{3A1F8E7A-1AAF-F825-79FE-F8A952BF85B8}"/>
          </ac:spMkLst>
        </pc:spChg>
        <pc:spChg chg="del">
          <ac:chgData name="Conor Walker" userId="9e745111-8e3a-4b36-beec-6898a7e39431" providerId="ADAL" clId="{1B027315-1E6C-4E94-8993-8B65FAE4B00F}" dt="2025-03-18T12:48:06.545" v="25" actId="478"/>
          <ac:spMkLst>
            <pc:docMk/>
            <pc:sldMk cId="3494826297" sldId="393"/>
            <ac:spMk id="17" creationId="{0EDA8F9C-4BC4-296F-7F36-F0BFFB722AE2}"/>
          </ac:spMkLst>
        </pc:spChg>
        <pc:spChg chg="del">
          <ac:chgData name="Conor Walker" userId="9e745111-8e3a-4b36-beec-6898a7e39431" providerId="ADAL" clId="{1B027315-1E6C-4E94-8993-8B65FAE4B00F}" dt="2025-03-18T12:48:06.545" v="25" actId="478"/>
          <ac:spMkLst>
            <pc:docMk/>
            <pc:sldMk cId="3494826297" sldId="393"/>
            <ac:spMk id="20" creationId="{5C500EC3-B439-746E-D46C-E0AEBE212240}"/>
          </ac:spMkLst>
        </pc:spChg>
        <pc:spChg chg="del">
          <ac:chgData name="Conor Walker" userId="9e745111-8e3a-4b36-beec-6898a7e39431" providerId="ADAL" clId="{1B027315-1E6C-4E94-8993-8B65FAE4B00F}" dt="2025-03-18T12:48:12.032" v="26" actId="478"/>
          <ac:spMkLst>
            <pc:docMk/>
            <pc:sldMk cId="3494826297" sldId="393"/>
            <ac:spMk id="24" creationId="{BF4E626F-77AE-B2BC-B9CA-8E5EADFC14C7}"/>
          </ac:spMkLst>
        </pc:spChg>
        <pc:spChg chg="del">
          <ac:chgData name="Conor Walker" userId="9e745111-8e3a-4b36-beec-6898a7e39431" providerId="ADAL" clId="{1B027315-1E6C-4E94-8993-8B65FAE4B00F}" dt="2025-03-18T12:48:06.545" v="25" actId="478"/>
          <ac:spMkLst>
            <pc:docMk/>
            <pc:sldMk cId="3494826297" sldId="393"/>
            <ac:spMk id="27" creationId="{2F82C3B5-9FFA-5F02-E007-B7B1BC8ECBDF}"/>
          </ac:spMkLst>
        </pc:spChg>
        <pc:picChg chg="add mod">
          <ac:chgData name="Conor Walker" userId="9e745111-8e3a-4b36-beec-6898a7e39431" providerId="ADAL" clId="{1B027315-1E6C-4E94-8993-8B65FAE4B00F}" dt="2025-03-18T12:52:43.902" v="105" actId="1076"/>
          <ac:picMkLst>
            <pc:docMk/>
            <pc:sldMk cId="3494826297" sldId="393"/>
            <ac:picMk id="5" creationId="{9DD4D67A-3ECA-5741-3DC0-97BC387C048F}"/>
          </ac:picMkLst>
        </pc:picChg>
        <pc:picChg chg="add mod modCrop">
          <ac:chgData name="Conor Walker" userId="9e745111-8e3a-4b36-beec-6898a7e39431" providerId="ADAL" clId="{1B027315-1E6C-4E94-8993-8B65FAE4B00F}" dt="2025-03-18T12:52:42.733" v="104" actId="1076"/>
          <ac:picMkLst>
            <pc:docMk/>
            <pc:sldMk cId="3494826297" sldId="393"/>
            <ac:picMk id="7" creationId="{AC3AFE0C-9544-55FC-0189-5099C7A867B9}"/>
          </ac:picMkLst>
        </pc:picChg>
        <pc:picChg chg="del">
          <ac:chgData name="Conor Walker" userId="9e745111-8e3a-4b36-beec-6898a7e39431" providerId="ADAL" clId="{1B027315-1E6C-4E94-8993-8B65FAE4B00F}" dt="2025-03-18T12:48:06.545" v="25" actId="478"/>
          <ac:picMkLst>
            <pc:docMk/>
            <pc:sldMk cId="3494826297" sldId="393"/>
            <ac:picMk id="8" creationId="{BD8A1CF8-0CDC-2A4E-2BAD-500C2D0B12D2}"/>
          </ac:picMkLst>
        </pc:picChg>
        <pc:picChg chg="del">
          <ac:chgData name="Conor Walker" userId="9e745111-8e3a-4b36-beec-6898a7e39431" providerId="ADAL" clId="{1B027315-1E6C-4E94-8993-8B65FAE4B00F}" dt="2025-03-18T12:48:12.032" v="26" actId="478"/>
          <ac:picMkLst>
            <pc:docMk/>
            <pc:sldMk cId="3494826297" sldId="393"/>
            <ac:picMk id="12" creationId="{F5424468-8976-B174-3684-E7DF2D8DFBD2}"/>
          </ac:picMkLst>
        </pc:picChg>
        <pc:picChg chg="add mod">
          <ac:chgData name="Conor Walker" userId="9e745111-8e3a-4b36-beec-6898a7e39431" providerId="ADAL" clId="{1B027315-1E6C-4E94-8993-8B65FAE4B00F}" dt="2025-03-18T12:52:39.372" v="102" actId="1076"/>
          <ac:picMkLst>
            <pc:docMk/>
            <pc:sldMk cId="3494826297" sldId="393"/>
            <ac:picMk id="13" creationId="{866C7018-20F0-2637-008B-5C071C7CC9BA}"/>
          </ac:picMkLst>
        </pc:picChg>
        <pc:picChg chg="del">
          <ac:chgData name="Conor Walker" userId="9e745111-8e3a-4b36-beec-6898a7e39431" providerId="ADAL" clId="{1B027315-1E6C-4E94-8993-8B65FAE4B00F}" dt="2025-03-18T12:48:06.545" v="25" actId="478"/>
          <ac:picMkLst>
            <pc:docMk/>
            <pc:sldMk cId="3494826297" sldId="393"/>
            <ac:picMk id="16" creationId="{AEAE0BF4-5861-DBD1-8AB0-8087961C31DC}"/>
          </ac:picMkLst>
        </pc:picChg>
        <pc:picChg chg="add mod">
          <ac:chgData name="Conor Walker" userId="9e745111-8e3a-4b36-beec-6898a7e39431" providerId="ADAL" clId="{1B027315-1E6C-4E94-8993-8B65FAE4B00F}" dt="2025-03-18T12:50:33.172" v="82" actId="1076"/>
          <ac:picMkLst>
            <pc:docMk/>
            <pc:sldMk cId="3494826297" sldId="393"/>
            <ac:picMk id="18" creationId="{05832ED8-D29A-F0E0-407C-FC9939018E99}"/>
          </ac:picMkLst>
        </pc:picChg>
        <pc:picChg chg="del">
          <ac:chgData name="Conor Walker" userId="9e745111-8e3a-4b36-beec-6898a7e39431" providerId="ADAL" clId="{1B027315-1E6C-4E94-8993-8B65FAE4B00F}" dt="2025-03-18T12:48:06.545" v="25" actId="478"/>
          <ac:picMkLst>
            <pc:docMk/>
            <pc:sldMk cId="3494826297" sldId="393"/>
            <ac:picMk id="19" creationId="{4DB67661-BBD5-C87D-1616-BF8D79BE1F55}"/>
          </ac:picMkLst>
        </pc:picChg>
        <pc:picChg chg="del">
          <ac:chgData name="Conor Walker" userId="9e745111-8e3a-4b36-beec-6898a7e39431" providerId="ADAL" clId="{1B027315-1E6C-4E94-8993-8B65FAE4B00F}" dt="2025-03-18T12:48:12.032" v="26" actId="478"/>
          <ac:picMkLst>
            <pc:docMk/>
            <pc:sldMk cId="3494826297" sldId="393"/>
            <ac:picMk id="22" creationId="{274D23D5-1C65-7183-9823-83C04CB6A02F}"/>
          </ac:picMkLst>
        </pc:picChg>
        <pc:picChg chg="add mod">
          <ac:chgData name="Conor Walker" userId="9e745111-8e3a-4b36-beec-6898a7e39431" providerId="ADAL" clId="{1B027315-1E6C-4E94-8993-8B65FAE4B00F}" dt="2025-03-18T12:50:52.592" v="90" actId="1076"/>
          <ac:picMkLst>
            <pc:docMk/>
            <pc:sldMk cId="3494826297" sldId="393"/>
            <ac:picMk id="23" creationId="{1165A52E-2CB1-1AFA-514A-217CD72655B2}"/>
          </ac:picMkLst>
        </pc:picChg>
        <pc:picChg chg="add mod">
          <ac:chgData name="Conor Walker" userId="9e745111-8e3a-4b36-beec-6898a7e39431" providerId="ADAL" clId="{1B027315-1E6C-4E94-8993-8B65FAE4B00F}" dt="2025-03-18T12:50:35.371" v="83" actId="1076"/>
          <ac:picMkLst>
            <pc:docMk/>
            <pc:sldMk cId="3494826297" sldId="393"/>
            <ac:picMk id="25" creationId="{29B673C1-6AF0-8466-19C4-839F68E55016}"/>
          </ac:picMkLst>
        </pc:picChg>
        <pc:picChg chg="del">
          <ac:chgData name="Conor Walker" userId="9e745111-8e3a-4b36-beec-6898a7e39431" providerId="ADAL" clId="{1B027315-1E6C-4E94-8993-8B65FAE4B00F}" dt="2025-03-18T12:48:06.545" v="25" actId="478"/>
          <ac:picMkLst>
            <pc:docMk/>
            <pc:sldMk cId="3494826297" sldId="393"/>
            <ac:picMk id="26" creationId="{EA14BCB5-3335-F516-A895-FE50E56B4164}"/>
          </ac:picMkLst>
        </pc:picChg>
      </pc:sldChg>
    </pc:docChg>
  </pc:docChgLst>
</pc:chgInfo>
</file>

<file path=ppt/comments/modernComment_188_2B69CD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C16AD2-0DEB-42F7-BE9E-7A01216CA8E6}" authorId="{3A3BCEE1-DD01-8FAB-FDC1-7CBC377926F4}" created="2025-03-03T13:37:47.762">
    <pc:sldMkLst xmlns:pc="http://schemas.microsoft.com/office/powerpoint/2013/main/command">
      <pc:docMk/>
      <pc:sldMk cId="728354066" sldId="392"/>
    </pc:sldMkLst>
    <p188:txBody>
      <a:bodyPr/>
      <a:lstStyle/>
      <a:p>
        <a:r>
          <a:rPr lang="en-IE"/>
          <a:t>Suggest a slide here to indicate the exam questions section.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4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3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1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content-sandbox.folensonline.ie/programmes/EssentialScience/3rdEd/resources/GuestView/Experiment_16.1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8.png"/><Relationship Id="rId5" Type="http://schemas.openxmlformats.org/officeDocument/2006/relationships/image" Target="../media/image30.jpeg"/><Relationship Id="rId4" Type="http://schemas.openxmlformats.org/officeDocument/2006/relationships/hyperlink" Target="https://www.youtube.com/watch?v=EwzkYTfHFb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8_2B69CD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3643745"/>
            <a:ext cx="881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Chapter </a:t>
            </a:r>
            <a:r>
              <a:rPr lang="en-IE" sz="7200" b="1">
                <a:solidFill>
                  <a:prstClr val="black"/>
                </a:solidFill>
                <a:latin typeface="Calibri Light" panose="020F0302020204030204"/>
              </a:rPr>
              <a:t>16 – </a:t>
            </a:r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070" y="6031043"/>
            <a:ext cx="7039487" cy="584775"/>
          </a:xfrm>
          <a:prstGeom prst="rect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cap="all" dirty="0"/>
              <a:t>The Chemical World </a:t>
            </a:r>
            <a:r>
              <a:rPr lang="en-IE" sz="3200" dirty="0"/>
              <a:t>– Building Blocks </a:t>
            </a:r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16.3 Properties of the states of matter </a:t>
            </a:r>
          </a:p>
        </p:txBody>
      </p:sp>
    </p:spTree>
    <p:extLst>
      <p:ext uri="{BB962C8B-B14F-4D97-AF65-F5344CB8AC3E}">
        <p14:creationId xmlns:p14="http://schemas.microsoft.com/office/powerpoint/2010/main" val="181237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Properties of the states of matter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1" y="1192555"/>
            <a:ext cx="11323532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A4024-35BC-53C0-D2E6-1EF4AB1B377B}"/>
              </a:ext>
            </a:extLst>
          </p:cNvPr>
          <p:cNvSpPr txBox="1"/>
          <p:nvPr/>
        </p:nvSpPr>
        <p:spPr>
          <a:xfrm>
            <a:off x="10667165" y="5652727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P.139 &amp; p.140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E6C4D-5E28-8784-ADB0-C3A02614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18" y="1215145"/>
            <a:ext cx="3219450" cy="401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555C3-B9AA-083F-9926-72D07EB7D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420" y="1205620"/>
            <a:ext cx="3219450" cy="403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898CF-E4EA-D71E-6805-7B8BDB5E4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521" y="1192555"/>
            <a:ext cx="32289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Diffusion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6832" y="1062847"/>
            <a:ext cx="5563263" cy="4227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lvl="1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Diffusion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is the spreading out of materials due to the movement of their particles. Diffusion takes place from an area of high concentration to an area of low concentration.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FB054-1385-B14E-B30E-4999F59D79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06" y="662781"/>
            <a:ext cx="5621069" cy="41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A2046-C84B-638B-3965-6618E3452BEC}"/>
              </a:ext>
            </a:extLst>
          </p:cNvPr>
          <p:cNvSpPr txBox="1"/>
          <p:nvPr/>
        </p:nvSpPr>
        <p:spPr>
          <a:xfrm>
            <a:off x="11223057" y="5652727"/>
            <a:ext cx="96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p.140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072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16.4 Change of state </a:t>
            </a:r>
          </a:p>
        </p:txBody>
      </p:sp>
    </p:spTree>
    <p:extLst>
      <p:ext uri="{BB962C8B-B14F-4D97-AF65-F5344CB8AC3E}">
        <p14:creationId xmlns:p14="http://schemas.microsoft.com/office/powerpoint/2010/main" val="339645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6093" y="-25105"/>
            <a:ext cx="10515600" cy="883749"/>
          </a:xfrm>
        </p:spPr>
        <p:txBody>
          <a:bodyPr>
            <a:normAutofit/>
          </a:bodyPr>
          <a:lstStyle/>
          <a:p>
            <a:r>
              <a:rPr lang="en-GB" dirty="0"/>
              <a:t>Change of State - </a:t>
            </a:r>
            <a:r>
              <a:rPr lang="en-GB" b="1" dirty="0"/>
              <a:t>Melting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2127" y="4807720"/>
            <a:ext cx="6704276" cy="1077218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Q:</a:t>
            </a:r>
            <a:r>
              <a:rPr lang="en-IE" sz="3200" dirty="0"/>
              <a:t> What is the difference between the terms </a:t>
            </a:r>
            <a:r>
              <a:rPr lang="en-IE" sz="3200" i="1" dirty="0"/>
              <a:t>melting</a:t>
            </a:r>
            <a:r>
              <a:rPr lang="en-IE" sz="3200" dirty="0"/>
              <a:t> and </a:t>
            </a:r>
            <a:r>
              <a:rPr lang="en-IE" sz="3200" i="1" dirty="0"/>
              <a:t>melting point</a:t>
            </a:r>
            <a:r>
              <a:rPr lang="en-IE" sz="3200" dirty="0"/>
              <a:t>?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45D3AD8-FAE2-4736-885F-C7DAEE36D6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469" y="727188"/>
            <a:ext cx="10042531" cy="2778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C5BB40-00F2-4ED4-95DD-A4C74C3738C4}"/>
              </a:ext>
            </a:extLst>
          </p:cNvPr>
          <p:cNvSpPr txBox="1"/>
          <p:nvPr/>
        </p:nvSpPr>
        <p:spPr>
          <a:xfrm>
            <a:off x="1739837" y="3813395"/>
            <a:ext cx="8425085" cy="646331"/>
          </a:xfrm>
          <a:prstGeom prst="rect">
            <a:avLst/>
          </a:prstGeom>
          <a:solidFill>
            <a:srgbClr val="E2BCD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When a solid melts, the particles vibrate so much that they break away from their fixed positions. The solid now begins to change into a liquid.</a:t>
            </a: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5B1A4-8D0C-2967-C3E5-0F88FB13A7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81" y="4510840"/>
            <a:ext cx="652329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2FFFD-4D53-AF21-656D-408DA155186D}"/>
              </a:ext>
            </a:extLst>
          </p:cNvPr>
          <p:cNvSpPr txBox="1"/>
          <p:nvPr/>
        </p:nvSpPr>
        <p:spPr>
          <a:xfrm>
            <a:off x="10667165" y="5604919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p.141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686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20315-C9E5-BAE6-DCDB-5C734AA7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4242FB-0E9F-7959-21B8-024136DDD91E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E2DA1B-9759-C077-2204-DC86D838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"/>
            <a:ext cx="10515600" cy="875804"/>
          </a:xfrm>
        </p:spPr>
        <p:txBody>
          <a:bodyPr>
            <a:normAutofit/>
          </a:bodyPr>
          <a:lstStyle/>
          <a:p>
            <a:r>
              <a:rPr lang="en-GB" dirty="0"/>
              <a:t>Measuring the melting point of a solid  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7EA73-8751-FA15-1F0B-721591D18A7F}"/>
              </a:ext>
            </a:extLst>
          </p:cNvPr>
          <p:cNvSpPr txBox="1"/>
          <p:nvPr/>
        </p:nvSpPr>
        <p:spPr>
          <a:xfrm>
            <a:off x="10667165" y="5604919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p.142</a:t>
            </a:r>
            <a:endParaRPr lang="en-IE" dirty="0"/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DF581CEE-3ADA-958B-2111-521B109707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236" y="1325563"/>
            <a:ext cx="7725878" cy="4224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1CF86D-87ED-5E3F-E115-05EC672DB6BA}"/>
              </a:ext>
            </a:extLst>
          </p:cNvPr>
          <p:cNvSpPr txBox="1"/>
          <p:nvPr/>
        </p:nvSpPr>
        <p:spPr>
          <a:xfrm>
            <a:off x="4219074" y="858644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Video Link – Click to Play </a:t>
            </a:r>
            <a:endParaRPr lang="en-IE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00A6EB-68CA-0C48-F4AA-A1920DCA63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191" y="1159340"/>
            <a:ext cx="475529" cy="44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1BFFE2-0A2F-B1BB-1A18-84E2F9FB70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84" y="1150195"/>
            <a:ext cx="463336" cy="463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D454D5-0B95-F232-40FC-5A09454F6D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98820"/>
            <a:ext cx="3162085" cy="3099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8576B8-C02F-90DE-20EC-F39AFA02CFD0}"/>
              </a:ext>
            </a:extLst>
          </p:cNvPr>
          <p:cNvSpPr txBox="1"/>
          <p:nvPr/>
        </p:nvSpPr>
        <p:spPr>
          <a:xfrm>
            <a:off x="693118" y="1892720"/>
            <a:ext cx="282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Scan QR code for full video 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1567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1E34D-58CF-7A56-9C27-C41954702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28" y="77003"/>
            <a:ext cx="9545204" cy="5656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BA75A-710F-976D-1432-97DA4666FF8F}"/>
              </a:ext>
            </a:extLst>
          </p:cNvPr>
          <p:cNvSpPr txBox="1"/>
          <p:nvPr/>
        </p:nvSpPr>
        <p:spPr>
          <a:xfrm>
            <a:off x="10667165" y="5604919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p.142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210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1875" y="30871"/>
            <a:ext cx="10515600" cy="858644"/>
          </a:xfrm>
        </p:spPr>
        <p:txBody>
          <a:bodyPr>
            <a:normAutofit/>
          </a:bodyPr>
          <a:lstStyle/>
          <a:p>
            <a:r>
              <a:rPr lang="en-GB" dirty="0"/>
              <a:t>Change of State - </a:t>
            </a:r>
            <a:r>
              <a:rPr lang="en-GB" b="1" dirty="0"/>
              <a:t>Boiling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582" y="4913826"/>
            <a:ext cx="7359172" cy="830997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400" b="1" dirty="0"/>
              <a:t>Q:</a:t>
            </a:r>
            <a:r>
              <a:rPr lang="en-IE" sz="2400" dirty="0"/>
              <a:t> What is the difference between the terms </a:t>
            </a:r>
            <a:r>
              <a:rPr lang="en-IE" sz="2400" i="1" dirty="0"/>
              <a:t>boiling</a:t>
            </a:r>
            <a:r>
              <a:rPr lang="en-IE" sz="2400" dirty="0"/>
              <a:t> and </a:t>
            </a:r>
            <a:r>
              <a:rPr lang="en-IE" sz="2400" i="1" dirty="0"/>
              <a:t>boiling point</a:t>
            </a:r>
            <a:r>
              <a:rPr lang="en-IE" sz="24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2C088-216E-48B1-80BD-DFB83DC5F8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835" y="765915"/>
            <a:ext cx="7964563" cy="34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47072-EB6A-48B0-AD5E-F52F6E7D3EED}"/>
              </a:ext>
            </a:extLst>
          </p:cNvPr>
          <p:cNvSpPr txBox="1"/>
          <p:nvPr/>
        </p:nvSpPr>
        <p:spPr>
          <a:xfrm>
            <a:off x="1520282" y="4185771"/>
            <a:ext cx="9319772" cy="369332"/>
          </a:xfrm>
          <a:prstGeom prst="rect">
            <a:avLst/>
          </a:prstGeom>
          <a:solidFill>
            <a:srgbClr val="E2BCD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At the boiling point of a liquid, the particles break away from all parts of the liquid and form a gas.</a:t>
            </a: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B13E3-FF53-536E-4BBE-BA2CA8546D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417" y="4593759"/>
            <a:ext cx="652329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4627B-FA0A-6D52-3C06-E9B915B680AA}"/>
              </a:ext>
            </a:extLst>
          </p:cNvPr>
          <p:cNvSpPr txBox="1"/>
          <p:nvPr/>
        </p:nvSpPr>
        <p:spPr>
          <a:xfrm>
            <a:off x="10667165" y="5604919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p.143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29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BEC6A-36CF-3FF5-9B66-36FF819B7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5A03D6-DD0C-6741-5DD6-34F5CAE0D217}"/>
              </a:ext>
            </a:extLst>
          </p:cNvPr>
          <p:cNvSpPr txBox="1"/>
          <p:nvPr/>
        </p:nvSpPr>
        <p:spPr>
          <a:xfrm>
            <a:off x="10667165" y="5604919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p.143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6C818-4428-91CF-15BE-134879D56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9" y="194719"/>
            <a:ext cx="110966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Change of state  - Match the definition activity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760DE-7A99-A8E7-9F47-332BDD1D9DF1}"/>
              </a:ext>
            </a:extLst>
          </p:cNvPr>
          <p:cNvSpPr txBox="1"/>
          <p:nvPr/>
        </p:nvSpPr>
        <p:spPr>
          <a:xfrm>
            <a:off x="397486" y="1185855"/>
            <a:ext cx="2294855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Melting point </a:t>
            </a:r>
            <a:endParaRPr lang="en-IE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03764-D909-9DC4-6755-7DC7E7C8D22C}"/>
              </a:ext>
            </a:extLst>
          </p:cNvPr>
          <p:cNvSpPr txBox="1"/>
          <p:nvPr/>
        </p:nvSpPr>
        <p:spPr>
          <a:xfrm>
            <a:off x="486796" y="2171768"/>
            <a:ext cx="2116234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Evaporation  </a:t>
            </a:r>
            <a:endParaRPr lang="en-IE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5E1F0-3996-B396-474A-6E36A04A2E88}"/>
              </a:ext>
            </a:extLst>
          </p:cNvPr>
          <p:cNvSpPr txBox="1"/>
          <p:nvPr/>
        </p:nvSpPr>
        <p:spPr>
          <a:xfrm>
            <a:off x="397486" y="3157681"/>
            <a:ext cx="2294855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Boiling point </a:t>
            </a:r>
            <a:endParaRPr lang="en-IE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AFDB4-C26A-18E1-E14A-AD5E4A75B5B7}"/>
              </a:ext>
            </a:extLst>
          </p:cNvPr>
          <p:cNvSpPr txBox="1"/>
          <p:nvPr/>
        </p:nvSpPr>
        <p:spPr>
          <a:xfrm>
            <a:off x="397486" y="4143594"/>
            <a:ext cx="2294855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Condensation </a:t>
            </a:r>
            <a:endParaRPr lang="en-IE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A208C-A835-62C4-60E9-D93EE25528FC}"/>
              </a:ext>
            </a:extLst>
          </p:cNvPr>
          <p:cNvSpPr txBox="1"/>
          <p:nvPr/>
        </p:nvSpPr>
        <p:spPr>
          <a:xfrm>
            <a:off x="323216" y="5129507"/>
            <a:ext cx="2443394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Freezing point</a:t>
            </a:r>
            <a:endParaRPr lang="en-IE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4BE9B-5B86-87F0-4D49-B8B8A4BC4102}"/>
              </a:ext>
            </a:extLst>
          </p:cNvPr>
          <p:cNvSpPr txBox="1"/>
          <p:nvPr/>
        </p:nvSpPr>
        <p:spPr>
          <a:xfrm>
            <a:off x="4261214" y="5126128"/>
            <a:ext cx="7789615" cy="523220"/>
          </a:xfrm>
          <a:prstGeom prst="rect">
            <a:avLst/>
          </a:prstGeom>
          <a:solidFill>
            <a:srgbClr val="F5EBFF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temperature at which a solid changes to a liquid  </a:t>
            </a:r>
            <a:endParaRPr lang="en-IE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51AA0-5A09-0549-CD9C-613A03258EB1}"/>
              </a:ext>
            </a:extLst>
          </p:cNvPr>
          <p:cNvSpPr txBox="1"/>
          <p:nvPr/>
        </p:nvSpPr>
        <p:spPr>
          <a:xfrm>
            <a:off x="7249149" y="2906583"/>
            <a:ext cx="4801680" cy="954107"/>
          </a:xfrm>
          <a:prstGeom prst="rect">
            <a:avLst/>
          </a:prstGeom>
          <a:solidFill>
            <a:srgbClr val="F5EBFF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changing of a liquid to a gas </a:t>
            </a:r>
          </a:p>
          <a:p>
            <a:r>
              <a:rPr lang="en-GB" sz="2800" dirty="0"/>
              <a:t>at the surface of the liquid</a:t>
            </a:r>
            <a:endParaRPr lang="en-IE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7390C-5E30-421B-55C8-D1EF0554E581}"/>
              </a:ext>
            </a:extLst>
          </p:cNvPr>
          <p:cNvSpPr txBox="1"/>
          <p:nvPr/>
        </p:nvSpPr>
        <p:spPr>
          <a:xfrm>
            <a:off x="4495876" y="4133406"/>
            <a:ext cx="7554953" cy="523220"/>
          </a:xfrm>
          <a:prstGeom prst="rect">
            <a:avLst/>
          </a:prstGeom>
          <a:solidFill>
            <a:srgbClr val="F5EBFF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temperature at which a liquid changes to a gas</a:t>
            </a:r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C0FBD-32FF-A093-EE36-0FDB0FC5CC98}"/>
              </a:ext>
            </a:extLst>
          </p:cNvPr>
          <p:cNvSpPr txBox="1"/>
          <p:nvPr/>
        </p:nvSpPr>
        <p:spPr>
          <a:xfrm>
            <a:off x="7249149" y="2147960"/>
            <a:ext cx="4801680" cy="523220"/>
          </a:xfrm>
          <a:prstGeom prst="rect">
            <a:avLst/>
          </a:prstGeom>
          <a:solidFill>
            <a:srgbClr val="F5EBFF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changing of a gas to a liquid</a:t>
            </a:r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7C03-2920-7A7B-BBF5-67D659541F06}"/>
              </a:ext>
            </a:extLst>
          </p:cNvPr>
          <p:cNvSpPr txBox="1"/>
          <p:nvPr/>
        </p:nvSpPr>
        <p:spPr>
          <a:xfrm>
            <a:off x="4238698" y="1155237"/>
            <a:ext cx="7812131" cy="523220"/>
          </a:xfrm>
          <a:prstGeom prst="rect">
            <a:avLst/>
          </a:prstGeom>
          <a:solidFill>
            <a:srgbClr val="F5EBFF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temperature at which a liquid changes to a solid</a:t>
            </a:r>
            <a:endParaRPr lang="en-IE" sz="2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A7F9ED-BB06-2BAC-2BBD-83F32875A9FF}"/>
              </a:ext>
            </a:extLst>
          </p:cNvPr>
          <p:cNvCxnSpPr>
            <a:cxnSpLocks/>
          </p:cNvCxnSpPr>
          <p:nvPr/>
        </p:nvCxnSpPr>
        <p:spPr>
          <a:xfrm flipH="1">
            <a:off x="2839453" y="1607419"/>
            <a:ext cx="1347492" cy="369610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C1D3D1-C0F0-B459-FC55-1D1C7D3DF993}"/>
              </a:ext>
            </a:extLst>
          </p:cNvPr>
          <p:cNvCxnSpPr/>
          <p:nvPr/>
        </p:nvCxnSpPr>
        <p:spPr>
          <a:xfrm flipH="1">
            <a:off x="2766610" y="2409570"/>
            <a:ext cx="4384961" cy="187367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BA5B11-D482-0567-896B-A339783A4C02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2603030" y="2433378"/>
            <a:ext cx="4646119" cy="950259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DDA082-F388-E68E-76EB-10B0FDCB5E82}"/>
              </a:ext>
            </a:extLst>
          </p:cNvPr>
          <p:cNvCxnSpPr>
            <a:stCxn id="15" idx="1"/>
            <a:endCxn id="10" idx="3"/>
          </p:cNvCxnSpPr>
          <p:nvPr/>
        </p:nvCxnSpPr>
        <p:spPr>
          <a:xfrm flipH="1" flipV="1">
            <a:off x="2692341" y="3419291"/>
            <a:ext cx="1803535" cy="97572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EC7472-85E8-4820-A5B4-08E33991A0B3}"/>
              </a:ext>
            </a:extLst>
          </p:cNvPr>
          <p:cNvCxnSpPr>
            <a:stCxn id="13" idx="1"/>
            <a:endCxn id="8" idx="3"/>
          </p:cNvCxnSpPr>
          <p:nvPr/>
        </p:nvCxnSpPr>
        <p:spPr>
          <a:xfrm flipH="1" flipV="1">
            <a:off x="2692341" y="1447465"/>
            <a:ext cx="1568873" cy="394027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3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Objectives: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446875"/>
            <a:ext cx="9825719" cy="2734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give students an understanding of the properties of the three states of matter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help students appreciate how the properties of solids, liquids and gases can be explained in terms of the particle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F054C-C6CF-4E4D-626B-0F4156EAE050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125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22E18-F051-E687-C9AA-757CEF95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28AC9C-4617-77B4-0C81-1A720691EA76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1418F5-D0D8-DB87-4B7E-14DE4C5FCD4A}"/>
              </a:ext>
            </a:extLst>
          </p:cNvPr>
          <p:cNvSpPr txBox="1">
            <a:spLocks/>
          </p:cNvSpPr>
          <p:nvPr/>
        </p:nvSpPr>
        <p:spPr>
          <a:xfrm>
            <a:off x="577516" y="0"/>
            <a:ext cx="11614484" cy="9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Change of states of state – Everyday life examples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D4055-70F1-B1CB-08A8-A8CA23F7EE3C}"/>
              </a:ext>
            </a:extLst>
          </p:cNvPr>
          <p:cNvSpPr txBox="1"/>
          <p:nvPr/>
        </p:nvSpPr>
        <p:spPr>
          <a:xfrm>
            <a:off x="8226391" y="4850085"/>
            <a:ext cx="3887354" cy="830997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400" b="1" dirty="0"/>
              <a:t>Q:</a:t>
            </a:r>
            <a:r>
              <a:rPr lang="en-IE" sz="2400" dirty="0"/>
              <a:t> What changes of state are evident in the photos?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08045B-D68B-6787-A572-3B36FBD3CE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26" y="4511513"/>
            <a:ext cx="652329" cy="640135"/>
          </a:xfrm>
          <a:prstGeom prst="rect">
            <a:avLst/>
          </a:prstGeom>
        </p:spPr>
      </p:pic>
      <p:pic>
        <p:nvPicPr>
          <p:cNvPr id="5" name="Picture 4" descr="A heart drawn on a glass door&#10;&#10;AI-generated content may be incorrect.">
            <a:extLst>
              <a:ext uri="{FF2B5EF4-FFF2-40B4-BE49-F238E27FC236}">
                <a16:creationId xmlns:a16="http://schemas.microsoft.com/office/drawing/2014/main" id="{9DD4D67A-3ECA-5741-3DC0-97BC387C04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645" y="3171116"/>
            <a:ext cx="1787196" cy="2680794"/>
          </a:xfrm>
          <a:prstGeom prst="rect">
            <a:avLst/>
          </a:prstGeom>
        </p:spPr>
      </p:pic>
      <p:pic>
        <p:nvPicPr>
          <p:cNvPr id="7" name="Picture 6" descr="A person holding an ice cream cone&#10;&#10;AI-generated content may be incorrect.">
            <a:extLst>
              <a:ext uri="{FF2B5EF4-FFF2-40B4-BE49-F238E27FC236}">
                <a16:creationId xmlns:a16="http://schemas.microsoft.com/office/drawing/2014/main" id="{AC3AFE0C-9544-55FC-0189-5099C7A867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18"/>
          <a:stretch/>
        </p:blipFill>
        <p:spPr>
          <a:xfrm>
            <a:off x="9585223" y="1329974"/>
            <a:ext cx="2316525" cy="2624079"/>
          </a:xfrm>
          <a:prstGeom prst="rect">
            <a:avLst/>
          </a:prstGeom>
        </p:spPr>
      </p:pic>
      <p:pic>
        <p:nvPicPr>
          <p:cNvPr id="13" name="Picture 12" descr="A train on the tracks&#10;&#10;AI-generated content may be incorrect.">
            <a:extLst>
              <a:ext uri="{FF2B5EF4-FFF2-40B4-BE49-F238E27FC236}">
                <a16:creationId xmlns:a16="http://schemas.microsoft.com/office/drawing/2014/main" id="{866C7018-20F0-2637-008B-5C071C7CC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96" y="3342830"/>
            <a:ext cx="3486075" cy="2231088"/>
          </a:xfrm>
          <a:prstGeom prst="rect">
            <a:avLst/>
          </a:prstGeom>
        </p:spPr>
      </p:pic>
      <p:pic>
        <p:nvPicPr>
          <p:cNvPr id="18" name="Picture 17" descr="A pot with steam coming out of it&#10;&#10;AI-generated content may be incorrect.">
            <a:extLst>
              <a:ext uri="{FF2B5EF4-FFF2-40B4-BE49-F238E27FC236}">
                <a16:creationId xmlns:a16="http://schemas.microsoft.com/office/drawing/2014/main" id="{05832ED8-D29A-F0E0-407C-FC9939018E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36" y="845085"/>
            <a:ext cx="2729452" cy="2047772"/>
          </a:xfrm>
          <a:prstGeom prst="rect">
            <a:avLst/>
          </a:prstGeom>
        </p:spPr>
      </p:pic>
      <p:pic>
        <p:nvPicPr>
          <p:cNvPr id="23" name="Picture 22" descr="A group of colorful popsicles&#10;&#10;AI-generated content may be incorrect.">
            <a:extLst>
              <a:ext uri="{FF2B5EF4-FFF2-40B4-BE49-F238E27FC236}">
                <a16:creationId xmlns:a16="http://schemas.microsoft.com/office/drawing/2014/main" id="{1165A52E-2CB1-1AFA-514A-217CD72655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527" y="839671"/>
            <a:ext cx="3079780" cy="20531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B673C1-6AF0-8466-19C4-839F68E5501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995" y="839671"/>
            <a:ext cx="2840616" cy="20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B3E-3A44-BAF2-2F71-80AC00A1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52" y="605790"/>
            <a:ext cx="8833977" cy="91440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Video Link – Click to Play </a:t>
            </a:r>
            <a:br>
              <a:rPr lang="en-IE" sz="4400" dirty="0"/>
            </a:br>
            <a:endParaRPr lang="en-IE" dirty="0"/>
          </a:p>
        </p:txBody>
      </p:sp>
      <p:pic>
        <p:nvPicPr>
          <p:cNvPr id="5" name="Content Placeholder 4">
            <a:hlinkClick r:id="rId4"/>
            <a:extLst>
              <a:ext uri="{FF2B5EF4-FFF2-40B4-BE49-F238E27FC236}">
                <a16:creationId xmlns:a16="http://schemas.microsoft.com/office/drawing/2014/main" id="{7D994B04-4B72-D49B-353D-8AA08D9BE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23" y="1062990"/>
            <a:ext cx="7330910" cy="46224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7B829-219D-742F-6057-E9A4DDC71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058" y="903863"/>
            <a:ext cx="475529" cy="445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81B13-E0A1-DC04-3C12-27269B0E36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155" y="880811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85E88-1E56-3ECB-7476-10862281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D60BD-B14F-BA31-6F67-E2F9A0D5BE44}"/>
              </a:ext>
            </a:extLst>
          </p:cNvPr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Keyword Recap – Click to Reveal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D88F69B-694B-BB57-42E8-9A20FAE885FE}"/>
              </a:ext>
            </a:extLst>
          </p:cNvPr>
          <p:cNvSpPr/>
          <p:nvPr/>
        </p:nvSpPr>
        <p:spPr>
          <a:xfrm>
            <a:off x="4832419" y="1413023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70DB291-620E-713A-F686-8D130A9FE917}"/>
              </a:ext>
            </a:extLst>
          </p:cNvPr>
          <p:cNvSpPr/>
          <p:nvPr/>
        </p:nvSpPr>
        <p:spPr>
          <a:xfrm>
            <a:off x="4832416" y="2373548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1AD9D9B-89DC-8942-E941-24D17CD2F15D}"/>
              </a:ext>
            </a:extLst>
          </p:cNvPr>
          <p:cNvSpPr/>
          <p:nvPr/>
        </p:nvSpPr>
        <p:spPr>
          <a:xfrm>
            <a:off x="4832419" y="3334073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3536DB-DAB4-99FE-FE47-188CFBB8C87D}"/>
              </a:ext>
            </a:extLst>
          </p:cNvPr>
          <p:cNvSpPr/>
          <p:nvPr/>
        </p:nvSpPr>
        <p:spPr>
          <a:xfrm>
            <a:off x="4834217" y="4294598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8E845EB-7F8A-2398-C27A-AF8D614F7D2F}"/>
              </a:ext>
            </a:extLst>
          </p:cNvPr>
          <p:cNvSpPr/>
          <p:nvPr/>
        </p:nvSpPr>
        <p:spPr>
          <a:xfrm>
            <a:off x="4809501" y="5255125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79F13A-FF0F-A261-508D-4AD348804494}"/>
              </a:ext>
            </a:extLst>
          </p:cNvPr>
          <p:cNvSpPr txBox="1"/>
          <p:nvPr/>
        </p:nvSpPr>
        <p:spPr>
          <a:xfrm>
            <a:off x="6423660" y="1115801"/>
            <a:ext cx="561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Anything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takes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up space and has mass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848F78-B922-7A55-348B-282583C3AC47}"/>
              </a:ext>
            </a:extLst>
          </p:cNvPr>
          <p:cNvSpPr txBox="1"/>
          <p:nvPr/>
        </p:nvSpPr>
        <p:spPr>
          <a:xfrm>
            <a:off x="6371225" y="2107535"/>
            <a:ext cx="561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movement of particles from an area of high to low concentration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B8B05E-D274-2E73-61BF-F5EDACD9EDA5}"/>
              </a:ext>
            </a:extLst>
          </p:cNvPr>
          <p:cNvSpPr txBox="1"/>
          <p:nvPr/>
        </p:nvSpPr>
        <p:spPr>
          <a:xfrm>
            <a:off x="6371225" y="3099270"/>
            <a:ext cx="561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changing of a liquid to a gas at the surface of the liquid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F3361F-3EE3-3E1E-1B05-935403276ADA}"/>
              </a:ext>
            </a:extLst>
          </p:cNvPr>
          <p:cNvSpPr txBox="1"/>
          <p:nvPr/>
        </p:nvSpPr>
        <p:spPr>
          <a:xfrm>
            <a:off x="6423660" y="4140731"/>
            <a:ext cx="561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/>
              </a:rPr>
              <a:t>The particles can be squeezed into a smaller volume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1A6AE-0E5B-34BC-6B99-A6237031CA58}"/>
              </a:ext>
            </a:extLst>
          </p:cNvPr>
          <p:cNvSpPr txBox="1"/>
          <p:nvPr/>
        </p:nvSpPr>
        <p:spPr>
          <a:xfrm>
            <a:off x="2635258" y="1065563"/>
            <a:ext cx="1944685" cy="769441"/>
          </a:xfrm>
          <a:prstGeom prst="rect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prstClr val="black"/>
                </a:solidFill>
              </a:rPr>
              <a:t>Matter</a:t>
            </a:r>
            <a:r>
              <a:rPr lang="en-IE" sz="4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EBC9F-C5B4-1FFE-A458-0A76B59D98B5}"/>
              </a:ext>
            </a:extLst>
          </p:cNvPr>
          <p:cNvSpPr txBox="1"/>
          <p:nvPr/>
        </p:nvSpPr>
        <p:spPr>
          <a:xfrm>
            <a:off x="2510834" y="2111785"/>
            <a:ext cx="206910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prstClr val="black"/>
                </a:solidFill>
              </a:rPr>
              <a:t>Diffusion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F5A37-C1BF-5CD8-6D2C-8ECF90406FFA}"/>
              </a:ext>
            </a:extLst>
          </p:cNvPr>
          <p:cNvSpPr txBox="1"/>
          <p:nvPr/>
        </p:nvSpPr>
        <p:spPr>
          <a:xfrm>
            <a:off x="1729681" y="3096452"/>
            <a:ext cx="285026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prstClr val="black"/>
                </a:solidFill>
              </a:rPr>
              <a:t>Evaporation</a:t>
            </a:r>
            <a:r>
              <a:rPr lang="en-IE" sz="3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1753D-EBD9-9441-37F1-A50AE5390493}"/>
              </a:ext>
            </a:extLst>
          </p:cNvPr>
          <p:cNvSpPr txBox="1"/>
          <p:nvPr/>
        </p:nvSpPr>
        <p:spPr>
          <a:xfrm>
            <a:off x="1375039" y="5065784"/>
            <a:ext cx="32049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prstClr val="black"/>
                </a:solidFill>
              </a:rPr>
              <a:t>Condensation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1A31A-F2CB-8CBE-8359-27039DB7E006}"/>
              </a:ext>
            </a:extLst>
          </p:cNvPr>
          <p:cNvSpPr txBox="1"/>
          <p:nvPr/>
        </p:nvSpPr>
        <p:spPr>
          <a:xfrm>
            <a:off x="2184525" y="4081118"/>
            <a:ext cx="239541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prstClr val="black"/>
                </a:solidFill>
              </a:rPr>
              <a:t>Compress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76047-333C-CD00-D4D6-C3129CA957F9}"/>
              </a:ext>
            </a:extLst>
          </p:cNvPr>
          <p:cNvSpPr txBox="1"/>
          <p:nvPr/>
        </p:nvSpPr>
        <p:spPr>
          <a:xfrm>
            <a:off x="6423659" y="5158117"/>
            <a:ext cx="561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/>
              </a:rPr>
              <a:t>The changing of a gas to a liquid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0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E51A7A-59B9-A52D-FB10-510A82896F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3"/>
          <a:stretch/>
        </p:blipFill>
        <p:spPr>
          <a:xfrm>
            <a:off x="0" y="11430"/>
            <a:ext cx="12192000" cy="5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Learning outcomes</a:t>
            </a:r>
            <a:r>
              <a:rPr lang="en-IE" sz="3600" b="1">
                <a:solidFill>
                  <a:prstClr val="black"/>
                </a:solidFill>
              </a:rPr>
              <a:t>: </a:t>
            </a:r>
            <a:r>
              <a:rPr lang="en-IE" sz="3600" i="1">
                <a:solidFill>
                  <a:prstClr val="black"/>
                </a:solidFill>
              </a:rPr>
              <a:t>Now </a:t>
            </a:r>
            <a:r>
              <a:rPr lang="en-IE" sz="3600" i="1" dirty="0">
                <a:solidFill>
                  <a:prstClr val="black"/>
                </a:solidFill>
              </a:rPr>
              <a:t>I am able </a:t>
            </a:r>
            <a:r>
              <a:rPr lang="en-IE" sz="3600" i="1">
                <a:solidFill>
                  <a:prstClr val="black"/>
                </a:solidFill>
              </a:rPr>
              <a:t>to…</a:t>
            </a:r>
            <a:endParaRPr lang="en-IE" sz="3600" i="1" dirty="0">
              <a:solidFill>
                <a:prstClr val="black"/>
              </a:solidFill>
            </a:endParaRP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643055" y="1411030"/>
            <a:ext cx="9211160" cy="38266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Define the term </a:t>
            </a:r>
            <a:r>
              <a:rPr lang="en-IE" sz="2800" i="1" dirty="0">
                <a:latin typeface="Calibri" panose="020F0502020204030204"/>
              </a:rPr>
              <a:t>matter</a:t>
            </a:r>
            <a:r>
              <a:rPr lang="en-IE" sz="2800" dirty="0">
                <a:latin typeface="Calibri" panose="020F0502020204030204"/>
              </a:rPr>
              <a:t>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Name the three states of matter.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Describe the properties of solids, liquids and gases.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Use the particle theory to explain the properties of the three states of matter.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Measure the melting point of a solid and the boiling point of a liquid.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49446" y="652592"/>
            <a:ext cx="82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723" y="1184219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715723" y="1893401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0715721" y="2596724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10705171" y="3350487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10715723" y="4255174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50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B3CB7-99C6-D635-9B7E-76543FF33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E0FF-A8BD-C00D-8B57-90C4AA88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Exam Focus</a:t>
            </a:r>
          </a:p>
        </p:txBody>
      </p:sp>
    </p:spTree>
    <p:extLst>
      <p:ext uri="{BB962C8B-B14F-4D97-AF65-F5344CB8AC3E}">
        <p14:creationId xmlns:p14="http://schemas.microsoft.com/office/powerpoint/2010/main" val="72835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B1D8C-C6F3-FDBC-60A0-4BFC2BE7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81C406-A195-5A5E-828B-51517A96CBEF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FF3998-5F0B-5A56-09E0-F55EAE28A562}"/>
              </a:ext>
            </a:extLst>
          </p:cNvPr>
          <p:cNvSpPr txBox="1">
            <a:spLocks/>
          </p:cNvSpPr>
          <p:nvPr/>
        </p:nvSpPr>
        <p:spPr>
          <a:xfrm>
            <a:off x="577516" y="183090"/>
            <a:ext cx="11614484" cy="9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Exam Focus – State exam 2024 – Q16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D9F66B-487B-DDD2-8C7B-5E780F514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3" y="1853074"/>
            <a:ext cx="11447853" cy="25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DA6432-140D-5B5D-0E79-7F196C09F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6216D0-ED36-ABA9-2CC0-AD2434EA7C8F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D28EFC-15F1-76D8-53D7-8B48F9BEE41D}"/>
              </a:ext>
            </a:extLst>
          </p:cNvPr>
          <p:cNvSpPr txBox="1">
            <a:spLocks/>
          </p:cNvSpPr>
          <p:nvPr/>
        </p:nvSpPr>
        <p:spPr>
          <a:xfrm>
            <a:off x="577516" y="-121118"/>
            <a:ext cx="11614484" cy="9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Exam Focus – State exam 2024 – Q16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E6EC04-9443-34F0-BA28-6E08F14B50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416" y="1017621"/>
            <a:ext cx="8616361" cy="5840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75378-EFF1-49A9-7ED2-7D493455E340}"/>
              </a:ext>
            </a:extLst>
          </p:cNvPr>
          <p:cNvSpPr txBox="1"/>
          <p:nvPr/>
        </p:nvSpPr>
        <p:spPr>
          <a:xfrm>
            <a:off x="162223" y="1017621"/>
            <a:ext cx="3095075" cy="1200329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(a) In which state does substance </a:t>
            </a:r>
            <a:r>
              <a:rPr lang="en-GB" sz="2400" b="1" dirty="0"/>
              <a:t>X</a:t>
            </a:r>
            <a:r>
              <a:rPr lang="en-GB" sz="2400" dirty="0"/>
              <a:t> have the highest temperature?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758B2-5AF1-B827-3725-D1081AB2B9A7}"/>
              </a:ext>
            </a:extLst>
          </p:cNvPr>
          <p:cNvSpPr txBox="1"/>
          <p:nvPr/>
        </p:nvSpPr>
        <p:spPr>
          <a:xfrm>
            <a:off x="156117" y="2368150"/>
            <a:ext cx="3095075" cy="1569660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(b) In which state does substance </a:t>
            </a:r>
            <a:r>
              <a:rPr lang="en-GB" sz="2400" b="1" dirty="0"/>
              <a:t>X</a:t>
            </a:r>
            <a:r>
              <a:rPr lang="en-GB" sz="2400" dirty="0"/>
              <a:t> have a fixed volume and shape?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B912B-D5A3-BB93-77ED-22B934EB476C}"/>
              </a:ext>
            </a:extLst>
          </p:cNvPr>
          <p:cNvSpPr txBox="1"/>
          <p:nvPr/>
        </p:nvSpPr>
        <p:spPr>
          <a:xfrm>
            <a:off x="156116" y="4074188"/>
            <a:ext cx="3095075" cy="1569660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(c) In which state does substance </a:t>
            </a:r>
            <a:r>
              <a:rPr lang="en-GB" sz="2400" b="1" dirty="0"/>
              <a:t>X</a:t>
            </a:r>
            <a:r>
              <a:rPr lang="en-GB" sz="2400" dirty="0"/>
              <a:t> have a fixed volume but variable shape?</a:t>
            </a:r>
          </a:p>
        </p:txBody>
      </p:sp>
    </p:spTree>
    <p:extLst>
      <p:ext uri="{BB962C8B-B14F-4D97-AF65-F5344CB8AC3E}">
        <p14:creationId xmlns:p14="http://schemas.microsoft.com/office/powerpoint/2010/main" val="1904299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40601-AB10-BE2E-C4EC-E67092EBA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230F01-A0AA-35C5-372C-523F9A43C07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06F83-5E70-61F5-42D7-B7A97AFCE08F}"/>
              </a:ext>
            </a:extLst>
          </p:cNvPr>
          <p:cNvSpPr txBox="1">
            <a:spLocks/>
          </p:cNvSpPr>
          <p:nvPr/>
        </p:nvSpPr>
        <p:spPr>
          <a:xfrm>
            <a:off x="577516" y="-121118"/>
            <a:ext cx="11614484" cy="99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Exam Focus – State exam 2024 – Q16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2318A5-0105-7A0C-31CF-3F76DA937B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416" y="1017621"/>
            <a:ext cx="8616361" cy="5840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6C0150-B073-ACAD-1F60-90AF2B9F9590}"/>
              </a:ext>
            </a:extLst>
          </p:cNvPr>
          <p:cNvSpPr txBox="1"/>
          <p:nvPr/>
        </p:nvSpPr>
        <p:spPr>
          <a:xfrm>
            <a:off x="162223" y="1017621"/>
            <a:ext cx="3095075" cy="1569660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(d) At what temperature does substance X change from a solid to a liquid?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B369D-7C56-FAA6-C2B9-D86A5D6C370F}"/>
              </a:ext>
            </a:extLst>
          </p:cNvPr>
          <p:cNvSpPr txBox="1"/>
          <p:nvPr/>
        </p:nvSpPr>
        <p:spPr>
          <a:xfrm>
            <a:off x="156118" y="3007818"/>
            <a:ext cx="3095075" cy="2308324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(e) How long did it take for substance X to completely evaporate (change from a liquid to a gas) after is reached boiling point?</a:t>
            </a:r>
          </a:p>
        </p:txBody>
      </p:sp>
    </p:spTree>
    <p:extLst>
      <p:ext uri="{BB962C8B-B14F-4D97-AF65-F5344CB8AC3E}">
        <p14:creationId xmlns:p14="http://schemas.microsoft.com/office/powerpoint/2010/main" val="2987894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775" y="847170"/>
            <a:ext cx="2036125" cy="923330"/>
          </a:xfrm>
          <a:prstGeom prst="rect">
            <a:avLst/>
          </a:prstGeom>
          <a:solidFill>
            <a:srgbClr val="CC99FF"/>
          </a:solidFill>
          <a:ln>
            <a:solidFill>
              <a:srgbClr val="CC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prstClr val="black"/>
                </a:solidFill>
              </a:rPr>
              <a:t>Matter</a:t>
            </a:r>
            <a:r>
              <a:rPr lang="en-IE" sz="5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1391" y="1885046"/>
            <a:ext cx="240829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prstClr val="black"/>
                </a:solidFill>
              </a:rPr>
              <a:t>Diffusion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3385" y="2830589"/>
            <a:ext cx="331749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prstClr val="black"/>
                </a:solidFill>
              </a:rPr>
              <a:t>Evaporation</a:t>
            </a:r>
            <a:r>
              <a:rPr lang="en-IE" sz="4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517" y="4701823"/>
            <a:ext cx="373027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prstClr val="black"/>
                </a:solidFill>
              </a:rPr>
              <a:t>Condensation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755325"/>
            <a:ext cx="278809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prstClr val="black"/>
                </a:solidFill>
              </a:rPr>
              <a:t>Compress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9EAF2-97F9-A343-CE81-ED13324476BC}"/>
              </a:ext>
            </a:extLst>
          </p:cNvPr>
          <p:cNvSpPr txBox="1"/>
          <p:nvPr/>
        </p:nvSpPr>
        <p:spPr>
          <a:xfrm>
            <a:off x="11273372" y="5648321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824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16.1 States of matter </a:t>
            </a:r>
          </a:p>
        </p:txBody>
      </p:sp>
    </p:spTree>
    <p:extLst>
      <p:ext uri="{BB962C8B-B14F-4D97-AF65-F5344CB8AC3E}">
        <p14:creationId xmlns:p14="http://schemas.microsoft.com/office/powerpoint/2010/main" val="131888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Matter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736" y="335097"/>
            <a:ext cx="11490661" cy="302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002060"/>
                </a:solidFill>
                <a:latin typeface="+mn-lt"/>
              </a:rPr>
              <a:t>Matter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is anything that takes up space and has mass.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The three </a:t>
            </a:r>
            <a:r>
              <a:rPr lang="en-US" sz="3600" b="1" u="sng" dirty="0">
                <a:solidFill>
                  <a:srgbClr val="002060"/>
                </a:solidFill>
                <a:latin typeface="+mn-lt"/>
              </a:rPr>
              <a:t>states of matter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 are solid, liquid and gas.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1072" y="4480941"/>
            <a:ext cx="673398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>
                <a:solidFill>
                  <a:schemeClr val="tx1"/>
                </a:solidFill>
              </a:rPr>
              <a:t>What experiment could you carry out to show that a gas has mass?</a:t>
            </a:r>
            <a:r>
              <a:rPr lang="en-IE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1073" y="2903252"/>
            <a:ext cx="6733985" cy="1077218"/>
          </a:xfrm>
          <a:prstGeom prst="rect">
            <a:avLst/>
          </a:prstGeom>
          <a:solidFill>
            <a:srgbClr val="CC99FF">
              <a:alpha val="72941"/>
            </a:srgbClr>
          </a:solidFill>
          <a:ln>
            <a:solidFill>
              <a:srgbClr val="CC99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>
                <a:solidFill>
                  <a:schemeClr val="tx1"/>
                </a:solidFill>
              </a:rPr>
              <a:t>What experiment could you carry out to show that a gas takes up space?</a:t>
            </a:r>
            <a:r>
              <a:rPr lang="en-IE" sz="3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7964E-5686-9A85-0D77-53EA555E71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908" y="2560292"/>
            <a:ext cx="652329" cy="6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9C203-4170-A456-562D-A5723D4320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908" y="4079869"/>
            <a:ext cx="652329" cy="640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7E8B23-986A-6537-A086-D9F86DABD34B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847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10E021-6A35-62CE-5FD3-8D9C5431C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F903-CF9F-E06D-D782-4B5BD9F9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F43C8-45DA-337B-5958-1A2921B063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8" y="1097280"/>
            <a:ext cx="5992290" cy="4385648"/>
          </a:xfrm>
          <a:prstGeom prst="rect">
            <a:avLst/>
          </a:prstGeom>
          <a:ln>
            <a:solidFill>
              <a:srgbClr val="CC99FF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C72905-893A-F98D-06EA-BC760ADD3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608" y="1097280"/>
            <a:ext cx="5508504" cy="4385648"/>
          </a:xfrm>
          <a:prstGeom prst="rect">
            <a:avLst/>
          </a:prstGeom>
          <a:ln>
            <a:solidFill>
              <a:srgbClr val="CC99F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4EC979-51B0-7714-BEEC-CF341F6FEE98}"/>
              </a:ext>
            </a:extLst>
          </p:cNvPr>
          <p:cNvSpPr txBox="1"/>
          <p:nvPr/>
        </p:nvSpPr>
        <p:spPr>
          <a:xfrm>
            <a:off x="1378556" y="297954"/>
            <a:ext cx="3513484" cy="707886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Gas has </a:t>
            </a:r>
            <a:r>
              <a:rPr lang="en-GB" sz="4000" b="1" dirty="0">
                <a:latin typeface="+mj-lt"/>
              </a:rPr>
              <a:t>volume</a:t>
            </a:r>
            <a:r>
              <a:rPr lang="en-GB" sz="4000" dirty="0">
                <a:latin typeface="+mj-lt"/>
              </a:rPr>
              <a:t> </a:t>
            </a:r>
            <a:endParaRPr lang="en-IE" sz="4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14233-7A24-7831-3DE3-BD77179C29F7}"/>
              </a:ext>
            </a:extLst>
          </p:cNvPr>
          <p:cNvSpPr txBox="1"/>
          <p:nvPr/>
        </p:nvSpPr>
        <p:spPr>
          <a:xfrm>
            <a:off x="7818784" y="297954"/>
            <a:ext cx="2994660" cy="707886"/>
          </a:xfrm>
          <a:prstGeom prst="rect">
            <a:avLst/>
          </a:prstGeom>
          <a:solidFill>
            <a:srgbClr val="E2BCD8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Gas has </a:t>
            </a:r>
            <a:r>
              <a:rPr lang="en-GB" sz="4000" b="1" dirty="0">
                <a:latin typeface="+mj-lt"/>
              </a:rPr>
              <a:t>mass</a:t>
            </a:r>
            <a:r>
              <a:rPr lang="en-GB" sz="4000" dirty="0">
                <a:latin typeface="+mj-lt"/>
              </a:rPr>
              <a:t> </a:t>
            </a:r>
            <a:endParaRPr lang="en-IE" sz="40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7111D-06F1-D9B3-E0D1-562AB9A5896A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345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16.2 The particle theory </a:t>
            </a:r>
          </a:p>
        </p:txBody>
      </p:sp>
    </p:spTree>
    <p:extLst>
      <p:ext uri="{BB962C8B-B14F-4D97-AF65-F5344CB8AC3E}">
        <p14:creationId xmlns:p14="http://schemas.microsoft.com/office/powerpoint/2010/main" val="139954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particle theory 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19999" y="1013445"/>
            <a:ext cx="10515600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Scientists have developed a theory to explain the properties of solids, liquids and gases.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Solids, liquids and gases are made up of tiny particles that can only be seen with a special type of microscope.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particle theory explains how these particles appear in the three states of matter.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DCA70-148B-F347-05C0-ACF1AEBD7C54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03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3" y="-8377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particle theory  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14149"/>
              </p:ext>
            </p:extLst>
          </p:nvPr>
        </p:nvGraphicFramePr>
        <p:xfrm>
          <a:off x="223023" y="1011135"/>
          <a:ext cx="1177568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022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Solid</a:t>
                      </a:r>
                    </a:p>
                  </a:txBody>
                  <a:tcPr>
                    <a:solidFill>
                      <a:srgbClr val="9900CC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Liquid</a:t>
                      </a:r>
                    </a:p>
                  </a:txBody>
                  <a:tcPr>
                    <a:solidFill>
                      <a:srgbClr val="9900CC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Gas</a:t>
                      </a:r>
                    </a:p>
                  </a:txBody>
                  <a:tcPr>
                    <a:solidFill>
                      <a:srgbClr val="9900CC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992">
                <a:tc>
                  <a:txBody>
                    <a:bodyPr/>
                    <a:lstStyle/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Fixed positions 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Do</a:t>
                      </a:r>
                      <a:r>
                        <a:rPr lang="en-IE" sz="2400" baseline="0" dirty="0"/>
                        <a:t> not move but can vibrate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baseline="0" dirty="0"/>
                        <a:t>Strong forces holding particles together</a:t>
                      </a:r>
                      <a:endParaRPr lang="en-IE" sz="2400" dirty="0"/>
                    </a:p>
                  </a:txBody>
                  <a:tcPr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Particles can slide over each other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Forces holding particles together are not as strong as in a solid</a:t>
                      </a:r>
                    </a:p>
                  </a:txBody>
                  <a:tcPr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Particles farther</a:t>
                      </a:r>
                      <a:r>
                        <a:rPr lang="en-IE" sz="2400" baseline="0" dirty="0"/>
                        <a:t> apart than a liquid or a solid 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baseline="0" dirty="0"/>
                        <a:t>Very weak forces between particles</a:t>
                      </a:r>
                      <a:endParaRPr lang="en-IE" sz="2400" dirty="0"/>
                    </a:p>
                  </a:txBody>
                  <a:tcPr>
                    <a:solidFill>
                      <a:srgbClr val="CC99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85C9084-8612-4798-9BB8-237F1E77E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31" y="3710865"/>
            <a:ext cx="3539981" cy="1946985"/>
          </a:xfrm>
          <a:prstGeom prst="rect">
            <a:avLst/>
          </a:prstGeom>
        </p:spPr>
      </p:pic>
      <p:pic>
        <p:nvPicPr>
          <p:cNvPr id="11" name="Picture 10" descr="A picture containing indoor, light&#10;&#10;Description automatically generated">
            <a:extLst>
              <a:ext uri="{FF2B5EF4-FFF2-40B4-BE49-F238E27FC236}">
                <a16:creationId xmlns:a16="http://schemas.microsoft.com/office/drawing/2014/main" id="{34A216C3-5F63-4B5C-B9B9-C88E212A96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569" y="3620468"/>
            <a:ext cx="3400148" cy="2416348"/>
          </a:xfrm>
          <a:prstGeom prst="rect">
            <a:avLst/>
          </a:prstGeom>
        </p:spPr>
      </p:pic>
      <p:pic>
        <p:nvPicPr>
          <p:cNvPr id="16" name="Picture 15" descr="A salt shaker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4F7D81-6139-415B-83FC-0E9A23ABC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305" y="3620469"/>
            <a:ext cx="2856400" cy="223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95BB3-6141-9A29-BACB-07F3B0C1DACA}"/>
              </a:ext>
            </a:extLst>
          </p:cNvPr>
          <p:cNvSpPr txBox="1"/>
          <p:nvPr/>
        </p:nvSpPr>
        <p:spPr>
          <a:xfrm>
            <a:off x="11429582" y="5656562"/>
            <a:ext cx="1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P.139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026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BCCFBB03B4C41939C17568F2B504C" ma:contentTypeVersion="12" ma:contentTypeDescription="Create a new document." ma:contentTypeScope="" ma:versionID="506514e8a43493b7a8832ce51a156ce5">
  <xsd:schema xmlns:xsd="http://www.w3.org/2001/XMLSchema" xmlns:xs="http://www.w3.org/2001/XMLSchema" xmlns:p="http://schemas.microsoft.com/office/2006/metadata/properties" xmlns:ns2="b1d7da72-8783-4f62-959a-9ba9d9f5bccb" xmlns:ns3="9c11c933-b9df-45b1-b4d6-c3b5b6223c45" targetNamespace="http://schemas.microsoft.com/office/2006/metadata/properties" ma:root="true" ma:fieldsID="ce58794338f47fe112ffcdefc6c2e99c" ns2:_="" ns3:_="">
    <xsd:import namespace="b1d7da72-8783-4f62-959a-9ba9d9f5bccb"/>
    <xsd:import namespace="9c11c933-b9df-45b1-b4d6-c3b5b622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7da72-8783-4f62-959a-9ba9d9f5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1c933-b9df-45b1-b4d6-c3b5b6223c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50cda5-1c8f-4104-8edc-611fb8d0468e}" ma:internalName="TaxCatchAll" ma:showField="CatchAllData" ma:web="9c11c933-b9df-45b1-b4d6-c3b5b622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d7da72-8783-4f62-959a-9ba9d9f5bccb">
      <Terms xmlns="http://schemas.microsoft.com/office/infopath/2007/PartnerControls"/>
    </lcf76f155ced4ddcb4097134ff3c332f>
    <TaxCatchAll xmlns="9c11c933-b9df-45b1-b4d6-c3b5b6223c45" xsi:nil="true"/>
  </documentManagement>
</p:properties>
</file>

<file path=customXml/itemProps1.xml><?xml version="1.0" encoding="utf-8"?>
<ds:datastoreItem xmlns:ds="http://schemas.openxmlformats.org/officeDocument/2006/customXml" ds:itemID="{4511FC3B-0B87-4306-A678-23C94F6C2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7da72-8783-4f62-959a-9ba9d9f5bccb"/>
    <ds:schemaRef ds:uri="9c11c933-b9df-45b1-b4d6-c3b5b622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52D340-5728-4763-9E58-CD108A996B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3EAE41-2FE1-494E-85BD-A84D75DC2573}">
  <ds:schemaRefs>
    <ds:schemaRef ds:uri="http://schemas.microsoft.com/office/2006/documentManagement/types"/>
    <ds:schemaRef ds:uri="http://purl.org/dc/terms/"/>
    <ds:schemaRef ds:uri="b1d7da72-8783-4f62-959a-9ba9d9f5bccb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9c11c933-b9df-45b1-b4d6-c3b5b6223c45"/>
    <ds:schemaRef ds:uri="http://schemas.microsoft.com/office/infopath/2007/PartnerControl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b06156f-dd60-40c5-b86b-0343a8c74144}" enabled="0" method="" siteId="{7b06156f-dd60-40c5-b86b-0343a8c741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Widescreen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16.1 States of matter </vt:lpstr>
      <vt:lpstr>Matter  </vt:lpstr>
      <vt:lpstr> </vt:lpstr>
      <vt:lpstr>16.2 The particle theory </vt:lpstr>
      <vt:lpstr>The particle theory   </vt:lpstr>
      <vt:lpstr>The particle theory   </vt:lpstr>
      <vt:lpstr>16.3 Properties of the states of matter </vt:lpstr>
      <vt:lpstr>Properties of the states of matter </vt:lpstr>
      <vt:lpstr>Diffusion</vt:lpstr>
      <vt:lpstr>16.4 Change of state </vt:lpstr>
      <vt:lpstr>Change of State - Melting</vt:lpstr>
      <vt:lpstr>Measuring the melting point of a solid  </vt:lpstr>
      <vt:lpstr>PowerPoint Presentation</vt:lpstr>
      <vt:lpstr>Change of State - Boiling</vt:lpstr>
      <vt:lpstr>PowerPoint Presentation</vt:lpstr>
      <vt:lpstr>Change of state  - Match the definition activity</vt:lpstr>
      <vt:lpstr>PowerPoint Presentation</vt:lpstr>
      <vt:lpstr>Video Link – Click to Play  </vt:lpstr>
      <vt:lpstr>PowerPoint Presentation</vt:lpstr>
      <vt:lpstr>PowerPoint Presentation</vt:lpstr>
      <vt:lpstr>PowerPoint Presentation</vt:lpstr>
      <vt:lpstr>Exam Focus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53</cp:revision>
  <dcterms:created xsi:type="dcterms:W3CDTF">2019-02-07T17:12:40Z</dcterms:created>
  <dcterms:modified xsi:type="dcterms:W3CDTF">2025-03-18T13:17:45Z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0x0101002DFBCCFBB03B4C41939C17568F2B504C</vt:lpwstr>
  </property>
  <property fmtid="{D5CDD505-2E9C-101B-9397-08002B2CF9AE}" pid="3" name="Order">
    <vt:r8>356900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