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83"/>
    <a:srgbClr val="E8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532D0-657B-4A9A-8E55-2144DE450333}" v="3" dt="2023-01-26T19:50:52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 bumptobeyond" userId="S::ina3010_web.de#ext#@folens.onmicrosoft.com::2efb32b7-2019-4f02-9c4a-3ddcbebe1066" providerId="AD" clId="Web-{1EB5488D-6478-4748-BC91-25217F2AD281}"/>
    <pc:docChg chg="modSld">
      <pc:chgData name="ina bumptobeyond" userId="S::ina3010_web.de#ext#@folens.onmicrosoft.com::2efb32b7-2019-4f02-9c4a-3ddcbebe1066" providerId="AD" clId="Web-{1EB5488D-6478-4748-BC91-25217F2AD281}" dt="2023-01-27T11:53:01.716" v="46" actId="1076"/>
      <pc:docMkLst>
        <pc:docMk/>
      </pc:docMkLst>
      <pc:sldChg chg="modSp">
        <pc:chgData name="ina bumptobeyond" userId="S::ina3010_web.de#ext#@folens.onmicrosoft.com::2efb32b7-2019-4f02-9c4a-3ddcbebe1066" providerId="AD" clId="Web-{1EB5488D-6478-4748-BC91-25217F2AD281}" dt="2023-01-27T11:48:30.917" v="11" actId="1076"/>
        <pc:sldMkLst>
          <pc:docMk/>
          <pc:sldMk cId="0" sldId="259"/>
        </pc:sldMkLst>
        <pc:spChg chg="mod">
          <ac:chgData name="ina bumptobeyond" userId="S::ina3010_web.de#ext#@folens.onmicrosoft.com::2efb32b7-2019-4f02-9c4a-3ddcbebe1066" providerId="AD" clId="Web-{1EB5488D-6478-4748-BC91-25217F2AD281}" dt="2023-01-27T11:48:07.962" v="9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48:13.978" v="10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48:30.917" v="11" actId="1076"/>
          <ac:spMkLst>
            <pc:docMk/>
            <pc:sldMk cId="0" sldId="259"/>
            <ac:spMk id="88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1EB5488D-6478-4748-BC91-25217F2AD281}" dt="2023-01-27T11:47:52.820" v="6"/>
          <ac:graphicFrameMkLst>
            <pc:docMk/>
            <pc:sldMk cId="0" sldId="259"/>
            <ac:graphicFrameMk id="83" creationId="{00000000-0000-0000-0000-000000000000}"/>
          </ac:graphicFrameMkLst>
        </pc:graphicFrameChg>
      </pc:sldChg>
      <pc:sldChg chg="modSp">
        <pc:chgData name="ina bumptobeyond" userId="S::ina3010_web.de#ext#@folens.onmicrosoft.com::2efb32b7-2019-4f02-9c4a-3ddcbebe1066" providerId="AD" clId="Web-{1EB5488D-6478-4748-BC91-25217F2AD281}" dt="2023-01-27T11:51:58.462" v="31" actId="1076"/>
        <pc:sldMkLst>
          <pc:docMk/>
          <pc:sldMk cId="0" sldId="266"/>
        </pc:sldMkLst>
        <pc:spChg chg="mod">
          <ac:chgData name="ina bumptobeyond" userId="S::ina3010_web.de#ext#@folens.onmicrosoft.com::2efb32b7-2019-4f02-9c4a-3ddcbebe1066" providerId="AD" clId="Web-{1EB5488D-6478-4748-BC91-25217F2AD281}" dt="2023-01-27T11:51:30.413" v="30" actId="1076"/>
          <ac:spMkLst>
            <pc:docMk/>
            <pc:sldMk cId="0" sldId="266"/>
            <ac:spMk id="3" creationId="{5C60D8AD-6DD8-7E46-C721-C079CB95D0C6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408" v="21" actId="1076"/>
          <ac:spMkLst>
            <pc:docMk/>
            <pc:sldMk cId="0" sldId="266"/>
            <ac:spMk id="11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439" v="22" actId="1076"/>
          <ac:spMkLst>
            <pc:docMk/>
            <pc:sldMk cId="0" sldId="266"/>
            <ac:spMk id="12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455" v="23" actId="1076"/>
          <ac:spMkLst>
            <pc:docMk/>
            <pc:sldMk cId="0" sldId="266"/>
            <ac:spMk id="12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486" v="24" actId="1076"/>
          <ac:spMkLst>
            <pc:docMk/>
            <pc:sldMk cId="0" sldId="266"/>
            <ac:spMk id="12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501" v="25" actId="1076"/>
          <ac:spMkLst>
            <pc:docMk/>
            <pc:sldMk cId="0" sldId="266"/>
            <ac:spMk id="12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0:11.533" v="26" actId="1076"/>
          <ac:spMkLst>
            <pc:docMk/>
            <pc:sldMk cId="0" sldId="266"/>
            <ac:spMk id="124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1EB5488D-6478-4748-BC91-25217F2AD281}" dt="2023-01-27T11:49:36.468" v="20" actId="1076"/>
          <ac:graphicFrameMkLst>
            <pc:docMk/>
            <pc:sldMk cId="0" sldId="266"/>
            <ac:graphicFrameMk id="118" creationId="{00000000-0000-0000-0000-000000000000}"/>
          </ac:graphicFrameMkLst>
        </pc:graphicFrameChg>
        <pc:picChg chg="mod">
          <ac:chgData name="ina bumptobeyond" userId="S::ina3010_web.de#ext#@folens.onmicrosoft.com::2efb32b7-2019-4f02-9c4a-3ddcbebe1066" providerId="AD" clId="Web-{1EB5488D-6478-4748-BC91-25217F2AD281}" dt="2023-01-27T11:51:58.462" v="31" actId="1076"/>
          <ac:picMkLst>
            <pc:docMk/>
            <pc:sldMk cId="0" sldId="266"/>
            <ac:picMk id="2" creationId="{FBE7B3E4-2BF3-6837-1344-A90C82F9910A}"/>
          </ac:picMkLst>
        </pc:picChg>
      </pc:sldChg>
      <pc:sldChg chg="modSp">
        <pc:chgData name="ina bumptobeyond" userId="S::ina3010_web.de#ext#@folens.onmicrosoft.com::2efb32b7-2019-4f02-9c4a-3ddcbebe1066" providerId="AD" clId="Web-{1EB5488D-6478-4748-BC91-25217F2AD281}" dt="2023-01-27T11:53:01.716" v="46" actId="1076"/>
        <pc:sldMkLst>
          <pc:docMk/>
          <pc:sldMk cId="0" sldId="283"/>
        </pc:sldMkLst>
        <pc:spChg chg="mod">
          <ac:chgData name="ina bumptobeyond" userId="S::ina3010_web.de#ext#@folens.onmicrosoft.com::2efb32b7-2019-4f02-9c4a-3ddcbebe1066" providerId="AD" clId="Web-{1EB5488D-6478-4748-BC91-25217F2AD281}" dt="2023-01-27T11:53:01.607" v="41" actId="1076"/>
          <ac:spMkLst>
            <pc:docMk/>
            <pc:sldMk cId="0" sldId="283"/>
            <ac:spMk id="19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3:01.622" v="42" actId="1076"/>
          <ac:spMkLst>
            <pc:docMk/>
            <pc:sldMk cId="0" sldId="283"/>
            <ac:spMk id="19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3:01.653" v="43" actId="1076"/>
          <ac:spMkLst>
            <pc:docMk/>
            <pc:sldMk cId="0" sldId="283"/>
            <ac:spMk id="19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3:01.669" v="44" actId="1076"/>
          <ac:spMkLst>
            <pc:docMk/>
            <pc:sldMk cId="0" sldId="283"/>
            <ac:spMk id="19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3:01.700" v="45" actId="1076"/>
          <ac:spMkLst>
            <pc:docMk/>
            <pc:sldMk cId="0" sldId="283"/>
            <ac:spMk id="19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1EB5488D-6478-4748-BC91-25217F2AD281}" dt="2023-01-27T11:53:01.716" v="46" actId="1076"/>
          <ac:spMkLst>
            <pc:docMk/>
            <pc:sldMk cId="0" sldId="283"/>
            <ac:spMk id="198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1EB5488D-6478-4748-BC91-25217F2AD281}" dt="2023-01-27T11:52:40.152" v="40" actId="1076"/>
          <ac:graphicFrameMkLst>
            <pc:docMk/>
            <pc:sldMk cId="0" sldId="283"/>
            <ac:graphicFrameMk id="192" creationId="{00000000-0000-0000-0000-000000000000}"/>
          </ac:graphicFrameMkLst>
        </pc:graphicFrameChg>
        <pc:picChg chg="mod">
          <ac:chgData name="ina bumptobeyond" userId="S::ina3010_web.de#ext#@folens.onmicrosoft.com::2efb32b7-2019-4f02-9c4a-3ddcbebe1066" providerId="AD" clId="Web-{1EB5488D-6478-4748-BC91-25217F2AD281}" dt="2023-01-27T11:52:33.542" v="39" actId="1076"/>
          <ac:picMkLst>
            <pc:docMk/>
            <pc:sldMk cId="0" sldId="283"/>
            <ac:picMk id="3" creationId="{D9D02F52-5624-583C-41D6-8987B5449845}"/>
          </ac:picMkLst>
        </pc:picChg>
      </pc:sldChg>
    </pc:docChg>
  </pc:docChgLst>
  <pc:docChgLst>
    <pc:chgData name="MEDB FARRELL (CP Setanta)" userId="S::medbnifhearghail_cpsetanta.ie#ext#@folens.onmicrosoft.com::1088590d-cdf0-496e-811e-45c9e91d6321" providerId="AD" clId="Web-{537F2134-0C45-D91D-3703-F4382613A6C1}"/>
    <pc:docChg chg="modSld">
      <pc:chgData name="MEDB FARRELL (CP Setanta)" userId="S::medbnifhearghail_cpsetanta.ie#ext#@folens.onmicrosoft.com::1088590d-cdf0-496e-811e-45c9e91d6321" providerId="AD" clId="Web-{537F2134-0C45-D91D-3703-F4382613A6C1}" dt="2023-01-06T20:47:00.129" v="16" actId="1076"/>
      <pc:docMkLst>
        <pc:docMk/>
      </pc:docMkLst>
      <pc:sldChg chg="modSp">
        <pc:chgData name="MEDB FARRELL (CP Setanta)" userId="S::medbnifhearghail_cpsetanta.ie#ext#@folens.onmicrosoft.com::1088590d-cdf0-496e-811e-45c9e91d6321" providerId="AD" clId="Web-{537F2134-0C45-D91D-3703-F4382613A6C1}" dt="2023-01-06T20:44:13.703" v="2" actId="20577"/>
        <pc:sldMkLst>
          <pc:docMk/>
          <pc:sldMk cId="0" sldId="258"/>
        </pc:sldMkLst>
        <pc:spChg chg="mod">
          <ac:chgData name="MEDB FARRELL (CP Setanta)" userId="S::medbnifhearghail_cpsetanta.ie#ext#@folens.onmicrosoft.com::1088590d-cdf0-496e-811e-45c9e91d6321" providerId="AD" clId="Web-{537F2134-0C45-D91D-3703-F4382613A6C1}" dt="2023-01-06T20:44:13.703" v="2" actId="20577"/>
          <ac:spMkLst>
            <pc:docMk/>
            <pc:sldMk cId="0" sldId="258"/>
            <ac:spMk id="79" creationId="{00000000-0000-0000-0000-000000000000}"/>
          </ac:spMkLst>
        </pc:spChg>
      </pc:sldChg>
      <pc:sldChg chg="modSp">
        <pc:chgData name="MEDB FARRELL (CP Setanta)" userId="S::medbnifhearghail_cpsetanta.ie#ext#@folens.onmicrosoft.com::1088590d-cdf0-496e-811e-45c9e91d6321" providerId="AD" clId="Web-{537F2134-0C45-D91D-3703-F4382613A6C1}" dt="2023-01-06T20:44:25.297" v="9" actId="14100"/>
        <pc:sldMkLst>
          <pc:docMk/>
          <pc:sldMk cId="0" sldId="259"/>
        </pc:sldMkLst>
        <pc:spChg chg="mod">
          <ac:chgData name="MEDB FARRELL (CP Setanta)" userId="S::medbnifhearghail_cpsetanta.ie#ext#@folens.onmicrosoft.com::1088590d-cdf0-496e-811e-45c9e91d6321" providerId="AD" clId="Web-{537F2134-0C45-D91D-3703-F4382613A6C1}" dt="2023-01-06T20:44:25.297" v="9" actId="14100"/>
          <ac:spMkLst>
            <pc:docMk/>
            <pc:sldMk cId="0" sldId="259"/>
            <ac:spMk id="86" creationId="{00000000-0000-0000-0000-000000000000}"/>
          </ac:spMkLst>
        </pc:spChg>
      </pc:sldChg>
      <pc:sldChg chg="modSp">
        <pc:chgData name="MEDB FARRELL (CP Setanta)" userId="S::medbnifhearghail_cpsetanta.ie#ext#@folens.onmicrosoft.com::1088590d-cdf0-496e-811e-45c9e91d6321" providerId="AD" clId="Web-{537F2134-0C45-D91D-3703-F4382613A6C1}" dt="2023-01-06T20:47:00.129" v="16" actId="1076"/>
        <pc:sldMkLst>
          <pc:docMk/>
          <pc:sldMk cId="0" sldId="262"/>
        </pc:sldMkLst>
        <pc:spChg chg="mod">
          <ac:chgData name="MEDB FARRELL (CP Setanta)" userId="S::medbnifhearghail_cpsetanta.ie#ext#@folens.onmicrosoft.com::1088590d-cdf0-496e-811e-45c9e91d6321" providerId="AD" clId="Web-{537F2134-0C45-D91D-3703-F4382613A6C1}" dt="2023-01-06T20:46:53.707" v="14" actId="20577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MEDB FARRELL (CP Setanta)" userId="S::medbnifhearghail_cpsetanta.ie#ext#@folens.onmicrosoft.com::1088590d-cdf0-496e-811e-45c9e91d6321" providerId="AD" clId="Web-{537F2134-0C45-D91D-3703-F4382613A6C1}" dt="2023-01-06T20:47:00.129" v="16" actId="1076"/>
          <ac:spMkLst>
            <pc:docMk/>
            <pc:sldMk cId="0" sldId="262"/>
            <ac:spMk id="105" creationId="{00000000-0000-0000-0000-000000000000}"/>
          </ac:spMkLst>
        </pc:spChg>
      </pc:sldChg>
      <pc:sldChg chg="modSp">
        <pc:chgData name="MEDB FARRELL (CP Setanta)" userId="S::medbnifhearghail_cpsetanta.ie#ext#@folens.onmicrosoft.com::1088590d-cdf0-496e-811e-45c9e91d6321" providerId="AD" clId="Web-{537F2134-0C45-D91D-3703-F4382613A6C1}" dt="2023-01-06T20:46:36.222" v="12" actId="20577"/>
        <pc:sldMkLst>
          <pc:docMk/>
          <pc:sldMk cId="0" sldId="263"/>
        </pc:sldMkLst>
        <pc:spChg chg="mod">
          <ac:chgData name="MEDB FARRELL (CP Setanta)" userId="S::medbnifhearghail_cpsetanta.ie#ext#@folens.onmicrosoft.com::1088590d-cdf0-496e-811e-45c9e91d6321" providerId="AD" clId="Web-{537F2134-0C45-D91D-3703-F4382613A6C1}" dt="2023-01-06T20:46:36.222" v="12" actId="20577"/>
          <ac:spMkLst>
            <pc:docMk/>
            <pc:sldMk cId="0" sldId="263"/>
            <ac:spMk id="109" creationId="{00000000-0000-0000-0000-000000000000}"/>
          </ac:spMkLst>
        </pc:spChg>
      </pc:sldChg>
    </pc:docChg>
  </pc:docChgLst>
  <pc:docChgLst>
    <pc:chgData name="ina bumptobeyond" userId="S::ina3010_web.de#ext#@folens.onmicrosoft.com::2efb32b7-2019-4f02-9c4a-3ddcbebe1066" providerId="AD" clId="Web-{3E6F4908-8D20-8B83-C9C1-08D28858DE6D}"/>
    <pc:docChg chg="modSld">
      <pc:chgData name="ina bumptobeyond" userId="S::ina3010_web.de#ext#@folens.onmicrosoft.com::2efb32b7-2019-4f02-9c4a-3ddcbebe1066" providerId="AD" clId="Web-{3E6F4908-8D20-8B83-C9C1-08D28858DE6D}" dt="2023-01-09T13:57:40.562" v="771" actId="1076"/>
      <pc:docMkLst>
        <pc:docMk/>
      </pc:docMkLst>
      <pc:sldChg chg="modSp">
        <pc:chgData name="ina bumptobeyond" userId="S::ina3010_web.de#ext#@folens.onmicrosoft.com::2efb32b7-2019-4f02-9c4a-3ddcbebe1066" providerId="AD" clId="Web-{3E6F4908-8D20-8B83-C9C1-08D28858DE6D}" dt="2023-01-09T11:58:02.603" v="191" actId="20577"/>
        <pc:sldMkLst>
          <pc:docMk/>
          <pc:sldMk cId="0" sldId="259"/>
        </pc:sldMkLst>
        <pc:spChg chg="mod">
          <ac:chgData name="ina bumptobeyond" userId="S::ina3010_web.de#ext#@folens.onmicrosoft.com::2efb32b7-2019-4f02-9c4a-3ddcbebe1066" providerId="AD" clId="Web-{3E6F4908-8D20-8B83-C9C1-08D28858DE6D}" dt="2023-01-09T11:58:02.603" v="191" actId="20577"/>
          <ac:spMkLst>
            <pc:docMk/>
            <pc:sldMk cId="0" sldId="259"/>
            <ac:spMk id="8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4:17.634" v="58" actId="20577"/>
          <ac:spMkLst>
            <pc:docMk/>
            <pc:sldMk cId="0" sldId="259"/>
            <ac:spMk id="8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4:21.306" v="59" actId="20577"/>
          <ac:spMkLst>
            <pc:docMk/>
            <pc:sldMk cId="0" sldId="259"/>
            <ac:spMk id="89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2:06:05.096" v="219" actId="20577"/>
        <pc:sldMkLst>
          <pc:docMk/>
          <pc:sldMk cId="0" sldId="260"/>
        </pc:sldMkLst>
        <pc:spChg chg="mod">
          <ac:chgData name="ina bumptobeyond" userId="S::ina3010_web.de#ext#@folens.onmicrosoft.com::2efb32b7-2019-4f02-9c4a-3ddcbebe1066" providerId="AD" clId="Web-{3E6F4908-8D20-8B83-C9C1-08D28858DE6D}" dt="2023-01-09T12:06:05.096" v="219" actId="20577"/>
          <ac:spMkLst>
            <pc:docMk/>
            <pc:sldMk cId="0" sldId="260"/>
            <ac:spMk id="90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2:06:51.675" v="222" actId="14100"/>
        <pc:sldMkLst>
          <pc:docMk/>
          <pc:sldMk cId="0" sldId="261"/>
        </pc:sldMkLst>
        <pc:spChg chg="mod">
          <ac:chgData name="ina bumptobeyond" userId="S::ina3010_web.de#ext#@folens.onmicrosoft.com::2efb32b7-2019-4f02-9c4a-3ddcbebe1066" providerId="AD" clId="Web-{3E6F4908-8D20-8B83-C9C1-08D28858DE6D}" dt="2023-01-09T12:06:51.675" v="222" actId="14100"/>
          <ac:spMkLst>
            <pc:docMk/>
            <pc:sldMk cId="0" sldId="261"/>
            <ac:spMk id="101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1:25:53.129" v="2" actId="20577"/>
        <pc:sldMkLst>
          <pc:docMk/>
          <pc:sldMk cId="0" sldId="262"/>
        </pc:sldMkLst>
        <pc:spChg chg="mod">
          <ac:chgData name="ina bumptobeyond" userId="S::ina3010_web.de#ext#@folens.onmicrosoft.com::2efb32b7-2019-4f02-9c4a-3ddcbebe1066" providerId="AD" clId="Web-{3E6F4908-8D20-8B83-C9C1-08D28858DE6D}" dt="2023-01-09T11:25:53.129" v="2" actId="20577"/>
          <ac:spMkLst>
            <pc:docMk/>
            <pc:sldMk cId="0" sldId="262"/>
            <ac:spMk id="104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2:42:58.043" v="304" actId="20577"/>
        <pc:sldMkLst>
          <pc:docMk/>
          <pc:sldMk cId="0" sldId="264"/>
        </pc:sldMkLst>
        <pc:spChg chg="mod">
          <ac:chgData name="ina bumptobeyond" userId="S::ina3010_web.de#ext#@folens.onmicrosoft.com::2efb32b7-2019-4f02-9c4a-3ddcbebe1066" providerId="AD" clId="Web-{3E6F4908-8D20-8B83-C9C1-08D28858DE6D}" dt="2023-01-09T12:42:58.043" v="304" actId="20577"/>
          <ac:spMkLst>
            <pc:docMk/>
            <pc:sldMk cId="0" sldId="264"/>
            <ac:spMk id="113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1:32:43.997" v="9" actId="20577"/>
        <pc:sldMkLst>
          <pc:docMk/>
          <pc:sldMk cId="0" sldId="265"/>
        </pc:sldMkLst>
        <pc:spChg chg="mod">
          <ac:chgData name="ina bumptobeyond" userId="S::ina3010_web.de#ext#@folens.onmicrosoft.com::2efb32b7-2019-4f02-9c4a-3ddcbebe1066" providerId="AD" clId="Web-{3E6F4908-8D20-8B83-C9C1-08D28858DE6D}" dt="2023-01-09T11:32:43.997" v="9" actId="20577"/>
          <ac:spMkLst>
            <pc:docMk/>
            <pc:sldMk cId="0" sldId="265"/>
            <ac:spMk id="114" creationId="{00000000-0000-0000-0000-000000000000}"/>
          </ac:spMkLst>
        </pc:spChg>
      </pc:sldChg>
      <pc:sldChg chg="addSp modSp">
        <pc:chgData name="ina bumptobeyond" userId="S::ina3010_web.de#ext#@folens.onmicrosoft.com::2efb32b7-2019-4f02-9c4a-3ddcbebe1066" providerId="AD" clId="Web-{3E6F4908-8D20-8B83-C9C1-08D28858DE6D}" dt="2023-01-09T11:57:42.056" v="189" actId="20577"/>
        <pc:sldMkLst>
          <pc:docMk/>
          <pc:sldMk cId="0" sldId="266"/>
        </pc:sldMkLst>
        <pc:spChg chg="add mod">
          <ac:chgData name="ina bumptobeyond" userId="S::ina3010_web.de#ext#@folens.onmicrosoft.com::2efb32b7-2019-4f02-9c4a-3ddcbebe1066" providerId="AD" clId="Web-{3E6F4908-8D20-8B83-C9C1-08D28858DE6D}" dt="2023-01-09T11:46:19.152" v="68" actId="1076"/>
          <ac:spMkLst>
            <pc:docMk/>
            <pc:sldMk cId="0" sldId="266"/>
            <ac:spMk id="3" creationId="{5C60D8AD-6DD8-7E46-C721-C079CB95D0C6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7:42.056" v="189" actId="20577"/>
          <ac:spMkLst>
            <pc:docMk/>
            <pc:sldMk cId="0" sldId="266"/>
            <ac:spMk id="11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3:24.712" v="49" actId="1076"/>
          <ac:spMkLst>
            <pc:docMk/>
            <pc:sldMk cId="0" sldId="266"/>
            <ac:spMk id="11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3:32.634" v="50" actId="1076"/>
          <ac:spMkLst>
            <pc:docMk/>
            <pc:sldMk cId="0" sldId="266"/>
            <ac:spMk id="12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3:19.711" v="48" actId="1076"/>
          <ac:spMkLst>
            <pc:docMk/>
            <pc:sldMk cId="0" sldId="266"/>
            <ac:spMk id="12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3:42.181" v="51" actId="1076"/>
          <ac:spMkLst>
            <pc:docMk/>
            <pc:sldMk cId="0" sldId="266"/>
            <ac:spMk id="12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4:07.712" v="55" actId="20577"/>
          <ac:spMkLst>
            <pc:docMk/>
            <pc:sldMk cId="0" sldId="266"/>
            <ac:spMk id="12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44:15.041" v="57" actId="20577"/>
          <ac:spMkLst>
            <pc:docMk/>
            <pc:sldMk cId="0" sldId="266"/>
            <ac:spMk id="124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3E6F4908-8D20-8B83-C9C1-08D28858DE6D}" dt="2023-01-09T11:41:03.053" v="35" actId="1076"/>
          <ac:graphicFrameMkLst>
            <pc:docMk/>
            <pc:sldMk cId="0" sldId="266"/>
            <ac:graphicFrameMk id="118" creationId="{00000000-0000-0000-0000-000000000000}"/>
          </ac:graphicFrameMkLst>
        </pc:graphicFrameChg>
        <pc:picChg chg="add mod ord">
          <ac:chgData name="ina bumptobeyond" userId="S::ina3010_web.de#ext#@folens.onmicrosoft.com::2efb32b7-2019-4f02-9c4a-3ddcbebe1066" providerId="AD" clId="Web-{3E6F4908-8D20-8B83-C9C1-08D28858DE6D}" dt="2023-01-09T11:42:24.804" v="46" actId="1076"/>
          <ac:picMkLst>
            <pc:docMk/>
            <pc:sldMk cId="0" sldId="266"/>
            <ac:picMk id="2" creationId="{FBE7B3E4-2BF3-6837-1344-A90C82F9910A}"/>
          </ac:picMkLst>
        </pc:picChg>
      </pc:sldChg>
      <pc:sldChg chg="addSp modSp">
        <pc:chgData name="ina bumptobeyond" userId="S::ina3010_web.de#ext#@folens.onmicrosoft.com::2efb32b7-2019-4f02-9c4a-3ddcbebe1066" providerId="AD" clId="Web-{3E6F4908-8D20-8B83-C9C1-08D28858DE6D}" dt="2023-01-09T12:07:32.223" v="225" actId="20577"/>
        <pc:sldMkLst>
          <pc:docMk/>
          <pc:sldMk cId="0" sldId="267"/>
        </pc:sldMkLst>
        <pc:spChg chg="add mod">
          <ac:chgData name="ina bumptobeyond" userId="S::ina3010_web.de#ext#@folens.onmicrosoft.com::2efb32b7-2019-4f02-9c4a-3ddcbebe1066" providerId="AD" clId="Web-{3E6F4908-8D20-8B83-C9C1-08D28858DE6D}" dt="2023-01-09T11:54:46.787" v="130" actId="1076"/>
          <ac:spMkLst>
            <pc:docMk/>
            <pc:sldMk cId="0" sldId="267"/>
            <ac:spMk id="3" creationId="{0C65D909-0855-50D9-7AE5-4FAA2F69DBDE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07:32.223" v="225" actId="20577"/>
          <ac:spMkLst>
            <pc:docMk/>
            <pc:sldMk cId="0" sldId="267"/>
            <ac:spMk id="12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3:25.738" v="113" actId="1076"/>
          <ac:spMkLst>
            <pc:docMk/>
            <pc:sldMk cId="0" sldId="267"/>
            <ac:spMk id="12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3:19.082" v="111" actId="1076"/>
          <ac:spMkLst>
            <pc:docMk/>
            <pc:sldMk cId="0" sldId="267"/>
            <ac:spMk id="12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3:13.910" v="110" actId="1076"/>
          <ac:spMkLst>
            <pc:docMk/>
            <pc:sldMk cId="0" sldId="267"/>
            <ac:spMk id="13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3:02.675" v="108" actId="1076"/>
          <ac:spMkLst>
            <pc:docMk/>
            <pc:sldMk cId="0" sldId="267"/>
            <ac:spMk id="13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2:56.941" v="106" actId="1076"/>
          <ac:spMkLst>
            <pc:docMk/>
            <pc:sldMk cId="0" sldId="267"/>
            <ac:spMk id="13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1:41.502" v="89" actId="1076"/>
          <ac:spMkLst>
            <pc:docMk/>
            <pc:sldMk cId="0" sldId="267"/>
            <ac:spMk id="13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1:28.424" v="87" actId="1076"/>
          <ac:spMkLst>
            <pc:docMk/>
            <pc:sldMk cId="0" sldId="267"/>
            <ac:spMk id="134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3E6F4908-8D20-8B83-C9C1-08D28858DE6D}" dt="2023-01-09T11:54:51.052" v="131" actId="1076"/>
          <ac:picMkLst>
            <pc:docMk/>
            <pc:sldMk cId="0" sldId="267"/>
            <ac:picMk id="2" creationId="{94FAF6AA-F536-490D-5C67-9F0EF04E8D5F}"/>
          </ac:picMkLst>
        </pc:picChg>
      </pc:sldChg>
      <pc:sldChg chg="modSp">
        <pc:chgData name="ina bumptobeyond" userId="S::ina3010_web.de#ext#@folens.onmicrosoft.com::2efb32b7-2019-4f02-9c4a-3ddcbebe1066" providerId="AD" clId="Web-{3E6F4908-8D20-8B83-C9C1-08D28858DE6D}" dt="2023-01-09T11:57:30.102" v="188" actId="20577"/>
        <pc:sldMkLst>
          <pc:docMk/>
          <pc:sldMk cId="0" sldId="268"/>
        </pc:sldMkLst>
        <pc:spChg chg="mod">
          <ac:chgData name="ina bumptobeyond" userId="S::ina3010_web.de#ext#@folens.onmicrosoft.com::2efb32b7-2019-4f02-9c4a-3ddcbebe1066" providerId="AD" clId="Web-{3E6F4908-8D20-8B83-C9C1-08D28858DE6D}" dt="2023-01-09T11:57:30.102" v="188" actId="20577"/>
          <ac:spMkLst>
            <pc:docMk/>
            <pc:sldMk cId="0" sldId="268"/>
            <ac:spMk id="136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3E6F4908-8D20-8B83-C9C1-08D28858DE6D}" dt="2023-01-09T11:56:59.352" v="187"/>
          <ac:graphicFrameMkLst>
            <pc:docMk/>
            <pc:sldMk cId="0" sldId="268"/>
            <ac:graphicFrameMk id="135" creationId="{00000000-0000-0000-0000-000000000000}"/>
          </ac:graphicFrameMkLst>
        </pc:graphicFrameChg>
      </pc:sldChg>
      <pc:sldChg chg="addSp delSp modSp">
        <pc:chgData name="ina bumptobeyond" userId="S::ina3010_web.de#ext#@folens.onmicrosoft.com::2efb32b7-2019-4f02-9c4a-3ddcbebe1066" providerId="AD" clId="Web-{3E6F4908-8D20-8B83-C9C1-08D28858DE6D}" dt="2023-01-09T12:31:01.358" v="257"/>
        <pc:sldMkLst>
          <pc:docMk/>
          <pc:sldMk cId="0" sldId="269"/>
        </pc:sldMkLst>
        <pc:spChg chg="add del mod">
          <ac:chgData name="ina bumptobeyond" userId="S::ina3010_web.de#ext#@folens.onmicrosoft.com::2efb32b7-2019-4f02-9c4a-3ddcbebe1066" providerId="AD" clId="Web-{3E6F4908-8D20-8B83-C9C1-08D28858DE6D}" dt="2023-01-09T12:30:06.107" v="242"/>
          <ac:spMkLst>
            <pc:docMk/>
            <pc:sldMk cId="0" sldId="269"/>
            <ac:spMk id="3" creationId="{E3421A51-F809-869B-FEAB-7E934A2F1E59}"/>
          </ac:spMkLst>
        </pc:spChg>
        <pc:spChg chg="add mod">
          <ac:chgData name="ina bumptobeyond" userId="S::ina3010_web.de#ext#@folens.onmicrosoft.com::2efb32b7-2019-4f02-9c4a-3ddcbebe1066" providerId="AD" clId="Web-{3E6F4908-8D20-8B83-C9C1-08D28858DE6D}" dt="2023-01-09T12:30:57.545" v="256" actId="1076"/>
          <ac:spMkLst>
            <pc:docMk/>
            <pc:sldMk cId="0" sldId="269"/>
            <ac:spMk id="5" creationId="{CEB9C235-B9ED-EEF0-9A85-EB5F5ADADC7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07:54.754" v="228" actId="20577"/>
          <ac:spMkLst>
            <pc:docMk/>
            <pc:sldMk cId="0" sldId="269"/>
            <ac:spMk id="13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1:59:04.995" v="197" actId="20577"/>
          <ac:spMkLst>
            <pc:docMk/>
            <pc:sldMk cId="0" sldId="269"/>
            <ac:spMk id="139" creationId="{00000000-0000-0000-0000-000000000000}"/>
          </ac:spMkLst>
        </pc:spChg>
        <pc:picChg chg="add del mod ord">
          <ac:chgData name="ina bumptobeyond" userId="S::ina3010_web.de#ext#@folens.onmicrosoft.com::2efb32b7-2019-4f02-9c4a-3ddcbebe1066" providerId="AD" clId="Web-{3E6F4908-8D20-8B83-C9C1-08D28858DE6D}" dt="2023-01-09T12:29:55.872" v="239"/>
          <ac:picMkLst>
            <pc:docMk/>
            <pc:sldMk cId="0" sldId="269"/>
            <ac:picMk id="2" creationId="{5374B517-7474-9A09-597F-F4C42B19E786}"/>
          </ac:picMkLst>
        </pc:picChg>
        <pc:picChg chg="add mod ord">
          <ac:chgData name="ina bumptobeyond" userId="S::ina3010_web.de#ext#@folens.onmicrosoft.com::2efb32b7-2019-4f02-9c4a-3ddcbebe1066" providerId="AD" clId="Web-{3E6F4908-8D20-8B83-C9C1-08D28858DE6D}" dt="2023-01-09T12:31:01.358" v="257"/>
          <ac:picMkLst>
            <pc:docMk/>
            <pc:sldMk cId="0" sldId="269"/>
            <ac:picMk id="4" creationId="{B27FE25A-0B07-ED91-3BB0-73B881EE5AED}"/>
          </ac:picMkLst>
        </pc:picChg>
      </pc:sldChg>
      <pc:sldChg chg="addSp modSp">
        <pc:chgData name="ina bumptobeyond" userId="S::ina3010_web.de#ext#@folens.onmicrosoft.com::2efb32b7-2019-4f02-9c4a-3ddcbebe1066" providerId="AD" clId="Web-{3E6F4908-8D20-8B83-C9C1-08D28858DE6D}" dt="2023-01-09T12:31:54.171" v="268" actId="14100"/>
        <pc:sldMkLst>
          <pc:docMk/>
          <pc:sldMk cId="0" sldId="270"/>
        </pc:sldMkLst>
        <pc:spChg chg="add mod">
          <ac:chgData name="ina bumptobeyond" userId="S::ina3010_web.de#ext#@folens.onmicrosoft.com::2efb32b7-2019-4f02-9c4a-3ddcbebe1066" providerId="AD" clId="Web-{3E6F4908-8D20-8B83-C9C1-08D28858DE6D}" dt="2023-01-09T12:31:27.608" v="263" actId="1076"/>
          <ac:spMkLst>
            <pc:docMk/>
            <pc:sldMk cId="0" sldId="270"/>
            <ac:spMk id="3" creationId="{92977AC5-6AAA-4129-4579-73EE5369786A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31:54.171" v="268" actId="14100"/>
          <ac:spMkLst>
            <pc:docMk/>
            <pc:sldMk cId="0" sldId="270"/>
            <ac:spMk id="14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31:42.781" v="266" actId="20577"/>
          <ac:spMkLst>
            <pc:docMk/>
            <pc:sldMk cId="0" sldId="270"/>
            <ac:spMk id="142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3E6F4908-8D20-8B83-C9C1-08D28858DE6D}" dt="2023-01-09T12:31:32.124" v="264"/>
          <ac:picMkLst>
            <pc:docMk/>
            <pc:sldMk cId="0" sldId="270"/>
            <ac:picMk id="2" creationId="{345F811C-05B2-66F1-4109-0AEFCC09AD5A}"/>
          </ac:picMkLst>
        </pc:picChg>
      </pc:sldChg>
      <pc:sldChg chg="addSp delSp modSp">
        <pc:chgData name="ina bumptobeyond" userId="S::ina3010_web.de#ext#@folens.onmicrosoft.com::2efb32b7-2019-4f02-9c4a-3ddcbebe1066" providerId="AD" clId="Web-{3E6F4908-8D20-8B83-C9C1-08D28858DE6D}" dt="2023-01-09T13:30:12.860" v="529"/>
        <pc:sldMkLst>
          <pc:docMk/>
          <pc:sldMk cId="0" sldId="271"/>
        </pc:sldMkLst>
        <pc:spChg chg="mod">
          <ac:chgData name="ina bumptobeyond" userId="S::ina3010_web.de#ext#@folens.onmicrosoft.com::2efb32b7-2019-4f02-9c4a-3ddcbebe1066" providerId="AD" clId="Web-{3E6F4908-8D20-8B83-C9C1-08D28858DE6D}" dt="2023-01-09T12:38:59.195" v="283" actId="20577"/>
          <ac:spMkLst>
            <pc:docMk/>
            <pc:sldMk cId="0" sldId="271"/>
            <ac:spMk id="145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3E6F4908-8D20-8B83-C9C1-08D28858DE6D}" dt="2023-01-09T13:30:12.860" v="529"/>
          <ac:picMkLst>
            <pc:docMk/>
            <pc:sldMk cId="0" sldId="271"/>
            <ac:picMk id="2" creationId="{E3327AE0-A2EF-07C5-D429-2ED3A8D660E5}"/>
          </ac:picMkLst>
        </pc:picChg>
        <pc:picChg chg="add mod">
          <ac:chgData name="ina bumptobeyond" userId="S::ina3010_web.de#ext#@folens.onmicrosoft.com::2efb32b7-2019-4f02-9c4a-3ddcbebe1066" providerId="AD" clId="Web-{3E6F4908-8D20-8B83-C9C1-08D28858DE6D}" dt="2023-01-09T13:28:52.062" v="517"/>
          <ac:picMkLst>
            <pc:docMk/>
            <pc:sldMk cId="0" sldId="271"/>
            <ac:picMk id="3" creationId="{D6ABFB53-4039-52FF-3844-75B3F062A073}"/>
          </ac:picMkLst>
        </pc:picChg>
        <pc:picChg chg="add mod ord">
          <ac:chgData name="ina bumptobeyond" userId="S::ina3010_web.de#ext#@folens.onmicrosoft.com::2efb32b7-2019-4f02-9c4a-3ddcbebe1066" providerId="AD" clId="Web-{3E6F4908-8D20-8B83-C9C1-08D28858DE6D}" dt="2023-01-09T13:30:04.454" v="527"/>
          <ac:picMkLst>
            <pc:docMk/>
            <pc:sldMk cId="0" sldId="271"/>
            <ac:picMk id="4" creationId="{5F8716AC-17DD-6AEA-9F20-9C560B849070}"/>
          </ac:picMkLst>
        </pc:picChg>
        <pc:picChg chg="del mod">
          <ac:chgData name="ina bumptobeyond" userId="S::ina3010_web.de#ext#@folens.onmicrosoft.com::2efb32b7-2019-4f02-9c4a-3ddcbebe1066" providerId="AD" clId="Web-{3E6F4908-8D20-8B83-C9C1-08D28858DE6D}" dt="2023-01-09T13:29:30.032" v="519"/>
          <ac:picMkLst>
            <pc:docMk/>
            <pc:sldMk cId="0" sldId="271"/>
            <ac:picMk id="143" creationId="{00000000-0000-0000-0000-000000000000}"/>
          </ac:picMkLst>
        </pc:picChg>
        <pc:picChg chg="del mod">
          <ac:chgData name="ina bumptobeyond" userId="S::ina3010_web.de#ext#@folens.onmicrosoft.com::2efb32b7-2019-4f02-9c4a-3ddcbebe1066" providerId="AD" clId="Web-{3E6F4908-8D20-8B83-C9C1-08D28858DE6D}" dt="2023-01-09T13:27:01.638" v="504"/>
          <ac:picMkLst>
            <pc:docMk/>
            <pc:sldMk cId="0" sldId="271"/>
            <ac:picMk id="147" creationId="{00000000-0000-0000-0000-000000000000}"/>
          </ac:picMkLst>
        </pc:picChg>
      </pc:sldChg>
      <pc:sldChg chg="modSp">
        <pc:chgData name="ina bumptobeyond" userId="S::ina3010_web.de#ext#@folens.onmicrosoft.com::2efb32b7-2019-4f02-9c4a-3ddcbebe1066" providerId="AD" clId="Web-{3E6F4908-8D20-8B83-C9C1-08D28858DE6D}" dt="2023-01-09T12:39:42.539" v="286" actId="20577"/>
        <pc:sldMkLst>
          <pc:docMk/>
          <pc:sldMk cId="0" sldId="272"/>
        </pc:sldMkLst>
        <pc:spChg chg="mod">
          <ac:chgData name="ina bumptobeyond" userId="S::ina3010_web.de#ext#@folens.onmicrosoft.com::2efb32b7-2019-4f02-9c4a-3ddcbebe1066" providerId="AD" clId="Web-{3E6F4908-8D20-8B83-C9C1-08D28858DE6D}" dt="2023-01-09T12:39:42.539" v="286" actId="20577"/>
          <ac:spMkLst>
            <pc:docMk/>
            <pc:sldMk cId="0" sldId="272"/>
            <ac:spMk id="148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2:43:09.090" v="305" actId="20577"/>
        <pc:sldMkLst>
          <pc:docMk/>
          <pc:sldMk cId="0" sldId="273"/>
        </pc:sldMkLst>
        <pc:spChg chg="mod">
          <ac:chgData name="ina bumptobeyond" userId="S::ina3010_web.de#ext#@folens.onmicrosoft.com::2efb32b7-2019-4f02-9c4a-3ddcbebe1066" providerId="AD" clId="Web-{3E6F4908-8D20-8B83-C9C1-08D28858DE6D}" dt="2023-01-09T12:43:09.090" v="305" actId="20577"/>
          <ac:spMkLst>
            <pc:docMk/>
            <pc:sldMk cId="0" sldId="273"/>
            <ac:spMk id="153" creationId="{00000000-0000-0000-0000-000000000000}"/>
          </ac:spMkLst>
        </pc:spChg>
      </pc:sldChg>
      <pc:sldChg chg="addSp modSp">
        <pc:chgData name="ina bumptobeyond" userId="S::ina3010_web.de#ext#@folens.onmicrosoft.com::2efb32b7-2019-4f02-9c4a-3ddcbebe1066" providerId="AD" clId="Web-{3E6F4908-8D20-8B83-C9C1-08D28858DE6D}" dt="2023-01-09T13:00:46.766" v="364" actId="1076"/>
        <pc:sldMkLst>
          <pc:docMk/>
          <pc:sldMk cId="0" sldId="275"/>
        </pc:sldMkLst>
        <pc:spChg chg="add mod">
          <ac:chgData name="ina bumptobeyond" userId="S::ina3010_web.de#ext#@folens.onmicrosoft.com::2efb32b7-2019-4f02-9c4a-3ddcbebe1066" providerId="AD" clId="Web-{3E6F4908-8D20-8B83-C9C1-08D28858DE6D}" dt="2023-01-09T13:00:46.766" v="364" actId="1076"/>
          <ac:spMkLst>
            <pc:docMk/>
            <pc:sldMk cId="0" sldId="275"/>
            <ac:spMk id="3" creationId="{D0013291-718E-2063-2A5D-DAEB5E595E37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47:05.626" v="310" actId="20577"/>
          <ac:spMkLst>
            <pc:docMk/>
            <pc:sldMk cId="0" sldId="275"/>
            <ac:spMk id="15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49:19.941" v="329" actId="1076"/>
          <ac:spMkLst>
            <pc:docMk/>
            <pc:sldMk cId="0" sldId="275"/>
            <ac:spMk id="15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49:34.941" v="331" actId="1076"/>
          <ac:spMkLst>
            <pc:docMk/>
            <pc:sldMk cId="0" sldId="275"/>
            <ac:spMk id="16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49:44.003" v="333" actId="1076"/>
          <ac:spMkLst>
            <pc:docMk/>
            <pc:sldMk cId="0" sldId="275"/>
            <ac:spMk id="16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49:53.785" v="336" actId="1076"/>
          <ac:spMkLst>
            <pc:docMk/>
            <pc:sldMk cId="0" sldId="275"/>
            <ac:spMk id="16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2:50:03.785" v="338" actId="1076"/>
          <ac:spMkLst>
            <pc:docMk/>
            <pc:sldMk cId="0" sldId="275"/>
            <ac:spMk id="163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3E6F4908-8D20-8B83-C9C1-08D28858DE6D}" dt="2023-01-09T12:49:09.003" v="328"/>
          <ac:graphicFrameMkLst>
            <pc:docMk/>
            <pc:sldMk cId="0" sldId="275"/>
            <ac:graphicFrameMk id="158" creationId="{00000000-0000-0000-0000-000000000000}"/>
          </ac:graphicFrameMkLst>
        </pc:graphicFrameChg>
        <pc:picChg chg="add mod">
          <ac:chgData name="ina bumptobeyond" userId="S::ina3010_web.de#ext#@folens.onmicrosoft.com::2efb32b7-2019-4f02-9c4a-3ddcbebe1066" providerId="AD" clId="Web-{3E6F4908-8D20-8B83-C9C1-08D28858DE6D}" dt="2023-01-09T12:58:32.060" v="342" actId="1076"/>
          <ac:picMkLst>
            <pc:docMk/>
            <pc:sldMk cId="0" sldId="275"/>
            <ac:picMk id="2" creationId="{506EC6E5-4AD8-C26F-5928-968B670A706C}"/>
          </ac:picMkLst>
        </pc:picChg>
      </pc:sldChg>
      <pc:sldChg chg="addSp modSp">
        <pc:chgData name="ina bumptobeyond" userId="S::ina3010_web.de#ext#@folens.onmicrosoft.com::2efb32b7-2019-4f02-9c4a-3ddcbebe1066" providerId="AD" clId="Web-{3E6F4908-8D20-8B83-C9C1-08D28858DE6D}" dt="2023-01-09T13:21:16.648" v="485" actId="20577"/>
        <pc:sldMkLst>
          <pc:docMk/>
          <pc:sldMk cId="0" sldId="276"/>
        </pc:sldMkLst>
        <pc:spChg chg="add mod">
          <ac:chgData name="ina bumptobeyond" userId="S::ina3010_web.de#ext#@folens.onmicrosoft.com::2efb32b7-2019-4f02-9c4a-3ddcbebe1066" providerId="AD" clId="Web-{3E6F4908-8D20-8B83-C9C1-08D28858DE6D}" dt="2023-01-09T13:06:15.631" v="384" actId="1076"/>
          <ac:spMkLst>
            <pc:docMk/>
            <pc:sldMk cId="0" sldId="276"/>
            <ac:spMk id="3" creationId="{8EF8AF2C-BB22-213C-8C35-166B9CC9BA65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10:57.980" v="432" actId="20577"/>
          <ac:spMkLst>
            <pc:docMk/>
            <pc:sldMk cId="0" sldId="276"/>
            <ac:spMk id="16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19:00.333" v="436" actId="20577"/>
          <ac:spMkLst>
            <pc:docMk/>
            <pc:sldMk cId="0" sldId="276"/>
            <ac:spMk id="16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19:04.645" v="438" actId="20577"/>
          <ac:spMkLst>
            <pc:docMk/>
            <pc:sldMk cId="0" sldId="276"/>
            <ac:spMk id="16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20:43.756" v="464" actId="20577"/>
          <ac:spMkLst>
            <pc:docMk/>
            <pc:sldMk cId="0" sldId="276"/>
            <ac:spMk id="16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20:48.616" v="468" actId="20577"/>
          <ac:spMkLst>
            <pc:docMk/>
            <pc:sldMk cId="0" sldId="276"/>
            <ac:spMk id="16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19:53.943" v="449" actId="20577"/>
          <ac:spMkLst>
            <pc:docMk/>
            <pc:sldMk cId="0" sldId="276"/>
            <ac:spMk id="17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19:57.662" v="451" actId="20577"/>
          <ac:spMkLst>
            <pc:docMk/>
            <pc:sldMk cId="0" sldId="276"/>
            <ac:spMk id="17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21:01.850" v="473" actId="20577"/>
          <ac:spMkLst>
            <pc:docMk/>
            <pc:sldMk cId="0" sldId="276"/>
            <ac:spMk id="17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21:16.648" v="485" actId="20577"/>
          <ac:spMkLst>
            <pc:docMk/>
            <pc:sldMk cId="0" sldId="276"/>
            <ac:spMk id="173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3E6F4908-8D20-8B83-C9C1-08D28858DE6D}" dt="2023-01-09T13:05:21.036" v="375" actId="14100"/>
          <ac:picMkLst>
            <pc:docMk/>
            <pc:sldMk cId="0" sldId="276"/>
            <ac:picMk id="2" creationId="{EDDF1457-8C94-2F21-490E-5E4D910EE746}"/>
          </ac:picMkLst>
        </pc:picChg>
      </pc:sldChg>
      <pc:sldChg chg="addSp modSp">
        <pc:chgData name="ina bumptobeyond" userId="S::ina3010_web.de#ext#@folens.onmicrosoft.com::2efb32b7-2019-4f02-9c4a-3ddcbebe1066" providerId="AD" clId="Web-{3E6F4908-8D20-8B83-C9C1-08D28858DE6D}" dt="2023-01-09T13:31:14.908" v="532" actId="1076"/>
        <pc:sldMkLst>
          <pc:docMk/>
          <pc:sldMk cId="0" sldId="277"/>
        </pc:sldMkLst>
        <pc:spChg chg="mod">
          <ac:chgData name="ina bumptobeyond" userId="S::ina3010_web.de#ext#@folens.onmicrosoft.com::2efb32b7-2019-4f02-9c4a-3ddcbebe1066" providerId="AD" clId="Web-{3E6F4908-8D20-8B83-C9C1-08D28858DE6D}" dt="2023-01-09T13:23:21.837" v="491" actId="20577"/>
          <ac:spMkLst>
            <pc:docMk/>
            <pc:sldMk cId="0" sldId="277"/>
            <ac:spMk id="17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31:14.908" v="532" actId="1076"/>
          <ac:spMkLst>
            <pc:docMk/>
            <pc:sldMk cId="0" sldId="277"/>
            <ac:spMk id="176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3E6F4908-8D20-8B83-C9C1-08D28858DE6D}" dt="2023-01-09T13:30:32.845" v="530"/>
          <ac:picMkLst>
            <pc:docMk/>
            <pc:sldMk cId="0" sldId="277"/>
            <ac:picMk id="2" creationId="{123FC7B0-EAB9-4382-C0B1-E0A8D9E66D8A}"/>
          </ac:picMkLst>
        </pc:picChg>
      </pc:sldChg>
      <pc:sldChg chg="modSp">
        <pc:chgData name="ina bumptobeyond" userId="S::ina3010_web.de#ext#@folens.onmicrosoft.com::2efb32b7-2019-4f02-9c4a-3ddcbebe1066" providerId="AD" clId="Web-{3E6F4908-8D20-8B83-C9C1-08D28858DE6D}" dt="2023-01-09T13:36:32.649" v="575" actId="20577"/>
        <pc:sldMkLst>
          <pc:docMk/>
          <pc:sldMk cId="0" sldId="279"/>
        </pc:sldMkLst>
        <pc:spChg chg="mod">
          <ac:chgData name="ina bumptobeyond" userId="S::ina3010_web.de#ext#@folens.onmicrosoft.com::2efb32b7-2019-4f02-9c4a-3ddcbebe1066" providerId="AD" clId="Web-{3E6F4908-8D20-8B83-C9C1-08D28858DE6D}" dt="2023-01-09T13:36:32.649" v="575" actId="20577"/>
          <ac:spMkLst>
            <pc:docMk/>
            <pc:sldMk cId="0" sldId="279"/>
            <ac:spMk id="182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3E6F4908-8D20-8B83-C9C1-08D28858DE6D}" dt="2023-01-09T13:37:24.259" v="583" actId="20577"/>
        <pc:sldMkLst>
          <pc:docMk/>
          <pc:sldMk cId="0" sldId="280"/>
        </pc:sldMkLst>
        <pc:spChg chg="mod">
          <ac:chgData name="ina bumptobeyond" userId="S::ina3010_web.de#ext#@folens.onmicrosoft.com::2efb32b7-2019-4f02-9c4a-3ddcbebe1066" providerId="AD" clId="Web-{3E6F4908-8D20-8B83-C9C1-08D28858DE6D}" dt="2023-01-09T13:37:24.259" v="583" actId="20577"/>
          <ac:spMkLst>
            <pc:docMk/>
            <pc:sldMk cId="0" sldId="280"/>
            <ac:spMk id="183" creationId="{00000000-0000-0000-0000-000000000000}"/>
          </ac:spMkLst>
        </pc:spChg>
      </pc:sldChg>
      <pc:sldChg chg="addSp modSp">
        <pc:chgData name="ina bumptobeyond" userId="S::ina3010_web.de#ext#@folens.onmicrosoft.com::2efb32b7-2019-4f02-9c4a-3ddcbebe1066" providerId="AD" clId="Web-{3E6F4908-8D20-8B83-C9C1-08D28858DE6D}" dt="2023-01-09T13:57:40.562" v="771" actId="1076"/>
        <pc:sldMkLst>
          <pc:docMk/>
          <pc:sldMk cId="0" sldId="281"/>
        </pc:sldMkLst>
        <pc:spChg chg="add mod ord">
          <ac:chgData name="ina bumptobeyond" userId="S::ina3010_web.de#ext#@folens.onmicrosoft.com::2efb32b7-2019-4f02-9c4a-3ddcbebe1066" providerId="AD" clId="Web-{3E6F4908-8D20-8B83-C9C1-08D28858DE6D}" dt="2023-01-09T13:57:40.562" v="771" actId="1076"/>
          <ac:spMkLst>
            <pc:docMk/>
            <pc:sldMk cId="0" sldId="281"/>
            <ac:spMk id="2" creationId="{1EF3E613-B0E9-8727-6300-56B2AE0C9636}"/>
          </ac:spMkLst>
        </pc:spChg>
        <pc:spChg chg="mod">
          <ac:chgData name="ina bumptobeyond" userId="S::ina3010_web.de#ext#@folens.onmicrosoft.com::2efb32b7-2019-4f02-9c4a-3ddcbebe1066" providerId="AD" clId="Web-{3E6F4908-8D20-8B83-C9C1-08D28858DE6D}" dt="2023-01-09T13:57:37.484" v="770" actId="20577"/>
          <ac:spMkLst>
            <pc:docMk/>
            <pc:sldMk cId="0" sldId="281"/>
            <ac:spMk id="186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3E6F4908-8D20-8B83-C9C1-08D28858DE6D}" dt="2023-01-09T13:56:24.905" v="753" actId="1076"/>
          <ac:picMkLst>
            <pc:docMk/>
            <pc:sldMk cId="0" sldId="281"/>
            <ac:picMk id="3" creationId="{6284B655-82C3-B225-5DF0-2E6345E92983}"/>
          </ac:picMkLst>
        </pc:picChg>
        <pc:picChg chg="add mod">
          <ac:chgData name="ina bumptobeyond" userId="S::ina3010_web.de#ext#@folens.onmicrosoft.com::2efb32b7-2019-4f02-9c4a-3ddcbebe1066" providerId="AD" clId="Web-{3E6F4908-8D20-8B83-C9C1-08D28858DE6D}" dt="2023-01-09T13:51:12.352" v="741" actId="1076"/>
          <ac:picMkLst>
            <pc:docMk/>
            <pc:sldMk cId="0" sldId="281"/>
            <ac:picMk id="4" creationId="{30A78215-E337-09BF-A449-B0EFA1D4D627}"/>
          </ac:picMkLst>
        </pc:picChg>
        <pc:picChg chg="add mod">
          <ac:chgData name="ina bumptobeyond" userId="S::ina3010_web.de#ext#@folens.onmicrosoft.com::2efb32b7-2019-4f02-9c4a-3ddcbebe1066" providerId="AD" clId="Web-{3E6F4908-8D20-8B83-C9C1-08D28858DE6D}" dt="2023-01-09T13:52:24.729" v="750" actId="14100"/>
          <ac:picMkLst>
            <pc:docMk/>
            <pc:sldMk cId="0" sldId="281"/>
            <ac:picMk id="5" creationId="{13A93D80-EA7F-C9A3-F4A9-33F76D66F492}"/>
          </ac:picMkLst>
        </pc:picChg>
        <pc:picChg chg="add mod">
          <ac:chgData name="ina bumptobeyond" userId="S::ina3010_web.de#ext#@folens.onmicrosoft.com::2efb32b7-2019-4f02-9c4a-3ddcbebe1066" providerId="AD" clId="Web-{3E6F4908-8D20-8B83-C9C1-08D28858DE6D}" dt="2023-01-09T13:57:09.156" v="757"/>
          <ac:picMkLst>
            <pc:docMk/>
            <pc:sldMk cId="0" sldId="281"/>
            <ac:picMk id="6" creationId="{541C64C0-9314-5DC0-C8EF-5B44C993C862}"/>
          </ac:picMkLst>
        </pc:picChg>
      </pc:sldChg>
    </pc:docChg>
  </pc:docChgLst>
  <pc:docChgLst>
    <pc:chgData name="ina bumptobeyond" userId="S::ina3010_web.de#ext#@folens.onmicrosoft.com::2efb32b7-2019-4f02-9c4a-3ddcbebe1066" providerId="AD" clId="Web-{CB046EFA-DED4-9940-7B7A-477E9BA5F84C}"/>
    <pc:docChg chg="delSld modSld">
      <pc:chgData name="ina bumptobeyond" userId="S::ina3010_web.de#ext#@folens.onmicrosoft.com::2efb32b7-2019-4f02-9c4a-3ddcbebe1066" providerId="AD" clId="Web-{CB046EFA-DED4-9940-7B7A-477E9BA5F84C}" dt="2023-01-09T17:15:18.255" v="553"/>
      <pc:docMkLst>
        <pc:docMk/>
      </pc:docMkLst>
      <pc:sldChg chg="modSp">
        <pc:chgData name="ina bumptobeyond" userId="S::ina3010_web.de#ext#@folens.onmicrosoft.com::2efb32b7-2019-4f02-9c4a-3ddcbebe1066" providerId="AD" clId="Web-{CB046EFA-DED4-9940-7B7A-477E9BA5F84C}" dt="2023-01-09T17:15:18.255" v="553"/>
        <pc:sldMkLst>
          <pc:docMk/>
          <pc:sldMk cId="0" sldId="275"/>
        </pc:sldMkLst>
        <pc:graphicFrameChg chg="mod modGraphic">
          <ac:chgData name="ina bumptobeyond" userId="S::ina3010_web.de#ext#@folens.onmicrosoft.com::2efb32b7-2019-4f02-9c4a-3ddcbebe1066" providerId="AD" clId="Web-{CB046EFA-DED4-9940-7B7A-477E9BA5F84C}" dt="2023-01-09T17:15:18.255" v="553"/>
          <ac:graphicFrameMkLst>
            <pc:docMk/>
            <pc:sldMk cId="0" sldId="275"/>
            <ac:graphicFrameMk id="158" creationId="{00000000-0000-0000-0000-000000000000}"/>
          </ac:graphicFrameMkLst>
        </pc:graphicFrameChg>
      </pc:sldChg>
      <pc:sldChg chg="modSp">
        <pc:chgData name="ina bumptobeyond" userId="S::ina3010_web.de#ext#@folens.onmicrosoft.com::2efb32b7-2019-4f02-9c4a-3ddcbebe1066" providerId="AD" clId="Web-{CB046EFA-DED4-9940-7B7A-477E9BA5F84C}" dt="2023-01-09T16:23:09.509" v="354" actId="20577"/>
        <pc:sldMkLst>
          <pc:docMk/>
          <pc:sldMk cId="0" sldId="281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3:09.509" v="354" actId="20577"/>
          <ac:spMkLst>
            <pc:docMk/>
            <pc:sldMk cId="0" sldId="281"/>
            <ac:spMk id="187" creationId="{00000000-0000-0000-0000-000000000000}"/>
          </ac:spMkLst>
        </pc:spChg>
      </pc:sldChg>
      <pc:sldChg chg="addSp modSp addAnim delAnim modAnim">
        <pc:chgData name="ina bumptobeyond" userId="S::ina3010_web.de#ext#@folens.onmicrosoft.com::2efb32b7-2019-4f02-9c4a-3ddcbebe1066" providerId="AD" clId="Web-{CB046EFA-DED4-9940-7B7A-477E9BA5F84C}" dt="2023-01-09T15:33:22.315" v="62" actId="20577"/>
        <pc:sldMkLst>
          <pc:docMk/>
          <pc:sldMk cId="0" sldId="282"/>
        </pc:sldMkLst>
        <pc:spChg chg="mod">
          <ac:chgData name="ina bumptobeyond" userId="S::ina3010_web.de#ext#@folens.onmicrosoft.com::2efb32b7-2019-4f02-9c4a-3ddcbebe1066" providerId="AD" clId="Web-{CB046EFA-DED4-9940-7B7A-477E9BA5F84C}" dt="2023-01-09T15:30:15.684" v="37" actId="1076"/>
          <ac:spMkLst>
            <pc:docMk/>
            <pc:sldMk cId="0" sldId="282"/>
            <ac:spMk id="2" creationId="{2E2CCD52-8FD4-EC64-92E7-01E770EBD731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28:46.728" v="13" actId="20577"/>
          <ac:spMkLst>
            <pc:docMk/>
            <pc:sldMk cId="0" sldId="282"/>
            <ac:spMk id="3" creationId="{59404C97-3EE5-52B8-0ABB-4829604E9334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30:56.498" v="45" actId="14100"/>
          <ac:spMkLst>
            <pc:docMk/>
            <pc:sldMk cId="0" sldId="282"/>
            <ac:spMk id="4" creationId="{FF91B0B3-DC36-7514-9F66-AEBD8E86DE6E}"/>
          </ac:spMkLst>
        </pc:spChg>
        <pc:spChg chg="add mod">
          <ac:chgData name="ina bumptobeyond" userId="S::ina3010_web.de#ext#@folens.onmicrosoft.com::2efb32b7-2019-4f02-9c4a-3ddcbebe1066" providerId="AD" clId="Web-{CB046EFA-DED4-9940-7B7A-477E9BA5F84C}" dt="2023-01-09T15:29:55.121" v="33" actId="1076"/>
          <ac:spMkLst>
            <pc:docMk/>
            <pc:sldMk cId="0" sldId="282"/>
            <ac:spMk id="5" creationId="{0436B5FE-B01B-5962-4622-993042D75453}"/>
          </ac:spMkLst>
        </pc:spChg>
        <pc:spChg chg="add mod ord">
          <ac:chgData name="ina bumptobeyond" userId="S::ina3010_web.de#ext#@folens.onmicrosoft.com::2efb32b7-2019-4f02-9c4a-3ddcbebe1066" providerId="AD" clId="Web-{CB046EFA-DED4-9940-7B7A-477E9BA5F84C}" dt="2023-01-09T15:31:14.733" v="47"/>
          <ac:spMkLst>
            <pc:docMk/>
            <pc:sldMk cId="0" sldId="282"/>
            <ac:spMk id="6" creationId="{7DADA600-7A6F-8337-4318-533D070E48E4}"/>
          </ac:spMkLst>
        </pc:spChg>
        <pc:spChg chg="add mod">
          <ac:chgData name="ina bumptobeyond" userId="S::ina3010_web.de#ext#@folens.onmicrosoft.com::2efb32b7-2019-4f02-9c4a-3ddcbebe1066" providerId="AD" clId="Web-{CB046EFA-DED4-9940-7B7A-477E9BA5F84C}" dt="2023-01-09T15:31:54.719" v="51" actId="1076"/>
          <ac:spMkLst>
            <pc:docMk/>
            <pc:sldMk cId="0" sldId="282"/>
            <ac:spMk id="8" creationId="{06061DD4-2F73-A446-4028-3FCA33E415A8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33:22.315" v="62" actId="20577"/>
          <ac:spMkLst>
            <pc:docMk/>
            <pc:sldMk cId="0" sldId="282"/>
            <ac:spMk id="188" creationId="{00000000-0000-0000-0000-000000000000}"/>
          </ac:spMkLst>
        </pc:spChg>
        <pc:picChg chg="ord">
          <ac:chgData name="ina bumptobeyond" userId="S::ina3010_web.de#ext#@folens.onmicrosoft.com::2efb32b7-2019-4f02-9c4a-3ddcbebe1066" providerId="AD" clId="Web-{CB046EFA-DED4-9940-7B7A-477E9BA5F84C}" dt="2023-01-09T15:32:29.220" v="61"/>
          <ac:picMkLst>
            <pc:docMk/>
            <pc:sldMk cId="0" sldId="282"/>
            <ac:picMk id="190" creationId="{00000000-0000-0000-0000-000000000000}"/>
          </ac:picMkLst>
        </pc:picChg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5:45:36.215" v="112"/>
        <pc:sldMkLst>
          <pc:docMk/>
          <pc:sldMk cId="0" sldId="283"/>
        </pc:sldMkLst>
        <pc:spChg chg="mod">
          <ac:chgData name="ina bumptobeyond" userId="S::ina3010_web.de#ext#@folens.onmicrosoft.com::2efb32b7-2019-4f02-9c4a-3ddcbebe1066" providerId="AD" clId="Web-{CB046EFA-DED4-9940-7B7A-477E9BA5F84C}" dt="2023-01-09T15:33:37.488" v="64" actId="20577"/>
          <ac:spMkLst>
            <pc:docMk/>
            <pc:sldMk cId="0" sldId="283"/>
            <ac:spMk id="19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0:46.658" v="93" actId="1076"/>
          <ac:spMkLst>
            <pc:docMk/>
            <pc:sldMk cId="0" sldId="283"/>
            <ac:spMk id="19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1:00.378" v="96" actId="1076"/>
          <ac:spMkLst>
            <pc:docMk/>
            <pc:sldMk cId="0" sldId="283"/>
            <ac:spMk id="19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1:11.081" v="97" actId="1076"/>
          <ac:spMkLst>
            <pc:docMk/>
            <pc:sldMk cId="0" sldId="283"/>
            <ac:spMk id="19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1:19.441" v="99" actId="1076"/>
          <ac:spMkLst>
            <pc:docMk/>
            <pc:sldMk cId="0" sldId="283"/>
            <ac:spMk id="19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1:34.191" v="102" actId="1076"/>
          <ac:spMkLst>
            <pc:docMk/>
            <pc:sldMk cId="0" sldId="283"/>
            <ac:spMk id="19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1:27.050" v="101" actId="1076"/>
          <ac:spMkLst>
            <pc:docMk/>
            <pc:sldMk cId="0" sldId="283"/>
            <ac:spMk id="198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CB046EFA-DED4-9940-7B7A-477E9BA5F84C}" dt="2023-01-09T15:41:42.942" v="103"/>
          <ac:graphicFrameMkLst>
            <pc:docMk/>
            <pc:sldMk cId="0" sldId="283"/>
            <ac:graphicFrameMk id="192" creationId="{00000000-0000-0000-0000-000000000000}"/>
          </ac:graphicFrameMkLst>
        </pc:graphicFrameChg>
        <pc:picChg chg="add del mod">
          <ac:chgData name="ina bumptobeyond" userId="S::ina3010_web.de#ext#@folens.onmicrosoft.com::2efb32b7-2019-4f02-9c4a-3ddcbebe1066" providerId="AD" clId="Web-{CB046EFA-DED4-9940-7B7A-477E9BA5F84C}" dt="2023-01-09T15:44:41.541" v="106"/>
          <ac:picMkLst>
            <pc:docMk/>
            <pc:sldMk cId="0" sldId="283"/>
            <ac:picMk id="2" creationId="{08CC9346-5851-A471-1C6B-28AEE38DA4A4}"/>
          </ac:picMkLst>
        </pc:picChg>
        <pc:picChg chg="add mod">
          <ac:chgData name="ina bumptobeyond" userId="S::ina3010_web.de#ext#@folens.onmicrosoft.com::2efb32b7-2019-4f02-9c4a-3ddcbebe1066" providerId="AD" clId="Web-{CB046EFA-DED4-9940-7B7A-477E9BA5F84C}" dt="2023-01-09T15:45:36.215" v="112"/>
          <ac:picMkLst>
            <pc:docMk/>
            <pc:sldMk cId="0" sldId="283"/>
            <ac:picMk id="3" creationId="{D9D02F52-5624-583C-41D6-8987B5449845}"/>
          </ac:picMkLst>
        </pc:picChg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5:57:10.645" v="172" actId="1076"/>
        <pc:sldMkLst>
          <pc:docMk/>
          <pc:sldMk cId="0" sldId="284"/>
        </pc:sldMkLst>
        <pc:spChg chg="add mod">
          <ac:chgData name="ina bumptobeyond" userId="S::ina3010_web.de#ext#@folens.onmicrosoft.com::2efb32b7-2019-4f02-9c4a-3ddcbebe1066" providerId="AD" clId="Web-{CB046EFA-DED4-9940-7B7A-477E9BA5F84C}" dt="2023-01-09T15:57:10.645" v="172" actId="1076"/>
          <ac:spMkLst>
            <pc:docMk/>
            <pc:sldMk cId="0" sldId="284"/>
            <ac:spMk id="3" creationId="{E9E4EF59-B51F-A7DA-B260-8856808D7D6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05.050" v="145" actId="20577"/>
          <ac:spMkLst>
            <pc:docMk/>
            <pc:sldMk cId="0" sldId="284"/>
            <ac:spMk id="20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17.347" v="146" actId="20577"/>
          <ac:spMkLst>
            <pc:docMk/>
            <pc:sldMk cId="0" sldId="284"/>
            <ac:spMk id="20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8:19.642" v="143" actId="1076"/>
          <ac:spMkLst>
            <pc:docMk/>
            <pc:sldMk cId="0" sldId="284"/>
            <ac:spMk id="20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25.535" v="147" actId="20577"/>
          <ac:spMkLst>
            <pc:docMk/>
            <pc:sldMk cId="0" sldId="284"/>
            <ac:spMk id="20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31.926" v="148" actId="20577"/>
          <ac:spMkLst>
            <pc:docMk/>
            <pc:sldMk cId="0" sldId="284"/>
            <ac:spMk id="20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36.223" v="149" actId="20577"/>
          <ac:spMkLst>
            <pc:docMk/>
            <pc:sldMk cId="0" sldId="284"/>
            <ac:spMk id="20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6:33.889" v="121" actId="1076"/>
          <ac:spMkLst>
            <pc:docMk/>
            <pc:sldMk cId="0" sldId="284"/>
            <ac:spMk id="20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6:28.576" v="119" actId="1076"/>
          <ac:spMkLst>
            <pc:docMk/>
            <pc:sldMk cId="0" sldId="284"/>
            <ac:spMk id="20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5:49:40.614" v="151" actId="20577"/>
          <ac:spMkLst>
            <pc:docMk/>
            <pc:sldMk cId="0" sldId="284"/>
            <ac:spMk id="208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CB046EFA-DED4-9940-7B7A-477E9BA5F84C}" dt="2023-01-09T15:56:12.908" v="156" actId="1076"/>
          <ac:picMkLst>
            <pc:docMk/>
            <pc:sldMk cId="0" sldId="284"/>
            <ac:picMk id="2" creationId="{DA080F40-C4DA-7EA8-716E-A50C5EBF8C7A}"/>
          </ac:picMkLst>
        </pc:picChg>
        <pc:picChg chg="del">
          <ac:chgData name="ina bumptobeyond" userId="S::ina3010_web.de#ext#@folens.onmicrosoft.com::2efb32b7-2019-4f02-9c4a-3ddcbebe1066" providerId="AD" clId="Web-{CB046EFA-DED4-9940-7B7A-477E9BA5F84C}" dt="2023-01-09T15:46:04.653" v="115"/>
          <ac:picMkLst>
            <pc:docMk/>
            <pc:sldMk cId="0" sldId="284"/>
            <ac:picMk id="209" creationId="{00000000-0000-0000-0000-000000000000}"/>
          </ac:picMkLst>
        </pc:picChg>
      </pc:sldChg>
      <pc:sldChg chg="addSp modSp">
        <pc:chgData name="ina bumptobeyond" userId="S::ina3010_web.de#ext#@folens.onmicrosoft.com::2efb32b7-2019-4f02-9c4a-3ddcbebe1066" providerId="AD" clId="Web-{CB046EFA-DED4-9940-7B7A-477E9BA5F84C}" dt="2023-01-09T16:02:27.280" v="186" actId="20577"/>
        <pc:sldMkLst>
          <pc:docMk/>
          <pc:sldMk cId="0" sldId="285"/>
        </pc:sldMkLst>
        <pc:spChg chg="mod">
          <ac:chgData name="ina bumptobeyond" userId="S::ina3010_web.de#ext#@folens.onmicrosoft.com::2efb32b7-2019-4f02-9c4a-3ddcbebe1066" providerId="AD" clId="Web-{CB046EFA-DED4-9940-7B7A-477E9BA5F84C}" dt="2023-01-09T15:58:07.318" v="177" actId="20577"/>
          <ac:spMkLst>
            <pc:docMk/>
            <pc:sldMk cId="0" sldId="285"/>
            <ac:spMk id="21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02:27.280" v="186" actId="20577"/>
          <ac:spMkLst>
            <pc:docMk/>
            <pc:sldMk cId="0" sldId="285"/>
            <ac:spMk id="212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CB046EFA-DED4-9940-7B7A-477E9BA5F84C}" dt="2023-01-09T16:02:13.014" v="185"/>
          <ac:picMkLst>
            <pc:docMk/>
            <pc:sldMk cId="0" sldId="285"/>
            <ac:picMk id="2" creationId="{9E9BAF29-06E6-3522-07EA-F17B6D936D85}"/>
          </ac:picMkLst>
        </pc:picChg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6:07:40.728" v="221" actId="14100"/>
        <pc:sldMkLst>
          <pc:docMk/>
          <pc:sldMk cId="0" sldId="286"/>
        </pc:sldMkLst>
        <pc:spChg chg="add mod">
          <ac:chgData name="ina bumptobeyond" userId="S::ina3010_web.de#ext#@folens.onmicrosoft.com::2efb32b7-2019-4f02-9c4a-3ddcbebe1066" providerId="AD" clId="Web-{CB046EFA-DED4-9940-7B7A-477E9BA5F84C}" dt="2023-01-09T16:07:10.040" v="213" actId="1076"/>
          <ac:spMkLst>
            <pc:docMk/>
            <pc:sldMk cId="0" sldId="286"/>
            <ac:spMk id="2" creationId="{06115082-17EA-A0F3-20F1-204BC2CFA7D1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06:45.117" v="207" actId="20577"/>
          <ac:spMkLst>
            <pc:docMk/>
            <pc:sldMk cId="0" sldId="286"/>
            <ac:spMk id="213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CB046EFA-DED4-9940-7B7A-477E9BA5F84C}" dt="2023-01-09T16:06:51.570" v="209" actId="1076"/>
          <ac:graphicFrameMkLst>
            <pc:docMk/>
            <pc:sldMk cId="0" sldId="286"/>
            <ac:graphicFrameMk id="214" creationId="{00000000-0000-0000-0000-000000000000}"/>
          </ac:graphicFrameMkLst>
        </pc:graphicFrameChg>
        <pc:picChg chg="add mod">
          <ac:chgData name="ina bumptobeyond" userId="S::ina3010_web.de#ext#@folens.onmicrosoft.com::2efb32b7-2019-4f02-9c4a-3ddcbebe1066" providerId="AD" clId="Web-{CB046EFA-DED4-9940-7B7A-477E9BA5F84C}" dt="2023-01-09T16:07:00.867" v="212"/>
          <ac:picMkLst>
            <pc:docMk/>
            <pc:sldMk cId="0" sldId="286"/>
            <ac:picMk id="3" creationId="{8925BD3E-E2CA-AD34-0723-FB45D40B18E3}"/>
          </ac:picMkLst>
        </pc:picChg>
        <pc:picChg chg="add mod">
          <ac:chgData name="ina bumptobeyond" userId="S::ina3010_web.de#ext#@folens.onmicrosoft.com::2efb32b7-2019-4f02-9c4a-3ddcbebe1066" providerId="AD" clId="Web-{CB046EFA-DED4-9940-7B7A-477E9BA5F84C}" dt="2023-01-09T16:07:40.713" v="220" actId="14100"/>
          <ac:picMkLst>
            <pc:docMk/>
            <pc:sldMk cId="0" sldId="286"/>
            <ac:picMk id="5" creationId="{60E7A49C-FBF9-B77A-7AD7-6BC13B151A4F}"/>
          </ac:picMkLst>
        </pc:picChg>
        <pc:picChg chg="add mod">
          <ac:chgData name="ina bumptobeyond" userId="S::ina3010_web.de#ext#@folens.onmicrosoft.com::2efb32b7-2019-4f02-9c4a-3ddcbebe1066" providerId="AD" clId="Web-{CB046EFA-DED4-9940-7B7A-477E9BA5F84C}" dt="2023-01-09T16:07:40.728" v="221" actId="14100"/>
          <ac:picMkLst>
            <pc:docMk/>
            <pc:sldMk cId="0" sldId="286"/>
            <ac:picMk id="7" creationId="{B9CF60FB-386A-7620-D8E0-460600C7DA39}"/>
          </ac:picMkLst>
        </pc:picChg>
        <pc:picChg chg="del mod">
          <ac:chgData name="ina bumptobeyond" userId="S::ina3010_web.de#ext#@folens.onmicrosoft.com::2efb32b7-2019-4f02-9c4a-3ddcbebe1066" providerId="AD" clId="Web-{CB046EFA-DED4-9940-7B7A-477E9BA5F84C}" dt="2023-01-09T16:05:31.255" v="203"/>
          <ac:picMkLst>
            <pc:docMk/>
            <pc:sldMk cId="0" sldId="286"/>
            <ac:picMk id="215" creationId="{00000000-0000-0000-0000-000000000000}"/>
          </ac:picMkLst>
        </pc:picChg>
      </pc:sldChg>
      <pc:sldChg chg="modSp">
        <pc:chgData name="ina bumptobeyond" userId="S::ina3010_web.de#ext#@folens.onmicrosoft.com::2efb32b7-2019-4f02-9c4a-3ddcbebe1066" providerId="AD" clId="Web-{CB046EFA-DED4-9940-7B7A-477E9BA5F84C}" dt="2023-01-09T16:08:19.870" v="223" actId="20577"/>
        <pc:sldMkLst>
          <pc:docMk/>
          <pc:sldMk cId="0" sldId="287"/>
        </pc:sldMkLst>
        <pc:spChg chg="mod">
          <ac:chgData name="ina bumptobeyond" userId="S::ina3010_web.de#ext#@folens.onmicrosoft.com::2efb32b7-2019-4f02-9c4a-3ddcbebe1066" providerId="AD" clId="Web-{CB046EFA-DED4-9940-7B7A-477E9BA5F84C}" dt="2023-01-09T16:08:19.870" v="223" actId="20577"/>
          <ac:spMkLst>
            <pc:docMk/>
            <pc:sldMk cId="0" sldId="287"/>
            <ac:spMk id="216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10:24.343" v="267" actId="20577"/>
        <pc:sldMkLst>
          <pc:docMk/>
          <pc:sldMk cId="0" sldId="288"/>
        </pc:sldMkLst>
        <pc:spChg chg="mod">
          <ac:chgData name="ina bumptobeyond" userId="S::ina3010_web.de#ext#@folens.onmicrosoft.com::2efb32b7-2019-4f02-9c4a-3ddcbebe1066" providerId="AD" clId="Web-{CB046EFA-DED4-9940-7B7A-477E9BA5F84C}" dt="2023-01-09T16:10:24.343" v="267" actId="20577"/>
          <ac:spMkLst>
            <pc:docMk/>
            <pc:sldMk cId="0" sldId="288"/>
            <ac:spMk id="220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10:54.610" v="272" actId="20577"/>
        <pc:sldMkLst>
          <pc:docMk/>
          <pc:sldMk cId="0" sldId="289"/>
        </pc:sldMkLst>
        <pc:spChg chg="mod">
          <ac:chgData name="ina bumptobeyond" userId="S::ina3010_web.de#ext#@folens.onmicrosoft.com::2efb32b7-2019-4f02-9c4a-3ddcbebe1066" providerId="AD" clId="Web-{CB046EFA-DED4-9940-7B7A-477E9BA5F84C}" dt="2023-01-09T16:10:54.610" v="272" actId="20577"/>
          <ac:spMkLst>
            <pc:docMk/>
            <pc:sldMk cId="0" sldId="289"/>
            <ac:spMk id="221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22:16.054" v="338" actId="20577"/>
        <pc:sldMkLst>
          <pc:docMk/>
          <pc:sldMk cId="0" sldId="290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2:16.054" v="338" actId="20577"/>
          <ac:spMkLst>
            <pc:docMk/>
            <pc:sldMk cId="0" sldId="290"/>
            <ac:spMk id="22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12:24.160" v="285" actId="20577"/>
          <ac:spMkLst>
            <pc:docMk/>
            <pc:sldMk cId="0" sldId="290"/>
            <ac:spMk id="225" creationId="{00000000-0000-0000-0000-000000000000}"/>
          </ac:spMkLst>
        </pc:spChg>
        <pc:spChg chg="mod ord">
          <ac:chgData name="ina bumptobeyond" userId="S::ina3010_web.de#ext#@folens.onmicrosoft.com::2efb32b7-2019-4f02-9c4a-3ddcbebe1066" providerId="AD" clId="Web-{CB046EFA-DED4-9940-7B7A-477E9BA5F84C}" dt="2023-01-09T16:12:41.238" v="288"/>
          <ac:spMkLst>
            <pc:docMk/>
            <pc:sldMk cId="0" sldId="290"/>
            <ac:spMk id="226" creationId="{00000000-0000-0000-0000-000000000000}"/>
          </ac:spMkLst>
        </pc:spChg>
      </pc:sldChg>
      <pc:sldChg chg="del">
        <pc:chgData name="ina bumptobeyond" userId="S::ina3010_web.de#ext#@folens.onmicrosoft.com::2efb32b7-2019-4f02-9c4a-3ddcbebe1066" providerId="AD" clId="Web-{CB046EFA-DED4-9940-7B7A-477E9BA5F84C}" dt="2023-01-09T16:14:26.101" v="289"/>
        <pc:sldMkLst>
          <pc:docMk/>
          <pc:sldMk cId="0" sldId="291"/>
        </pc:sldMkLst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6:20:19.347" v="302" actId="20577"/>
        <pc:sldMkLst>
          <pc:docMk/>
          <pc:sldMk cId="0" sldId="292"/>
        </pc:sldMkLst>
        <pc:spChg chg="mod">
          <ac:chgData name="ina bumptobeyond" userId="S::ina3010_web.de#ext#@folens.onmicrosoft.com::2efb32b7-2019-4f02-9c4a-3ddcbebe1066" providerId="AD" clId="Web-{CB046EFA-DED4-9940-7B7A-477E9BA5F84C}" dt="2023-01-09T16:14:46.617" v="292" actId="20577"/>
          <ac:spMkLst>
            <pc:docMk/>
            <pc:sldMk cId="0" sldId="292"/>
            <ac:spMk id="24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20:19.347" v="302" actId="20577"/>
          <ac:spMkLst>
            <pc:docMk/>
            <pc:sldMk cId="0" sldId="292"/>
            <ac:spMk id="241" creationId="{00000000-0000-0000-0000-000000000000}"/>
          </ac:spMkLst>
        </pc:spChg>
        <pc:picChg chg="add del mod">
          <ac:chgData name="ina bumptobeyond" userId="S::ina3010_web.de#ext#@folens.onmicrosoft.com::2efb32b7-2019-4f02-9c4a-3ddcbebe1066" providerId="AD" clId="Web-{CB046EFA-DED4-9940-7B7A-477E9BA5F84C}" dt="2023-01-09T16:18:24.859" v="296"/>
          <ac:picMkLst>
            <pc:docMk/>
            <pc:sldMk cId="0" sldId="292"/>
            <ac:picMk id="2" creationId="{685AE044-1EAD-9CE8-7E27-0D700F4B463E}"/>
          </ac:picMkLst>
        </pc:picChg>
        <pc:picChg chg="add mod ord">
          <ac:chgData name="ina bumptobeyond" userId="S::ina3010_web.de#ext#@folens.onmicrosoft.com::2efb32b7-2019-4f02-9c4a-3ddcbebe1066" providerId="AD" clId="Web-{CB046EFA-DED4-9940-7B7A-477E9BA5F84C}" dt="2023-01-09T16:20:09.597" v="301"/>
          <ac:picMkLst>
            <pc:docMk/>
            <pc:sldMk cId="0" sldId="292"/>
            <ac:picMk id="3" creationId="{5BCC04B9-8228-CDC4-9D2E-D35558540878}"/>
          </ac:picMkLst>
        </pc:picChg>
      </pc:sldChg>
      <pc:sldChg chg="modSp">
        <pc:chgData name="ina bumptobeyond" userId="S::ina3010_web.de#ext#@folens.onmicrosoft.com::2efb32b7-2019-4f02-9c4a-3ddcbebe1066" providerId="AD" clId="Web-{CB046EFA-DED4-9940-7B7A-477E9BA5F84C}" dt="2023-01-09T16:20:30.113" v="305" actId="20577"/>
        <pc:sldMkLst>
          <pc:docMk/>
          <pc:sldMk cId="0" sldId="293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0:30.113" v="305" actId="20577"/>
          <ac:spMkLst>
            <pc:docMk/>
            <pc:sldMk cId="0" sldId="293"/>
            <ac:spMk id="242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21:11.568" v="320" actId="20577"/>
        <pc:sldMkLst>
          <pc:docMk/>
          <pc:sldMk cId="0" sldId="294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1:11.568" v="320" actId="20577"/>
          <ac:spMkLst>
            <pc:docMk/>
            <pc:sldMk cId="0" sldId="294"/>
            <ac:spMk id="246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21:48.210" v="329" actId="20577"/>
        <pc:sldMkLst>
          <pc:docMk/>
          <pc:sldMk cId="0" sldId="295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1:48.210" v="329" actId="20577"/>
          <ac:spMkLst>
            <pc:docMk/>
            <pc:sldMk cId="0" sldId="295"/>
            <ac:spMk id="247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25:48.421" v="375" actId="14100"/>
        <pc:sldMkLst>
          <pc:docMk/>
          <pc:sldMk cId="0" sldId="296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5:48.421" v="375" actId="14100"/>
          <ac:spMkLst>
            <pc:docMk/>
            <pc:sldMk cId="0" sldId="296"/>
            <ac:spMk id="25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24:53.732" v="371" actId="20577"/>
          <ac:spMkLst>
            <pc:docMk/>
            <pc:sldMk cId="0" sldId="296"/>
            <ac:spMk id="25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23:13.931" v="355" actId="20577"/>
          <ac:spMkLst>
            <pc:docMk/>
            <pc:sldMk cId="0" sldId="296"/>
            <ac:spMk id="252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CB046EFA-DED4-9940-7B7A-477E9BA5F84C}" dt="2023-01-09T16:29:14.897" v="420" actId="1076"/>
        <pc:sldMkLst>
          <pc:docMk/>
          <pc:sldMk cId="0" sldId="297"/>
        </pc:sldMkLst>
        <pc:spChg chg="mod">
          <ac:chgData name="ina bumptobeyond" userId="S::ina3010_web.de#ext#@folens.onmicrosoft.com::2efb32b7-2019-4f02-9c4a-3ddcbebe1066" providerId="AD" clId="Web-{CB046EFA-DED4-9940-7B7A-477E9BA5F84C}" dt="2023-01-09T16:26:52.657" v="378" actId="20577"/>
          <ac:spMkLst>
            <pc:docMk/>
            <pc:sldMk cId="0" sldId="297"/>
            <ac:spMk id="25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29:14.897" v="420" actId="1076"/>
          <ac:spMkLst>
            <pc:docMk/>
            <pc:sldMk cId="0" sldId="297"/>
            <ac:spMk id="256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CB046EFA-DED4-9940-7B7A-477E9BA5F84C}" dt="2023-01-09T16:29:03.037" v="419"/>
          <ac:graphicFrameMkLst>
            <pc:docMk/>
            <pc:sldMk cId="0" sldId="297"/>
            <ac:graphicFrameMk id="254" creationId="{00000000-0000-0000-0000-000000000000}"/>
          </ac:graphicFrameMkLst>
        </pc:graphicFrameChg>
      </pc:sldChg>
      <pc:sldChg chg="modSp">
        <pc:chgData name="ina bumptobeyond" userId="S::ina3010_web.de#ext#@folens.onmicrosoft.com::2efb32b7-2019-4f02-9c4a-3ddcbebe1066" providerId="AD" clId="Web-{CB046EFA-DED4-9940-7B7A-477E9BA5F84C}" dt="2023-01-09T16:45:00.756" v="477" actId="20577"/>
        <pc:sldMkLst>
          <pc:docMk/>
          <pc:sldMk cId="0" sldId="298"/>
        </pc:sldMkLst>
        <pc:spChg chg="mod">
          <ac:chgData name="ina bumptobeyond" userId="S::ina3010_web.de#ext#@folens.onmicrosoft.com::2efb32b7-2019-4f02-9c4a-3ddcbebe1066" providerId="AD" clId="Web-{CB046EFA-DED4-9940-7B7A-477E9BA5F84C}" dt="2023-01-09T16:31:53.683" v="434" actId="20577"/>
          <ac:spMkLst>
            <pc:docMk/>
            <pc:sldMk cId="0" sldId="298"/>
            <ac:spMk id="25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5:00.756" v="477" actId="20577"/>
          <ac:spMkLst>
            <pc:docMk/>
            <pc:sldMk cId="0" sldId="298"/>
            <ac:spMk id="25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4:25.880" v="471" actId="1076"/>
          <ac:spMkLst>
            <pc:docMk/>
            <pc:sldMk cId="0" sldId="298"/>
            <ac:spMk id="25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4:21.255" v="470" actId="1076"/>
          <ac:spMkLst>
            <pc:docMk/>
            <pc:sldMk cId="0" sldId="298"/>
            <ac:spMk id="26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4:11.942" v="469" actId="1076"/>
          <ac:spMkLst>
            <pc:docMk/>
            <pc:sldMk cId="0" sldId="298"/>
            <ac:spMk id="26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4:05.833" v="468" actId="1076"/>
          <ac:spMkLst>
            <pc:docMk/>
            <pc:sldMk cId="0" sldId="298"/>
            <ac:spMk id="26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3:59.020" v="466" actId="1076"/>
          <ac:spMkLst>
            <pc:docMk/>
            <pc:sldMk cId="0" sldId="298"/>
            <ac:spMk id="26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4:48.115" v="475" actId="20577"/>
          <ac:spMkLst>
            <pc:docMk/>
            <pc:sldMk cId="0" sldId="298"/>
            <ac:spMk id="26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3:38.769" v="463" actId="1076"/>
          <ac:spMkLst>
            <pc:docMk/>
            <pc:sldMk cId="0" sldId="298"/>
            <ac:spMk id="26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43:33.050" v="462" actId="1076"/>
          <ac:spMkLst>
            <pc:docMk/>
            <pc:sldMk cId="0" sldId="298"/>
            <ac:spMk id="266" creationId="{00000000-0000-0000-0000-000000000000}"/>
          </ac:spMkLst>
        </pc:spChg>
      </pc:sldChg>
      <pc:sldChg chg="addSp modSp">
        <pc:chgData name="ina bumptobeyond" userId="S::ina3010_web.de#ext#@folens.onmicrosoft.com::2efb32b7-2019-4f02-9c4a-3ddcbebe1066" providerId="AD" clId="Web-{CB046EFA-DED4-9940-7B7A-477E9BA5F84C}" dt="2023-01-09T17:01:58.134" v="495" actId="20577"/>
        <pc:sldMkLst>
          <pc:docMk/>
          <pc:sldMk cId="0" sldId="299"/>
        </pc:sldMkLst>
        <pc:spChg chg="add mod">
          <ac:chgData name="ina bumptobeyond" userId="S::ina3010_web.de#ext#@folens.onmicrosoft.com::2efb32b7-2019-4f02-9c4a-3ddcbebe1066" providerId="AD" clId="Web-{CB046EFA-DED4-9940-7B7A-477E9BA5F84C}" dt="2023-01-09T17:01:43.821" v="493" actId="1076"/>
          <ac:spMkLst>
            <pc:docMk/>
            <pc:sldMk cId="0" sldId="299"/>
            <ac:spMk id="3" creationId="{C4B05D72-7C94-B654-57EB-7020BEA847D7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6:50:17.705" v="480" actId="20577"/>
          <ac:spMkLst>
            <pc:docMk/>
            <pc:sldMk cId="0" sldId="299"/>
            <ac:spMk id="269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7:01:58.134" v="495" actId="20577"/>
          <ac:spMkLst>
            <pc:docMk/>
            <pc:sldMk cId="0" sldId="299"/>
            <ac:spMk id="270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CB046EFA-DED4-9940-7B7A-477E9BA5F84C}" dt="2023-01-09T17:01:51.384" v="494"/>
          <ac:picMkLst>
            <pc:docMk/>
            <pc:sldMk cId="0" sldId="299"/>
            <ac:picMk id="2" creationId="{873872FC-2AC5-3FF1-90D5-A2EBCB60D887}"/>
          </ac:picMkLst>
        </pc:picChg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7:07:36.942" v="507"/>
        <pc:sldMkLst>
          <pc:docMk/>
          <pc:sldMk cId="0" sldId="300"/>
        </pc:sldMkLst>
        <pc:spChg chg="mod">
          <ac:chgData name="ina bumptobeyond" userId="S::ina3010_web.de#ext#@folens.onmicrosoft.com::2efb32b7-2019-4f02-9c4a-3ddcbebe1066" providerId="AD" clId="Web-{CB046EFA-DED4-9940-7B7A-477E9BA5F84C}" dt="2023-01-09T17:03:04.761" v="501" actId="20577"/>
          <ac:spMkLst>
            <pc:docMk/>
            <pc:sldMk cId="0" sldId="300"/>
            <ac:spMk id="272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CB046EFA-DED4-9940-7B7A-477E9BA5F84C}" dt="2023-01-09T17:07:36.942" v="507"/>
          <ac:picMkLst>
            <pc:docMk/>
            <pc:sldMk cId="0" sldId="300"/>
            <ac:picMk id="2" creationId="{6A4203DB-981F-3EE6-92B2-DEF0A5FE1B6B}"/>
          </ac:picMkLst>
        </pc:picChg>
        <pc:picChg chg="del">
          <ac:chgData name="ina bumptobeyond" userId="S::ina3010_web.de#ext#@folens.onmicrosoft.com::2efb32b7-2019-4f02-9c4a-3ddcbebe1066" providerId="AD" clId="Web-{CB046EFA-DED4-9940-7B7A-477E9BA5F84C}" dt="2023-01-09T17:02:26.963" v="496"/>
          <ac:picMkLst>
            <pc:docMk/>
            <pc:sldMk cId="0" sldId="300"/>
            <ac:picMk id="275" creationId="{00000000-0000-0000-0000-000000000000}"/>
          </ac:picMkLst>
        </pc:picChg>
      </pc:sldChg>
      <pc:sldChg chg="addSp delSp modSp">
        <pc:chgData name="ina bumptobeyond" userId="S::ina3010_web.de#ext#@folens.onmicrosoft.com::2efb32b7-2019-4f02-9c4a-3ddcbebe1066" providerId="AD" clId="Web-{CB046EFA-DED4-9940-7B7A-477E9BA5F84C}" dt="2023-01-09T17:12:04.311" v="539"/>
        <pc:sldMkLst>
          <pc:docMk/>
          <pc:sldMk cId="0" sldId="301"/>
        </pc:sldMkLst>
        <pc:spChg chg="mod">
          <ac:chgData name="ina bumptobeyond" userId="S::ina3010_web.de#ext#@folens.onmicrosoft.com::2efb32b7-2019-4f02-9c4a-3ddcbebe1066" providerId="AD" clId="Web-{CB046EFA-DED4-9940-7B7A-477E9BA5F84C}" dt="2023-01-09T17:08:37.726" v="521" actId="20577"/>
          <ac:spMkLst>
            <pc:docMk/>
            <pc:sldMk cId="0" sldId="301"/>
            <ac:spMk id="27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CB046EFA-DED4-9940-7B7A-477E9BA5F84C}" dt="2023-01-09T17:08:12.756" v="519" actId="20577"/>
          <ac:spMkLst>
            <pc:docMk/>
            <pc:sldMk cId="0" sldId="301"/>
            <ac:spMk id="278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CB046EFA-DED4-9940-7B7A-477E9BA5F84C}" dt="2023-01-09T17:12:04.311" v="539"/>
          <ac:graphicFrameMkLst>
            <pc:docMk/>
            <pc:sldMk cId="0" sldId="301"/>
            <ac:graphicFrameMk id="281" creationId="{00000000-0000-0000-0000-000000000000}"/>
          </ac:graphicFrameMkLst>
        </pc:graphicFrameChg>
        <pc:picChg chg="add">
          <ac:chgData name="ina bumptobeyond" userId="S::ina3010_web.de#ext#@folens.onmicrosoft.com::2efb32b7-2019-4f02-9c4a-3ddcbebe1066" providerId="AD" clId="Web-{CB046EFA-DED4-9940-7B7A-477E9BA5F84C}" dt="2023-01-09T17:07:52.896" v="508"/>
          <ac:picMkLst>
            <pc:docMk/>
            <pc:sldMk cId="0" sldId="301"/>
            <ac:picMk id="3" creationId="{7752F416-EE4F-8AE3-CD8D-088EE5C7F7DD}"/>
          </ac:picMkLst>
        </pc:picChg>
        <pc:picChg chg="del">
          <ac:chgData name="ina bumptobeyond" userId="S::ina3010_web.de#ext#@folens.onmicrosoft.com::2efb32b7-2019-4f02-9c4a-3ddcbebe1066" providerId="AD" clId="Web-{CB046EFA-DED4-9940-7B7A-477E9BA5F84C}" dt="2023-01-09T17:07:55.162" v="509"/>
          <ac:picMkLst>
            <pc:docMk/>
            <pc:sldMk cId="0" sldId="301"/>
            <ac:picMk id="280" creationId="{00000000-0000-0000-0000-000000000000}"/>
          </ac:picMkLst>
        </pc:picChg>
      </pc:sldChg>
      <pc:sldChg chg="modSp">
        <pc:chgData name="ina bumptobeyond" userId="S::ina3010_web.de#ext#@folens.onmicrosoft.com::2efb32b7-2019-4f02-9c4a-3ddcbebe1066" providerId="AD" clId="Web-{CB046EFA-DED4-9940-7B7A-477E9BA5F84C}" dt="2023-01-09T17:13:32.189" v="549" actId="20577"/>
        <pc:sldMkLst>
          <pc:docMk/>
          <pc:sldMk cId="0" sldId="302"/>
        </pc:sldMkLst>
        <pc:spChg chg="mod">
          <ac:chgData name="ina bumptobeyond" userId="S::ina3010_web.de#ext#@folens.onmicrosoft.com::2efb32b7-2019-4f02-9c4a-3ddcbebe1066" providerId="AD" clId="Web-{CB046EFA-DED4-9940-7B7A-477E9BA5F84C}" dt="2023-01-09T17:13:32.189" v="549" actId="20577"/>
          <ac:spMkLst>
            <pc:docMk/>
            <pc:sldMk cId="0" sldId="302"/>
            <ac:spMk id="282" creationId="{00000000-0000-0000-0000-000000000000}"/>
          </ac:spMkLst>
        </pc:spChg>
      </pc:sldChg>
    </pc:docChg>
  </pc:docChgLst>
  <pc:docChgLst>
    <pc:chgData name="Medb Farrell (CP Setanta)" userId="ab51aef0-156f-4dc4-8838-19cef46f3dee" providerId="ADAL" clId="{703F6EC4-5862-48C7-B577-4231DE5466C0}"/>
    <pc:docChg chg="custSel modSld">
      <pc:chgData name="Medb Farrell (CP Setanta)" userId="ab51aef0-156f-4dc4-8838-19cef46f3dee" providerId="ADAL" clId="{703F6EC4-5862-48C7-B577-4231DE5466C0}" dt="2023-01-09T18:39:18.786" v="161" actId="20577"/>
      <pc:docMkLst>
        <pc:docMk/>
      </pc:docMkLst>
      <pc:sldChg chg="addSp delSp modSp mod">
        <pc:chgData name="Medb Farrell (CP Setanta)" userId="ab51aef0-156f-4dc4-8838-19cef46f3dee" providerId="ADAL" clId="{703F6EC4-5862-48C7-B577-4231DE5466C0}" dt="2023-01-09T18:25:28.632" v="7" actId="14100"/>
        <pc:sldMkLst>
          <pc:docMk/>
          <pc:sldMk cId="0" sldId="258"/>
        </pc:sldMkLst>
        <pc:picChg chg="add mod">
          <ac:chgData name="Medb Farrell (CP Setanta)" userId="ab51aef0-156f-4dc4-8838-19cef46f3dee" providerId="ADAL" clId="{703F6EC4-5862-48C7-B577-4231DE5466C0}" dt="2023-01-09T18:25:28.632" v="7" actId="14100"/>
          <ac:picMkLst>
            <pc:docMk/>
            <pc:sldMk cId="0" sldId="258"/>
            <ac:picMk id="3" creationId="{B98FD0FB-517C-4275-A355-2E89CD2D2B1F}"/>
          </ac:picMkLst>
        </pc:picChg>
        <pc:picChg chg="del">
          <ac:chgData name="Medb Farrell (CP Setanta)" userId="ab51aef0-156f-4dc4-8838-19cef46f3dee" providerId="ADAL" clId="{703F6EC4-5862-48C7-B577-4231DE5466C0}" dt="2023-01-09T18:25:13.795" v="1" actId="478"/>
          <ac:picMkLst>
            <pc:docMk/>
            <pc:sldMk cId="0" sldId="258"/>
            <ac:picMk id="81" creationId="{00000000-0000-0000-0000-000000000000}"/>
          </ac:picMkLst>
        </pc:picChg>
      </pc:sldChg>
      <pc:sldChg chg="modSp mod">
        <pc:chgData name="Medb Farrell (CP Setanta)" userId="ab51aef0-156f-4dc4-8838-19cef46f3dee" providerId="ADAL" clId="{703F6EC4-5862-48C7-B577-4231DE5466C0}" dt="2023-01-09T18:39:18.786" v="161" actId="20577"/>
        <pc:sldMkLst>
          <pc:docMk/>
          <pc:sldMk cId="0" sldId="262"/>
        </pc:sldMkLst>
        <pc:spChg chg="mod">
          <ac:chgData name="Medb Farrell (CP Setanta)" userId="ab51aef0-156f-4dc4-8838-19cef46f3dee" providerId="ADAL" clId="{703F6EC4-5862-48C7-B577-4231DE5466C0}" dt="2023-01-09T18:39:18.786" v="161" actId="20577"/>
          <ac:spMkLst>
            <pc:docMk/>
            <pc:sldMk cId="0" sldId="262"/>
            <ac:spMk id="104" creationId="{00000000-0000-0000-0000-000000000000}"/>
          </ac:spMkLst>
        </pc:spChg>
      </pc:sldChg>
      <pc:sldChg chg="addSp delSp modSp mod">
        <pc:chgData name="Medb Farrell (CP Setanta)" userId="ab51aef0-156f-4dc4-8838-19cef46f3dee" providerId="ADAL" clId="{703F6EC4-5862-48C7-B577-4231DE5466C0}" dt="2023-01-09T18:32:23.765" v="28" actId="1076"/>
        <pc:sldMkLst>
          <pc:docMk/>
          <pc:sldMk cId="0" sldId="263"/>
        </pc:sldMkLst>
        <pc:picChg chg="add mod">
          <ac:chgData name="Medb Farrell (CP Setanta)" userId="ab51aef0-156f-4dc4-8838-19cef46f3dee" providerId="ADAL" clId="{703F6EC4-5862-48C7-B577-4231DE5466C0}" dt="2023-01-09T18:32:23.765" v="28" actId="1076"/>
          <ac:picMkLst>
            <pc:docMk/>
            <pc:sldMk cId="0" sldId="263"/>
            <ac:picMk id="3" creationId="{8890016C-75F7-449A-9813-34FF76948A52}"/>
          </ac:picMkLst>
        </pc:picChg>
        <pc:picChg chg="del">
          <ac:chgData name="Medb Farrell (CP Setanta)" userId="ab51aef0-156f-4dc4-8838-19cef46f3dee" providerId="ADAL" clId="{703F6EC4-5862-48C7-B577-4231DE5466C0}" dt="2023-01-09T18:31:45.818" v="19" actId="478"/>
          <ac:picMkLst>
            <pc:docMk/>
            <pc:sldMk cId="0" sldId="263"/>
            <ac:picMk id="111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1:02.739" v="10" actId="1076"/>
        <pc:sldMkLst>
          <pc:docMk/>
          <pc:sldMk cId="0" sldId="265"/>
        </pc:sldMkLst>
        <pc:picChg chg="add mod">
          <ac:chgData name="Medb Farrell (CP Setanta)" userId="ab51aef0-156f-4dc4-8838-19cef46f3dee" providerId="ADAL" clId="{703F6EC4-5862-48C7-B577-4231DE5466C0}" dt="2023-01-09T18:31:02.739" v="10" actId="1076"/>
          <ac:picMkLst>
            <pc:docMk/>
            <pc:sldMk cId="0" sldId="265"/>
            <ac:picMk id="5" creationId="{08264BBD-1B38-47E1-9200-44DBDB250BBF}"/>
          </ac:picMkLst>
        </pc:picChg>
        <pc:picChg chg="del">
          <ac:chgData name="Medb Farrell (CP Setanta)" userId="ab51aef0-156f-4dc4-8838-19cef46f3dee" providerId="ADAL" clId="{703F6EC4-5862-48C7-B577-4231DE5466C0}" dt="2023-01-09T18:30:59.074" v="8" actId="478"/>
          <ac:picMkLst>
            <pc:docMk/>
            <pc:sldMk cId="0" sldId="265"/>
            <ac:picMk id="116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2:37.255" v="31" actId="1076"/>
        <pc:sldMkLst>
          <pc:docMk/>
          <pc:sldMk cId="0" sldId="272"/>
        </pc:sldMkLst>
        <pc:picChg chg="add mod">
          <ac:chgData name="Medb Farrell (CP Setanta)" userId="ab51aef0-156f-4dc4-8838-19cef46f3dee" providerId="ADAL" clId="{703F6EC4-5862-48C7-B577-4231DE5466C0}" dt="2023-01-09T18:32:37.255" v="31" actId="1076"/>
          <ac:picMkLst>
            <pc:docMk/>
            <pc:sldMk cId="0" sldId="272"/>
            <ac:picMk id="5" creationId="{DBCE214B-7D5E-429F-9C97-BC27CB549877}"/>
          </ac:picMkLst>
        </pc:picChg>
        <pc:picChg chg="del">
          <ac:chgData name="Medb Farrell (CP Setanta)" userId="ab51aef0-156f-4dc4-8838-19cef46f3dee" providerId="ADAL" clId="{703F6EC4-5862-48C7-B577-4231DE5466C0}" dt="2023-01-09T18:32:34.618" v="29" actId="478"/>
          <ac:picMkLst>
            <pc:docMk/>
            <pc:sldMk cId="0" sldId="272"/>
            <ac:picMk id="150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1:10.112" v="12"/>
        <pc:sldMkLst>
          <pc:docMk/>
          <pc:sldMk cId="0" sldId="274"/>
        </pc:sldMkLst>
        <pc:picChg chg="add mod">
          <ac:chgData name="Medb Farrell (CP Setanta)" userId="ab51aef0-156f-4dc4-8838-19cef46f3dee" providerId="ADAL" clId="{703F6EC4-5862-48C7-B577-4231DE5466C0}" dt="2023-01-09T18:31:10.112" v="12"/>
          <ac:picMkLst>
            <pc:docMk/>
            <pc:sldMk cId="0" sldId="274"/>
            <ac:picMk id="5" creationId="{C889F45F-564C-4ECB-A4EA-71C771C41FA9}"/>
          </ac:picMkLst>
        </pc:picChg>
        <pc:picChg chg="del">
          <ac:chgData name="Medb Farrell (CP Setanta)" userId="ab51aef0-156f-4dc4-8838-19cef46f3dee" providerId="ADAL" clId="{703F6EC4-5862-48C7-B577-4231DE5466C0}" dt="2023-01-09T18:31:09.816" v="11" actId="478"/>
          <ac:picMkLst>
            <pc:docMk/>
            <pc:sldMk cId="0" sldId="274"/>
            <ac:picMk id="156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2:45.446" v="34" actId="1076"/>
        <pc:sldMkLst>
          <pc:docMk/>
          <pc:sldMk cId="0" sldId="278"/>
        </pc:sldMkLst>
        <pc:picChg chg="add mod">
          <ac:chgData name="Medb Farrell (CP Setanta)" userId="ab51aef0-156f-4dc4-8838-19cef46f3dee" providerId="ADAL" clId="{703F6EC4-5862-48C7-B577-4231DE5466C0}" dt="2023-01-09T18:32:45.446" v="34" actId="1076"/>
          <ac:picMkLst>
            <pc:docMk/>
            <pc:sldMk cId="0" sldId="278"/>
            <ac:picMk id="5" creationId="{7C20EF97-06B5-432D-B9EC-F87FA3D4F114}"/>
          </ac:picMkLst>
        </pc:picChg>
        <pc:picChg chg="del">
          <ac:chgData name="Medb Farrell (CP Setanta)" userId="ab51aef0-156f-4dc4-8838-19cef46f3dee" providerId="ADAL" clId="{703F6EC4-5862-48C7-B577-4231DE5466C0}" dt="2023-01-09T18:32:41.717" v="32" actId="478"/>
          <ac:picMkLst>
            <pc:docMk/>
            <pc:sldMk cId="0" sldId="278"/>
            <ac:picMk id="179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1:24.604" v="14"/>
        <pc:sldMkLst>
          <pc:docMk/>
          <pc:sldMk cId="0" sldId="280"/>
        </pc:sldMkLst>
        <pc:picChg chg="add mod">
          <ac:chgData name="Medb Farrell (CP Setanta)" userId="ab51aef0-156f-4dc4-8838-19cef46f3dee" providerId="ADAL" clId="{703F6EC4-5862-48C7-B577-4231DE5466C0}" dt="2023-01-09T18:31:24.604" v="14"/>
          <ac:picMkLst>
            <pc:docMk/>
            <pc:sldMk cId="0" sldId="280"/>
            <ac:picMk id="5" creationId="{F71CA22D-9DF6-45D4-BBAA-7C3D6AAFA56D}"/>
          </ac:picMkLst>
        </pc:picChg>
        <pc:picChg chg="del">
          <ac:chgData name="Medb Farrell (CP Setanta)" userId="ab51aef0-156f-4dc4-8838-19cef46f3dee" providerId="ADAL" clId="{703F6EC4-5862-48C7-B577-4231DE5466C0}" dt="2023-01-09T18:31:24.288" v="13" actId="478"/>
          <ac:picMkLst>
            <pc:docMk/>
            <pc:sldMk cId="0" sldId="280"/>
            <ac:picMk id="185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2:53.411" v="37" actId="1076"/>
        <pc:sldMkLst>
          <pc:docMk/>
          <pc:sldMk cId="0" sldId="287"/>
        </pc:sldMkLst>
        <pc:picChg chg="add mod">
          <ac:chgData name="Medb Farrell (CP Setanta)" userId="ab51aef0-156f-4dc4-8838-19cef46f3dee" providerId="ADAL" clId="{703F6EC4-5862-48C7-B577-4231DE5466C0}" dt="2023-01-09T18:32:53.411" v="37" actId="1076"/>
          <ac:picMkLst>
            <pc:docMk/>
            <pc:sldMk cId="0" sldId="287"/>
            <ac:picMk id="5" creationId="{904F512A-9F9C-4E9E-BADD-5BFF20881191}"/>
          </ac:picMkLst>
        </pc:picChg>
        <pc:picChg chg="del">
          <ac:chgData name="Medb Farrell (CP Setanta)" userId="ab51aef0-156f-4dc4-8838-19cef46f3dee" providerId="ADAL" clId="{703F6EC4-5862-48C7-B577-4231DE5466C0}" dt="2023-01-09T18:32:50.820" v="35" actId="478"/>
          <ac:picMkLst>
            <pc:docMk/>
            <pc:sldMk cId="0" sldId="287"/>
            <ac:picMk id="218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1:32.055" v="16"/>
        <pc:sldMkLst>
          <pc:docMk/>
          <pc:sldMk cId="0" sldId="289"/>
        </pc:sldMkLst>
        <pc:picChg chg="add mod">
          <ac:chgData name="Medb Farrell (CP Setanta)" userId="ab51aef0-156f-4dc4-8838-19cef46f3dee" providerId="ADAL" clId="{703F6EC4-5862-48C7-B577-4231DE5466C0}" dt="2023-01-09T18:31:32.055" v="16"/>
          <ac:picMkLst>
            <pc:docMk/>
            <pc:sldMk cId="0" sldId="289"/>
            <ac:picMk id="5" creationId="{620D9DEA-AC90-4EDD-941D-CC32E8260598}"/>
          </ac:picMkLst>
        </pc:picChg>
        <pc:picChg chg="del">
          <ac:chgData name="Medb Farrell (CP Setanta)" userId="ab51aef0-156f-4dc4-8838-19cef46f3dee" providerId="ADAL" clId="{703F6EC4-5862-48C7-B577-4231DE5466C0}" dt="2023-01-09T18:31:31.701" v="15" actId="478"/>
          <ac:picMkLst>
            <pc:docMk/>
            <pc:sldMk cId="0" sldId="289"/>
            <ac:picMk id="223" creationId="{00000000-0000-0000-0000-000000000000}"/>
          </ac:picMkLst>
        </pc:picChg>
      </pc:sldChg>
      <pc:sldChg chg="modSp mod">
        <pc:chgData name="Medb Farrell (CP Setanta)" userId="ab51aef0-156f-4dc4-8838-19cef46f3dee" providerId="ADAL" clId="{703F6EC4-5862-48C7-B577-4231DE5466C0}" dt="2023-01-09T18:38:52.193" v="154" actId="20577"/>
        <pc:sldMkLst>
          <pc:docMk/>
          <pc:sldMk cId="0" sldId="290"/>
        </pc:sldMkLst>
        <pc:spChg chg="mod">
          <ac:chgData name="Medb Farrell (CP Setanta)" userId="ab51aef0-156f-4dc4-8838-19cef46f3dee" providerId="ADAL" clId="{703F6EC4-5862-48C7-B577-4231DE5466C0}" dt="2023-01-09T18:38:52.193" v="154" actId="20577"/>
          <ac:spMkLst>
            <pc:docMk/>
            <pc:sldMk cId="0" sldId="290"/>
            <ac:spMk id="225" creationId="{00000000-0000-0000-0000-000000000000}"/>
          </ac:spMkLst>
        </pc:spChg>
        <pc:spChg chg="mod">
          <ac:chgData name="Medb Farrell (CP Setanta)" userId="ab51aef0-156f-4dc4-8838-19cef46f3dee" providerId="ADAL" clId="{703F6EC4-5862-48C7-B577-4231DE5466C0}" dt="2023-01-09T18:36:46.415" v="88" actId="14100"/>
          <ac:spMkLst>
            <pc:docMk/>
            <pc:sldMk cId="0" sldId="290"/>
            <ac:spMk id="226" creationId="{00000000-0000-0000-0000-000000000000}"/>
          </ac:spMkLst>
        </pc:spChg>
      </pc:sldChg>
      <pc:sldChg chg="addSp delSp modSp mod">
        <pc:chgData name="Medb Farrell (CP Setanta)" userId="ab51aef0-156f-4dc4-8838-19cef46f3dee" providerId="ADAL" clId="{703F6EC4-5862-48C7-B577-4231DE5466C0}" dt="2023-01-09T18:33:01.173" v="40" actId="1076"/>
        <pc:sldMkLst>
          <pc:docMk/>
          <pc:sldMk cId="0" sldId="293"/>
        </pc:sldMkLst>
        <pc:picChg chg="add mod">
          <ac:chgData name="Medb Farrell (CP Setanta)" userId="ab51aef0-156f-4dc4-8838-19cef46f3dee" providerId="ADAL" clId="{703F6EC4-5862-48C7-B577-4231DE5466C0}" dt="2023-01-09T18:33:01.173" v="40" actId="1076"/>
          <ac:picMkLst>
            <pc:docMk/>
            <pc:sldMk cId="0" sldId="293"/>
            <ac:picMk id="5" creationId="{9712125B-709B-4E34-AE81-6FACA29B95E5}"/>
          </ac:picMkLst>
        </pc:picChg>
        <pc:picChg chg="del">
          <ac:chgData name="Medb Farrell (CP Setanta)" userId="ab51aef0-156f-4dc4-8838-19cef46f3dee" providerId="ADAL" clId="{703F6EC4-5862-48C7-B577-4231DE5466C0}" dt="2023-01-09T18:32:58.698" v="38" actId="478"/>
          <ac:picMkLst>
            <pc:docMk/>
            <pc:sldMk cId="0" sldId="293"/>
            <ac:picMk id="244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1:36.930" v="18"/>
        <pc:sldMkLst>
          <pc:docMk/>
          <pc:sldMk cId="0" sldId="295"/>
        </pc:sldMkLst>
        <pc:picChg chg="add mod">
          <ac:chgData name="Medb Farrell (CP Setanta)" userId="ab51aef0-156f-4dc4-8838-19cef46f3dee" providerId="ADAL" clId="{703F6EC4-5862-48C7-B577-4231DE5466C0}" dt="2023-01-09T18:31:36.930" v="18"/>
          <ac:picMkLst>
            <pc:docMk/>
            <pc:sldMk cId="0" sldId="295"/>
            <ac:picMk id="5" creationId="{1B9FBE31-0628-47DD-85C8-4AC9D9F69012}"/>
          </ac:picMkLst>
        </pc:picChg>
        <pc:picChg chg="del">
          <ac:chgData name="Medb Farrell (CP Setanta)" userId="ab51aef0-156f-4dc4-8838-19cef46f3dee" providerId="ADAL" clId="{703F6EC4-5862-48C7-B577-4231DE5466C0}" dt="2023-01-09T18:31:36.645" v="17" actId="478"/>
          <ac:picMkLst>
            <pc:docMk/>
            <pc:sldMk cId="0" sldId="295"/>
            <ac:picMk id="249" creationId="{00000000-0000-0000-0000-000000000000}"/>
          </ac:picMkLst>
        </pc:picChg>
      </pc:sldChg>
      <pc:sldChg chg="addSp delSp modSp mod">
        <pc:chgData name="Medb Farrell (CP Setanta)" userId="ab51aef0-156f-4dc4-8838-19cef46f3dee" providerId="ADAL" clId="{703F6EC4-5862-48C7-B577-4231DE5466C0}" dt="2023-01-09T18:33:08.580" v="43" actId="1076"/>
        <pc:sldMkLst>
          <pc:docMk/>
          <pc:sldMk cId="0" sldId="302"/>
        </pc:sldMkLst>
        <pc:picChg chg="add mod">
          <ac:chgData name="Medb Farrell (CP Setanta)" userId="ab51aef0-156f-4dc4-8838-19cef46f3dee" providerId="ADAL" clId="{703F6EC4-5862-48C7-B577-4231DE5466C0}" dt="2023-01-09T18:33:08.580" v="43" actId="1076"/>
          <ac:picMkLst>
            <pc:docMk/>
            <pc:sldMk cId="0" sldId="302"/>
            <ac:picMk id="5" creationId="{AFCCFDAB-D03E-4815-967D-40A11C43C8BB}"/>
          </ac:picMkLst>
        </pc:picChg>
        <pc:picChg chg="del">
          <ac:chgData name="Medb Farrell (CP Setanta)" userId="ab51aef0-156f-4dc4-8838-19cef46f3dee" providerId="ADAL" clId="{703F6EC4-5862-48C7-B577-4231DE5466C0}" dt="2023-01-09T18:33:06.732" v="41" actId="478"/>
          <ac:picMkLst>
            <pc:docMk/>
            <pc:sldMk cId="0" sldId="302"/>
            <ac:picMk id="284" creationId="{00000000-0000-0000-0000-000000000000}"/>
          </ac:picMkLst>
        </pc:picChg>
      </pc:sldChg>
    </pc:docChg>
  </pc:docChgLst>
  <pc:docChgLst>
    <pc:chgData name="ina bumptobeyond" userId="S::ina3010_web.de#ext#@folens.onmicrosoft.com::2efb32b7-2019-4f02-9c4a-3ddcbebe1066" providerId="AD" clId="Web-{57D41285-DF0F-DE24-A1D1-D3B2358BDF23}"/>
    <pc:docChg chg="modSld">
      <pc:chgData name="ina bumptobeyond" userId="S::ina3010_web.de#ext#@folens.onmicrosoft.com::2efb32b7-2019-4f02-9c4a-3ddcbebe1066" providerId="AD" clId="Web-{57D41285-DF0F-DE24-A1D1-D3B2358BDF23}" dt="2023-01-10T09:18:14.720" v="23" actId="20577"/>
      <pc:docMkLst>
        <pc:docMk/>
      </pc:docMkLst>
      <pc:sldChg chg="modSp">
        <pc:chgData name="ina bumptobeyond" userId="S::ina3010_web.de#ext#@folens.onmicrosoft.com::2efb32b7-2019-4f02-9c4a-3ddcbebe1066" providerId="AD" clId="Web-{57D41285-DF0F-DE24-A1D1-D3B2358BDF23}" dt="2023-01-10T09:15:50.294" v="10" actId="1076"/>
        <pc:sldMkLst>
          <pc:docMk/>
          <pc:sldMk cId="0" sldId="258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5:50.294" v="10" actId="1076"/>
          <ac:picMkLst>
            <pc:docMk/>
            <pc:sldMk cId="0" sldId="258"/>
            <ac:picMk id="3" creationId="{B98FD0FB-517C-4275-A355-2E89CD2D2B1F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5:40.216" v="9" actId="1076"/>
        <pc:sldMkLst>
          <pc:docMk/>
          <pc:sldMk cId="0" sldId="263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5:40.216" v="9" actId="1076"/>
          <ac:picMkLst>
            <pc:docMk/>
            <pc:sldMk cId="0" sldId="263"/>
            <ac:picMk id="3" creationId="{8890016C-75F7-449A-9813-34FF76948A52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6:03.701" v="11" actId="14100"/>
        <pc:sldMkLst>
          <pc:docMk/>
          <pc:sldMk cId="0" sldId="272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6:03.701" v="11" actId="14100"/>
          <ac:picMkLst>
            <pc:docMk/>
            <pc:sldMk cId="0" sldId="272"/>
            <ac:picMk id="5" creationId="{DBCE214B-7D5E-429F-9C97-BC27CB549877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6:12.232" v="13" actId="1076"/>
        <pc:sldMkLst>
          <pc:docMk/>
          <pc:sldMk cId="0" sldId="278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6:12.232" v="13" actId="1076"/>
          <ac:picMkLst>
            <pc:docMk/>
            <pc:sldMk cId="0" sldId="278"/>
            <ac:picMk id="5" creationId="{7C20EF97-06B5-432D-B9EC-F87FA3D4F114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6:25.030" v="15" actId="1076"/>
        <pc:sldMkLst>
          <pc:docMk/>
          <pc:sldMk cId="0" sldId="287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6:25.030" v="15" actId="1076"/>
          <ac:picMkLst>
            <pc:docMk/>
            <pc:sldMk cId="0" sldId="287"/>
            <ac:picMk id="5" creationId="{904F512A-9F9C-4E9E-BADD-5BFF20881191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8:14.720" v="23" actId="20577"/>
        <pc:sldMkLst>
          <pc:docMk/>
          <pc:sldMk cId="0" sldId="290"/>
        </pc:sldMkLst>
        <pc:spChg chg="mod">
          <ac:chgData name="ina bumptobeyond" userId="S::ina3010_web.de#ext#@folens.onmicrosoft.com::2efb32b7-2019-4f02-9c4a-3ddcbebe1066" providerId="AD" clId="Web-{57D41285-DF0F-DE24-A1D1-D3B2358BDF23}" dt="2023-01-10T09:18:14.720" v="23" actId="20577"/>
          <ac:spMkLst>
            <pc:docMk/>
            <pc:sldMk cId="0" sldId="290"/>
            <ac:spMk id="225" creationId="{00000000-0000-0000-0000-000000000000}"/>
          </ac:spMkLst>
        </pc:spChg>
      </pc:sldChg>
      <pc:sldChg chg="modSp">
        <pc:chgData name="ina bumptobeyond" userId="S::ina3010_web.de#ext#@folens.onmicrosoft.com::2efb32b7-2019-4f02-9c4a-3ddcbebe1066" providerId="AD" clId="Web-{57D41285-DF0F-DE24-A1D1-D3B2358BDF23}" dt="2023-01-10T09:16:35.905" v="17" actId="1076"/>
        <pc:sldMkLst>
          <pc:docMk/>
          <pc:sldMk cId="0" sldId="293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6:35.905" v="17" actId="1076"/>
          <ac:picMkLst>
            <pc:docMk/>
            <pc:sldMk cId="0" sldId="293"/>
            <ac:picMk id="5" creationId="{9712125B-709B-4E34-AE81-6FACA29B95E5}"/>
          </ac:picMkLst>
        </pc:picChg>
      </pc:sldChg>
      <pc:sldChg chg="modSp">
        <pc:chgData name="ina bumptobeyond" userId="S::ina3010_web.de#ext#@folens.onmicrosoft.com::2efb32b7-2019-4f02-9c4a-3ddcbebe1066" providerId="AD" clId="Web-{57D41285-DF0F-DE24-A1D1-D3B2358BDF23}" dt="2023-01-10T09:16:47.280" v="19" actId="1076"/>
        <pc:sldMkLst>
          <pc:docMk/>
          <pc:sldMk cId="0" sldId="302"/>
        </pc:sldMkLst>
        <pc:picChg chg="mod">
          <ac:chgData name="ina bumptobeyond" userId="S::ina3010_web.de#ext#@folens.onmicrosoft.com::2efb32b7-2019-4f02-9c4a-3ddcbebe1066" providerId="AD" clId="Web-{57D41285-DF0F-DE24-A1D1-D3B2358BDF23}" dt="2023-01-10T09:16:47.280" v="19" actId="1076"/>
          <ac:picMkLst>
            <pc:docMk/>
            <pc:sldMk cId="0" sldId="302"/>
            <ac:picMk id="5" creationId="{AFCCFDAB-D03E-4815-967D-40A11C43C8BB}"/>
          </ac:picMkLst>
        </pc:picChg>
      </pc:sldChg>
    </pc:docChg>
  </pc:docChgLst>
  <pc:docChgLst>
    <pc:chgData name="ina bumptobeyond" userId="S::ina3010_web.de#ext#@folens.onmicrosoft.com::2efb32b7-2019-4f02-9c4a-3ddcbebe1066" providerId="AD" clId="Web-{B2F31931-3A59-4338-7FDF-3BC9E19AC401}"/>
    <pc:docChg chg="modSld">
      <pc:chgData name="ina bumptobeyond" userId="S::ina3010_web.de#ext#@folens.onmicrosoft.com::2efb32b7-2019-4f02-9c4a-3ddcbebe1066" providerId="AD" clId="Web-{B2F31931-3A59-4338-7FDF-3BC9E19AC401}" dt="2023-01-06T14:08:12.562" v="126" actId="20577"/>
      <pc:docMkLst>
        <pc:docMk/>
      </pc:docMkLst>
      <pc:sldChg chg="addSp modSp">
        <pc:chgData name="ina bumptobeyond" userId="S::ina3010_web.de#ext#@folens.onmicrosoft.com::2efb32b7-2019-4f02-9c4a-3ddcbebe1066" providerId="AD" clId="Web-{B2F31931-3A59-4338-7FDF-3BC9E19AC401}" dt="2023-01-06T13:58:15.859" v="60" actId="1076"/>
        <pc:sldMkLst>
          <pc:docMk/>
          <pc:sldMk cId="0" sldId="259"/>
        </pc:sldMkLst>
        <pc:spChg chg="mod">
          <ac:chgData name="ina bumptobeyond" userId="S::ina3010_web.de#ext#@folens.onmicrosoft.com::2efb32b7-2019-4f02-9c4a-3ddcbebe1066" providerId="AD" clId="Web-{B2F31931-3A59-4338-7FDF-3BC9E19AC401}" dt="2023-01-06T13:58:15.781" v="55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3:58:15.796" v="56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3:58:15.812" v="57" actId="1076"/>
          <ac:spMkLst>
            <pc:docMk/>
            <pc:sldMk cId="0" sldId="259"/>
            <ac:spMk id="8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3:58:15.828" v="58" actId="1076"/>
          <ac:spMkLst>
            <pc:docMk/>
            <pc:sldMk cId="0" sldId="259"/>
            <ac:spMk id="8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3:58:15.843" v="59" actId="1076"/>
          <ac:spMkLst>
            <pc:docMk/>
            <pc:sldMk cId="0" sldId="259"/>
            <ac:spMk id="8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3:58:15.859" v="60" actId="1076"/>
          <ac:spMkLst>
            <pc:docMk/>
            <pc:sldMk cId="0" sldId="259"/>
            <ac:spMk id="89" creationId="{00000000-0000-0000-0000-000000000000}"/>
          </ac:spMkLst>
        </pc:spChg>
        <pc:graphicFrameChg chg="mod modGraphic">
          <ac:chgData name="ina bumptobeyond" userId="S::ina3010_web.de#ext#@folens.onmicrosoft.com::2efb32b7-2019-4f02-9c4a-3ddcbebe1066" providerId="AD" clId="Web-{B2F31931-3A59-4338-7FDF-3BC9E19AC401}" dt="2023-01-06T13:57:57.718" v="54" actId="1076"/>
          <ac:graphicFrameMkLst>
            <pc:docMk/>
            <pc:sldMk cId="0" sldId="259"/>
            <ac:graphicFrameMk id="83" creationId="{00000000-0000-0000-0000-000000000000}"/>
          </ac:graphicFrameMkLst>
        </pc:graphicFrameChg>
        <pc:picChg chg="add mod ord">
          <ac:chgData name="ina bumptobeyond" userId="S::ina3010_web.de#ext#@folens.onmicrosoft.com::2efb32b7-2019-4f02-9c4a-3ddcbebe1066" providerId="AD" clId="Web-{B2F31931-3A59-4338-7FDF-3BC9E19AC401}" dt="2023-01-06T13:57:48.686" v="53"/>
          <ac:picMkLst>
            <pc:docMk/>
            <pc:sldMk cId="0" sldId="259"/>
            <ac:picMk id="2" creationId="{C35BEFD9-A25B-81A7-A52A-26CCDE7DBE93}"/>
          </ac:picMkLst>
        </pc:picChg>
      </pc:sldChg>
      <pc:sldChg chg="addSp modSp">
        <pc:chgData name="ina bumptobeyond" userId="S::ina3010_web.de#ext#@folens.onmicrosoft.com::2efb32b7-2019-4f02-9c4a-3ddcbebe1066" providerId="AD" clId="Web-{B2F31931-3A59-4338-7FDF-3BC9E19AC401}" dt="2023-01-06T14:04:35.728" v="107" actId="1076"/>
        <pc:sldMkLst>
          <pc:docMk/>
          <pc:sldMk cId="0" sldId="260"/>
        </pc:sldMkLst>
        <pc:spChg chg="mod">
          <ac:chgData name="ina bumptobeyond" userId="S::ina3010_web.de#ext#@folens.onmicrosoft.com::2efb32b7-2019-4f02-9c4a-3ddcbebe1066" providerId="AD" clId="Web-{B2F31931-3A59-4338-7FDF-3BC9E19AC401}" dt="2023-01-06T14:03:09.101" v="100" actId="20577"/>
          <ac:spMkLst>
            <pc:docMk/>
            <pc:sldMk cId="0" sldId="260"/>
            <ac:spMk id="90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2:22.866" v="94" actId="1076"/>
          <ac:spMkLst>
            <pc:docMk/>
            <pc:sldMk cId="0" sldId="260"/>
            <ac:spMk id="92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2:16.600" v="93" actId="1076"/>
          <ac:spMkLst>
            <pc:docMk/>
            <pc:sldMk cId="0" sldId="260"/>
            <ac:spMk id="93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2:11.428" v="92" actId="1076"/>
          <ac:spMkLst>
            <pc:docMk/>
            <pc:sldMk cId="0" sldId="260"/>
            <ac:spMk id="9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2:06.115" v="91" actId="1076"/>
          <ac:spMkLst>
            <pc:docMk/>
            <pc:sldMk cId="0" sldId="260"/>
            <ac:spMk id="9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0:54.801" v="73" actId="1076"/>
          <ac:spMkLst>
            <pc:docMk/>
            <pc:sldMk cId="0" sldId="260"/>
            <ac:spMk id="96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0:48.801" v="72" actId="1076"/>
          <ac:spMkLst>
            <pc:docMk/>
            <pc:sldMk cId="0" sldId="260"/>
            <ac:spMk id="97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0:27.612" v="69" actId="1076"/>
          <ac:spMkLst>
            <pc:docMk/>
            <pc:sldMk cId="0" sldId="260"/>
            <ac:spMk id="98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0:16.940" v="66" actId="1076"/>
          <ac:spMkLst>
            <pc:docMk/>
            <pc:sldMk cId="0" sldId="260"/>
            <ac:spMk id="99" creationId="{00000000-0000-0000-0000-000000000000}"/>
          </ac:spMkLst>
        </pc:spChg>
        <pc:picChg chg="add mod">
          <ac:chgData name="ina bumptobeyond" userId="S::ina3010_web.de#ext#@folens.onmicrosoft.com::2efb32b7-2019-4f02-9c4a-3ddcbebe1066" providerId="AD" clId="Web-{B2F31931-3A59-4338-7FDF-3BC9E19AC401}" dt="2023-01-06T14:04:35.728" v="107" actId="1076"/>
          <ac:picMkLst>
            <pc:docMk/>
            <pc:sldMk cId="0" sldId="260"/>
            <ac:picMk id="2" creationId="{7022FBD5-EF4A-7856-872C-4AAF43D04108}"/>
          </ac:picMkLst>
        </pc:picChg>
      </pc:sldChg>
      <pc:sldChg chg="modSp">
        <pc:chgData name="ina bumptobeyond" userId="S::ina3010_web.de#ext#@folens.onmicrosoft.com::2efb32b7-2019-4f02-9c4a-3ddcbebe1066" providerId="AD" clId="Web-{B2F31931-3A59-4338-7FDF-3BC9E19AC401}" dt="2023-01-06T14:08:12.562" v="126" actId="20577"/>
        <pc:sldMkLst>
          <pc:docMk/>
          <pc:sldMk cId="0" sldId="261"/>
        </pc:sldMkLst>
        <pc:spChg chg="mod">
          <ac:chgData name="ina bumptobeyond" userId="S::ina3010_web.de#ext#@folens.onmicrosoft.com::2efb32b7-2019-4f02-9c4a-3ddcbebe1066" providerId="AD" clId="Web-{B2F31931-3A59-4338-7FDF-3BC9E19AC401}" dt="2023-01-06T14:08:12.562" v="126" actId="20577"/>
          <ac:spMkLst>
            <pc:docMk/>
            <pc:sldMk cId="0" sldId="261"/>
            <ac:spMk id="101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B2F31931-3A59-4338-7FDF-3BC9E19AC401}" dt="2023-01-06T14:07:58.890" v="120" actId="20577"/>
          <ac:spMkLst>
            <pc:docMk/>
            <pc:sldMk cId="0" sldId="261"/>
            <ac:spMk id="102" creationId="{00000000-0000-0000-0000-000000000000}"/>
          </ac:spMkLst>
        </pc:spChg>
      </pc:sldChg>
    </pc:docChg>
  </pc:docChgLst>
  <pc:docChgLst>
    <pc:chgData name="ina bumptobeyond" userId="S::ina3010_web.de#ext#@folens.onmicrosoft.com::2efb32b7-2019-4f02-9c4a-3ddcbebe1066" providerId="AD" clId="Web-{AA193F99-2A3E-1868-6CA4-6E2EDA0ED8AD}"/>
    <pc:docChg chg="modSld">
      <pc:chgData name="ina bumptobeyond" userId="S::ina3010_web.de#ext#@folens.onmicrosoft.com::2efb32b7-2019-4f02-9c4a-3ddcbebe1066" providerId="AD" clId="Web-{AA193F99-2A3E-1868-6CA4-6E2EDA0ED8AD}" dt="2023-01-09T11:23:33.263" v="17" actId="14100"/>
      <pc:docMkLst>
        <pc:docMk/>
      </pc:docMkLst>
      <pc:sldChg chg="modSp">
        <pc:chgData name="ina bumptobeyond" userId="S::ina3010_web.de#ext#@folens.onmicrosoft.com::2efb32b7-2019-4f02-9c4a-3ddcbebe1066" providerId="AD" clId="Web-{AA193F99-2A3E-1868-6CA4-6E2EDA0ED8AD}" dt="2023-01-09T11:15:30.126" v="4" actId="1076"/>
        <pc:sldMkLst>
          <pc:docMk/>
          <pc:sldMk cId="0" sldId="259"/>
        </pc:sldMkLst>
        <pc:spChg chg="mod">
          <ac:chgData name="ina bumptobeyond" userId="S::ina3010_web.de#ext#@folens.onmicrosoft.com::2efb32b7-2019-4f02-9c4a-3ddcbebe1066" providerId="AD" clId="Web-{AA193F99-2A3E-1868-6CA4-6E2EDA0ED8AD}" dt="2023-01-09T11:15:17.329" v="2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AA193F99-2A3E-1868-6CA4-6E2EDA0ED8AD}" dt="2023-01-09T11:15:22.344" v="3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ina bumptobeyond" userId="S::ina3010_web.de#ext#@folens.onmicrosoft.com::2efb32b7-2019-4f02-9c4a-3ddcbebe1066" providerId="AD" clId="Web-{AA193F99-2A3E-1868-6CA4-6E2EDA0ED8AD}" dt="2023-01-09T11:15:30.126" v="4" actId="1076"/>
          <ac:spMkLst>
            <pc:docMk/>
            <pc:sldMk cId="0" sldId="259"/>
            <ac:spMk id="86" creationId="{00000000-0000-0000-0000-000000000000}"/>
          </ac:spMkLst>
        </pc:spChg>
      </pc:sldChg>
      <pc:sldChg chg="addSp modSp">
        <pc:chgData name="ina bumptobeyond" userId="S::ina3010_web.de#ext#@folens.onmicrosoft.com::2efb32b7-2019-4f02-9c4a-3ddcbebe1066" providerId="AD" clId="Web-{AA193F99-2A3E-1868-6CA4-6E2EDA0ED8AD}" dt="2023-01-09T11:23:33.263" v="17" actId="14100"/>
        <pc:sldMkLst>
          <pc:docMk/>
          <pc:sldMk cId="0" sldId="261"/>
        </pc:sldMkLst>
        <pc:spChg chg="mod">
          <ac:chgData name="ina bumptobeyond" userId="S::ina3010_web.de#ext#@folens.onmicrosoft.com::2efb32b7-2019-4f02-9c4a-3ddcbebe1066" providerId="AD" clId="Web-{AA193F99-2A3E-1868-6CA4-6E2EDA0ED8AD}" dt="2023-01-09T11:23:33.263" v="17" actId="14100"/>
          <ac:spMkLst>
            <pc:docMk/>
            <pc:sldMk cId="0" sldId="261"/>
            <ac:spMk id="102" creationId="{00000000-0000-0000-0000-000000000000}"/>
          </ac:spMkLst>
        </pc:spChg>
        <pc:picChg chg="add mod ord">
          <ac:chgData name="ina bumptobeyond" userId="S::ina3010_web.de#ext#@folens.onmicrosoft.com::2efb32b7-2019-4f02-9c4a-3ddcbebe1066" providerId="AD" clId="Web-{AA193F99-2A3E-1868-6CA4-6E2EDA0ED8AD}" dt="2023-01-09T11:22:51.668" v="15" actId="1076"/>
          <ac:picMkLst>
            <pc:docMk/>
            <pc:sldMk cId="0" sldId="261"/>
            <ac:picMk id="2" creationId="{DE60556F-A322-CCE2-A1EB-04AC3F746750}"/>
          </ac:picMkLst>
        </pc:picChg>
      </pc:sldChg>
    </pc:docChg>
  </pc:docChgLst>
  <pc:docChgLst>
    <pc:chgData name="Medb Farrell (CP Setanta)" userId="ab51aef0-156f-4dc4-8838-19cef46f3dee" providerId="ADAL" clId="{81E532D0-657B-4A9A-8E55-2144DE450333}"/>
    <pc:docChg chg="modSld sldOrd">
      <pc:chgData name="Medb Farrell (CP Setanta)" userId="ab51aef0-156f-4dc4-8838-19cef46f3dee" providerId="ADAL" clId="{81E532D0-657B-4A9A-8E55-2144DE450333}" dt="2023-02-04T16:17:18.846" v="94" actId="20577"/>
      <pc:docMkLst>
        <pc:docMk/>
      </pc:docMkLst>
      <pc:sldChg chg="modSp mod">
        <pc:chgData name="Medb Farrell (CP Setanta)" userId="ab51aef0-156f-4dc4-8838-19cef46f3dee" providerId="ADAL" clId="{81E532D0-657B-4A9A-8E55-2144DE450333}" dt="2023-01-26T19:45:41.047" v="33" actId="1076"/>
        <pc:sldMkLst>
          <pc:docMk/>
          <pc:sldMk cId="0" sldId="259"/>
        </pc:sldMkLst>
        <pc:spChg chg="mod">
          <ac:chgData name="Medb Farrell (CP Setanta)" userId="ab51aef0-156f-4dc4-8838-19cef46f3dee" providerId="ADAL" clId="{81E532D0-657B-4A9A-8E55-2144DE450333}" dt="2023-01-26T19:45:24.547" v="28" actId="1076"/>
          <ac:spMkLst>
            <pc:docMk/>
            <pc:sldMk cId="0" sldId="259"/>
            <ac:spMk id="84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5:27.443" v="29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5:32.103" v="30" actId="1076"/>
          <ac:spMkLst>
            <pc:docMk/>
            <pc:sldMk cId="0" sldId="259"/>
            <ac:spMk id="86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5:34.526" v="31" actId="1076"/>
          <ac:spMkLst>
            <pc:docMk/>
            <pc:sldMk cId="0" sldId="259"/>
            <ac:spMk id="87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5:37.828" v="32" actId="1076"/>
          <ac:spMkLst>
            <pc:docMk/>
            <pc:sldMk cId="0" sldId="259"/>
            <ac:spMk id="88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5:41.047" v="33" actId="1076"/>
          <ac:spMkLst>
            <pc:docMk/>
            <pc:sldMk cId="0" sldId="259"/>
            <ac:spMk id="89" creationId="{00000000-0000-0000-0000-000000000000}"/>
          </ac:spMkLst>
        </pc:spChg>
        <pc:graphicFrameChg chg="mod modGraphic">
          <ac:chgData name="Medb Farrell (CP Setanta)" userId="ab51aef0-156f-4dc4-8838-19cef46f3dee" providerId="ADAL" clId="{81E532D0-657B-4A9A-8E55-2144DE450333}" dt="2023-01-26T19:45:16.864" v="27" actId="14100"/>
          <ac:graphicFrameMkLst>
            <pc:docMk/>
            <pc:sldMk cId="0" sldId="259"/>
            <ac:graphicFrameMk id="83" creationId="{00000000-0000-0000-0000-000000000000}"/>
          </ac:graphicFrameMkLst>
        </pc:graphicFrameChg>
      </pc:sldChg>
      <pc:sldChg chg="modSp mod ord">
        <pc:chgData name="Medb Farrell (CP Setanta)" userId="ab51aef0-156f-4dc4-8838-19cef46f3dee" providerId="ADAL" clId="{81E532D0-657B-4A9A-8E55-2144DE450333}" dt="2023-01-26T19:48:33.318" v="64" actId="1076"/>
        <pc:sldMkLst>
          <pc:docMk/>
          <pc:sldMk cId="0" sldId="266"/>
        </pc:sldMkLst>
        <pc:spChg chg="mod">
          <ac:chgData name="Medb Farrell (CP Setanta)" userId="ab51aef0-156f-4dc4-8838-19cef46f3dee" providerId="ADAL" clId="{81E532D0-657B-4A9A-8E55-2144DE450333}" dt="2023-01-26T19:48:08.093" v="57" actId="1076"/>
          <ac:spMkLst>
            <pc:docMk/>
            <pc:sldMk cId="0" sldId="266"/>
            <ac:spMk id="3" creationId="{5C60D8AD-6DD8-7E46-C721-C079CB95D0C6}"/>
          </ac:spMkLst>
        </pc:spChg>
        <pc:spChg chg="mod">
          <ac:chgData name="Medb Farrell (CP Setanta)" userId="ab51aef0-156f-4dc4-8838-19cef46f3dee" providerId="ADAL" clId="{81E532D0-657B-4A9A-8E55-2144DE450333}" dt="2023-01-26T19:48:18.626" v="59" actId="1076"/>
          <ac:spMkLst>
            <pc:docMk/>
            <pc:sldMk cId="0" sldId="266"/>
            <ac:spMk id="119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8:22.045" v="60" actId="1076"/>
          <ac:spMkLst>
            <pc:docMk/>
            <pc:sldMk cId="0" sldId="266"/>
            <ac:spMk id="120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8:24.645" v="61" actId="1076"/>
          <ac:spMkLst>
            <pc:docMk/>
            <pc:sldMk cId="0" sldId="266"/>
            <ac:spMk id="121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8:27.829" v="62" actId="1076"/>
          <ac:spMkLst>
            <pc:docMk/>
            <pc:sldMk cId="0" sldId="266"/>
            <ac:spMk id="122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8:30.478" v="63" actId="1076"/>
          <ac:spMkLst>
            <pc:docMk/>
            <pc:sldMk cId="0" sldId="266"/>
            <ac:spMk id="123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48:33.318" v="64" actId="1076"/>
          <ac:spMkLst>
            <pc:docMk/>
            <pc:sldMk cId="0" sldId="266"/>
            <ac:spMk id="124" creationId="{00000000-0000-0000-0000-000000000000}"/>
          </ac:spMkLst>
        </pc:spChg>
        <pc:graphicFrameChg chg="mod modGraphic">
          <ac:chgData name="Medb Farrell (CP Setanta)" userId="ab51aef0-156f-4dc4-8838-19cef46f3dee" providerId="ADAL" clId="{81E532D0-657B-4A9A-8E55-2144DE450333}" dt="2023-01-26T19:48:14.414" v="58" actId="1076"/>
          <ac:graphicFrameMkLst>
            <pc:docMk/>
            <pc:sldMk cId="0" sldId="266"/>
            <ac:graphicFrameMk id="118" creationId="{00000000-0000-0000-0000-000000000000}"/>
          </ac:graphicFrameMkLst>
        </pc:graphicFrameChg>
        <pc:picChg chg="mod">
          <ac:chgData name="Medb Farrell (CP Setanta)" userId="ab51aef0-156f-4dc4-8838-19cef46f3dee" providerId="ADAL" clId="{81E532D0-657B-4A9A-8E55-2144DE450333}" dt="2023-01-26T19:48:03.676" v="56" actId="1076"/>
          <ac:picMkLst>
            <pc:docMk/>
            <pc:sldMk cId="0" sldId="266"/>
            <ac:picMk id="2" creationId="{FBE7B3E4-2BF3-6837-1344-A90C82F9910A}"/>
          </ac:picMkLst>
        </pc:picChg>
      </pc:sldChg>
      <pc:sldChg chg="modSp mod">
        <pc:chgData name="Medb Farrell (CP Setanta)" userId="ab51aef0-156f-4dc4-8838-19cef46f3dee" providerId="ADAL" clId="{81E532D0-657B-4A9A-8E55-2144DE450333}" dt="2023-01-26T19:51:38.693" v="93" actId="1076"/>
        <pc:sldMkLst>
          <pc:docMk/>
          <pc:sldMk cId="0" sldId="283"/>
        </pc:sldMkLst>
        <pc:spChg chg="mod">
          <ac:chgData name="Medb Farrell (CP Setanta)" userId="ab51aef0-156f-4dc4-8838-19cef46f3dee" providerId="ADAL" clId="{81E532D0-657B-4A9A-8E55-2144DE450333}" dt="2023-01-26T19:51:31.461" v="91" actId="1076"/>
          <ac:spMkLst>
            <pc:docMk/>
            <pc:sldMk cId="0" sldId="283"/>
            <ac:spMk id="193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51:28.039" v="90" actId="1076"/>
          <ac:spMkLst>
            <pc:docMk/>
            <pc:sldMk cId="0" sldId="283"/>
            <ac:spMk id="194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51:24.773" v="89" actId="1076"/>
          <ac:spMkLst>
            <pc:docMk/>
            <pc:sldMk cId="0" sldId="283"/>
            <ac:spMk id="195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51:21.661" v="88" actId="1076"/>
          <ac:spMkLst>
            <pc:docMk/>
            <pc:sldMk cId="0" sldId="283"/>
            <ac:spMk id="196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51:35.941" v="92" actId="1076"/>
          <ac:spMkLst>
            <pc:docMk/>
            <pc:sldMk cId="0" sldId="283"/>
            <ac:spMk id="197" creationId="{00000000-0000-0000-0000-000000000000}"/>
          </ac:spMkLst>
        </pc:spChg>
        <pc:spChg chg="mod">
          <ac:chgData name="Medb Farrell (CP Setanta)" userId="ab51aef0-156f-4dc4-8838-19cef46f3dee" providerId="ADAL" clId="{81E532D0-657B-4A9A-8E55-2144DE450333}" dt="2023-01-26T19:51:38.693" v="93" actId="1076"/>
          <ac:spMkLst>
            <pc:docMk/>
            <pc:sldMk cId="0" sldId="283"/>
            <ac:spMk id="198" creationId="{00000000-0000-0000-0000-000000000000}"/>
          </ac:spMkLst>
        </pc:spChg>
        <pc:graphicFrameChg chg="mod modGraphic">
          <ac:chgData name="Medb Farrell (CP Setanta)" userId="ab51aef0-156f-4dc4-8838-19cef46f3dee" providerId="ADAL" clId="{81E532D0-657B-4A9A-8E55-2144DE450333}" dt="2023-01-26T19:51:17.789" v="87" actId="14734"/>
          <ac:graphicFrameMkLst>
            <pc:docMk/>
            <pc:sldMk cId="0" sldId="283"/>
            <ac:graphicFrameMk id="192" creationId="{00000000-0000-0000-0000-000000000000}"/>
          </ac:graphicFrameMkLst>
        </pc:graphicFrameChg>
      </pc:sldChg>
      <pc:sldChg chg="modSp mod">
        <pc:chgData name="Medb Farrell (CP Setanta)" userId="ab51aef0-156f-4dc4-8838-19cef46f3dee" providerId="ADAL" clId="{81E532D0-657B-4A9A-8E55-2144DE450333}" dt="2023-02-04T16:17:18.846" v="94" actId="20577"/>
        <pc:sldMkLst>
          <pc:docMk/>
          <pc:sldMk cId="0" sldId="294"/>
        </pc:sldMkLst>
        <pc:spChg chg="mod">
          <ac:chgData name="Medb Farrell (CP Setanta)" userId="ab51aef0-156f-4dc4-8838-19cef46f3dee" providerId="ADAL" clId="{81E532D0-657B-4A9A-8E55-2144DE450333}" dt="2023-02-04T16:17:18.846" v="94" actId="20577"/>
          <ac:spMkLst>
            <pc:docMk/>
            <pc:sldMk cId="0" sldId="294"/>
            <ac:spMk id="246" creationId="{00000000-0000-0000-0000-000000000000}"/>
          </ac:spMkLst>
        </pc:spChg>
      </pc:sldChg>
    </pc:docChg>
  </pc:docChgLst>
  <pc:docChgLst>
    <pc:chgData name="Medb Farrell (CP Setanta)" userId="ab51aef0-156f-4dc4-8838-19cef46f3dee" providerId="ADAL" clId="{FDCD92A7-A137-4F34-9FBA-3A34ABD2F162}"/>
    <pc:docChg chg="modSld">
      <pc:chgData name="Medb Farrell (CP Setanta)" userId="ab51aef0-156f-4dc4-8838-19cef46f3dee" providerId="ADAL" clId="{FDCD92A7-A137-4F34-9FBA-3A34ABD2F162}" dt="2023-01-06T20:50:26.247" v="25" actId="14100"/>
      <pc:docMkLst>
        <pc:docMk/>
      </pc:docMkLst>
      <pc:sldChg chg="modSp mod">
        <pc:chgData name="Medb Farrell (CP Setanta)" userId="ab51aef0-156f-4dc4-8838-19cef46f3dee" providerId="ADAL" clId="{FDCD92A7-A137-4F34-9FBA-3A34ABD2F162}" dt="2023-01-06T20:48:42.747" v="15" actId="20577"/>
        <pc:sldMkLst>
          <pc:docMk/>
          <pc:sldMk cId="0" sldId="267"/>
        </pc:sldMkLst>
        <pc:spChg chg="mod">
          <ac:chgData name="Medb Farrell (CP Setanta)" userId="ab51aef0-156f-4dc4-8838-19cef46f3dee" providerId="ADAL" clId="{FDCD92A7-A137-4F34-9FBA-3A34ABD2F162}" dt="2023-01-06T20:48:42.747" v="15" actId="20577"/>
          <ac:spMkLst>
            <pc:docMk/>
            <pc:sldMk cId="0" sldId="267"/>
            <ac:spMk id="126" creationId="{00000000-0000-0000-0000-000000000000}"/>
          </ac:spMkLst>
        </pc:spChg>
      </pc:sldChg>
      <pc:sldChg chg="modSp mod">
        <pc:chgData name="Medb Farrell (CP Setanta)" userId="ab51aef0-156f-4dc4-8838-19cef46f3dee" providerId="ADAL" clId="{FDCD92A7-A137-4F34-9FBA-3A34ABD2F162}" dt="2023-01-06T20:49:13.905" v="17" actId="1076"/>
        <pc:sldMkLst>
          <pc:docMk/>
          <pc:sldMk cId="0" sldId="271"/>
        </pc:sldMkLst>
        <pc:spChg chg="mod">
          <ac:chgData name="Medb Farrell (CP Setanta)" userId="ab51aef0-156f-4dc4-8838-19cef46f3dee" providerId="ADAL" clId="{FDCD92A7-A137-4F34-9FBA-3A34ABD2F162}" dt="2023-01-06T20:49:10.275" v="16" actId="20577"/>
          <ac:spMkLst>
            <pc:docMk/>
            <pc:sldMk cId="0" sldId="271"/>
            <ac:spMk id="145" creationId="{00000000-0000-0000-0000-000000000000}"/>
          </ac:spMkLst>
        </pc:spChg>
        <pc:spChg chg="mod">
          <ac:chgData name="Medb Farrell (CP Setanta)" userId="ab51aef0-156f-4dc4-8838-19cef46f3dee" providerId="ADAL" clId="{FDCD92A7-A137-4F34-9FBA-3A34ABD2F162}" dt="2023-01-06T20:49:13.905" v="17" actId="1076"/>
          <ac:spMkLst>
            <pc:docMk/>
            <pc:sldMk cId="0" sldId="271"/>
            <ac:spMk id="146" creationId="{00000000-0000-0000-0000-000000000000}"/>
          </ac:spMkLst>
        </pc:spChg>
      </pc:sldChg>
      <pc:sldChg chg="modSp mod">
        <pc:chgData name="Medb Farrell (CP Setanta)" userId="ab51aef0-156f-4dc4-8838-19cef46f3dee" providerId="ADAL" clId="{FDCD92A7-A137-4F34-9FBA-3A34ABD2F162}" dt="2023-01-06T20:49:45.019" v="18" actId="20577"/>
        <pc:sldMkLst>
          <pc:docMk/>
          <pc:sldMk cId="0" sldId="281"/>
        </pc:sldMkLst>
        <pc:spChg chg="mod">
          <ac:chgData name="Medb Farrell (CP Setanta)" userId="ab51aef0-156f-4dc4-8838-19cef46f3dee" providerId="ADAL" clId="{FDCD92A7-A137-4F34-9FBA-3A34ABD2F162}" dt="2023-01-06T20:49:45.019" v="18" actId="20577"/>
          <ac:spMkLst>
            <pc:docMk/>
            <pc:sldMk cId="0" sldId="281"/>
            <ac:spMk id="186" creationId="{00000000-0000-0000-0000-000000000000}"/>
          </ac:spMkLst>
        </pc:spChg>
      </pc:sldChg>
      <pc:sldChg chg="modSp mod">
        <pc:chgData name="Medb Farrell (CP Setanta)" userId="ab51aef0-156f-4dc4-8838-19cef46f3dee" providerId="ADAL" clId="{FDCD92A7-A137-4F34-9FBA-3A34ABD2F162}" dt="2023-01-06T20:50:26.247" v="25" actId="14100"/>
        <pc:sldMkLst>
          <pc:docMk/>
          <pc:sldMk cId="0" sldId="282"/>
        </pc:sldMkLst>
        <pc:spChg chg="mod">
          <ac:chgData name="Medb Farrell (CP Setanta)" userId="ab51aef0-156f-4dc4-8838-19cef46f3dee" providerId="ADAL" clId="{FDCD92A7-A137-4F34-9FBA-3A34ABD2F162}" dt="2023-01-06T20:50:20.236" v="23" actId="20577"/>
          <ac:spMkLst>
            <pc:docMk/>
            <pc:sldMk cId="0" sldId="282"/>
            <ac:spMk id="188" creationId="{00000000-0000-0000-0000-000000000000}"/>
          </ac:spMkLst>
        </pc:spChg>
        <pc:picChg chg="mod">
          <ac:chgData name="Medb Farrell (CP Setanta)" userId="ab51aef0-156f-4dc4-8838-19cef46f3dee" providerId="ADAL" clId="{FDCD92A7-A137-4F34-9FBA-3A34ABD2F162}" dt="2023-01-06T20:50:26.247" v="25" actId="14100"/>
          <ac:picMkLst>
            <pc:docMk/>
            <pc:sldMk cId="0" sldId="282"/>
            <ac:picMk id="190" creationId="{00000000-0000-0000-0000-000000000000}"/>
          </ac:picMkLst>
        </pc:picChg>
      </pc:sldChg>
    </pc:docChg>
  </pc:docChgLst>
  <pc:docChgLst>
    <pc:chgData name="ina bumptobeyond" userId="S::ina3010_web.de#ext#@folens.onmicrosoft.com::2efb32b7-2019-4f02-9c4a-3ddcbebe1066" providerId="AD" clId="Web-{2E0216B7-68C6-4CEA-A17C-7AB50DC32F8D}"/>
    <pc:docChg chg="modSld">
      <pc:chgData name="ina bumptobeyond" userId="S::ina3010_web.de#ext#@folens.onmicrosoft.com::2efb32b7-2019-4f02-9c4a-3ddcbebe1066" providerId="AD" clId="Web-{2E0216B7-68C6-4CEA-A17C-7AB50DC32F8D}" dt="2023-01-09T15:25:33.053" v="91" actId="20577"/>
      <pc:docMkLst>
        <pc:docMk/>
      </pc:docMkLst>
      <pc:sldChg chg="addSp modSp">
        <pc:chgData name="ina bumptobeyond" userId="S::ina3010_web.de#ext#@folens.onmicrosoft.com::2efb32b7-2019-4f02-9c4a-3ddcbebe1066" providerId="AD" clId="Web-{2E0216B7-68C6-4CEA-A17C-7AB50DC32F8D}" dt="2023-01-09T15:25:33.053" v="91" actId="20577"/>
        <pc:sldMkLst>
          <pc:docMk/>
          <pc:sldMk cId="0" sldId="282"/>
        </pc:sldMkLst>
        <pc:spChg chg="add">
          <ac:chgData name="ina bumptobeyond" userId="S::ina3010_web.de#ext#@folens.onmicrosoft.com::2efb32b7-2019-4f02-9c4a-3ddcbebe1066" providerId="AD" clId="Web-{2E0216B7-68C6-4CEA-A17C-7AB50DC32F8D}" dt="2023-01-09T15:21:05.185" v="23"/>
          <ac:spMkLst>
            <pc:docMk/>
            <pc:sldMk cId="0" sldId="282"/>
            <ac:spMk id="2" creationId="{2E2CCD52-8FD4-EC64-92E7-01E770EBD731}"/>
          </ac:spMkLst>
        </pc:spChg>
        <pc:spChg chg="add mod">
          <ac:chgData name="ina bumptobeyond" userId="S::ina3010_web.de#ext#@folens.onmicrosoft.com::2efb32b7-2019-4f02-9c4a-3ddcbebe1066" providerId="AD" clId="Web-{2E0216B7-68C6-4CEA-A17C-7AB50DC32F8D}" dt="2023-01-09T15:25:33.053" v="91" actId="20577"/>
          <ac:spMkLst>
            <pc:docMk/>
            <pc:sldMk cId="0" sldId="282"/>
            <ac:spMk id="3" creationId="{59404C97-3EE5-52B8-0ABB-4829604E9334}"/>
          </ac:spMkLst>
        </pc:spChg>
        <pc:spChg chg="add mod">
          <ac:chgData name="ina bumptobeyond" userId="S::ina3010_web.de#ext#@folens.onmicrosoft.com::2efb32b7-2019-4f02-9c4a-3ddcbebe1066" providerId="AD" clId="Web-{2E0216B7-68C6-4CEA-A17C-7AB50DC32F8D}" dt="2023-01-09T15:24:18.410" v="74"/>
          <ac:spMkLst>
            <pc:docMk/>
            <pc:sldMk cId="0" sldId="282"/>
            <ac:spMk id="4" creationId="{FF91B0B3-DC36-7514-9F66-AEBD8E86DE6E}"/>
          </ac:spMkLst>
        </pc:spChg>
        <pc:spChg chg="mod">
          <ac:chgData name="ina bumptobeyond" userId="S::ina3010_web.de#ext#@folens.onmicrosoft.com::2efb32b7-2019-4f02-9c4a-3ddcbebe1066" providerId="AD" clId="Web-{2E0216B7-68C6-4CEA-A17C-7AB50DC32F8D}" dt="2023-01-09T15:23:33.611" v="68" actId="20577"/>
          <ac:spMkLst>
            <pc:docMk/>
            <pc:sldMk cId="0" sldId="282"/>
            <ac:spMk id="188" creationId="{00000000-0000-0000-0000-000000000000}"/>
          </ac:spMkLst>
        </pc:spChg>
        <pc:picChg chg="mod">
          <ac:chgData name="ina bumptobeyond" userId="S::ina3010_web.de#ext#@folens.onmicrosoft.com::2efb32b7-2019-4f02-9c4a-3ddcbebe1066" providerId="AD" clId="Web-{2E0216B7-68C6-4CEA-A17C-7AB50DC32F8D}" dt="2023-01-09T15:23:29.580" v="67" actId="1076"/>
          <ac:picMkLst>
            <pc:docMk/>
            <pc:sldMk cId="0" sldId="282"/>
            <ac:picMk id="19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3791160"/>
            <a:ext cx="4918680" cy="1655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Click to add title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mehrere-bunte-geschenke-mit-bogen_7064877.htm#page=2&amp;query=geschenke&amp;position=26&amp;from_view=search&amp;track=sph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verschiedene-haende-halten-geschenkboxen_19141407.htm#page=2&amp;query=geschenke&amp;position=3&amp;from_view=search&amp;track=sph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junge-frau-die-geschenkbox-in-gruener-jacke-oeffnet-und-ueberrascht-schaut-vorderansicht_12631485.htm#query=teen%20suprise%20gift&amp;position=39&amp;from_view=search&amp;track=ai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hand-haelt-weihnachtsgeschenk_935635.htm#query=geburtstagsgeschenk&amp;position=6&amp;from_view=search&amp;track=sph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stilvolles-asiatisches-maedchen-das-eine-ankuendigung-im-megaphon-macht-das-mit-freisprecheinrichtung-schreit-und-einladend-laechelt_25643278.htm#page=2&amp;query=einladung&amp;position=44&amp;from_view=search&amp;track=sph,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.freepik.com/fotos-kostenlos/vorderansichtmaedchen-die-ueber-freund-lachen_31195808.htm#query=teenagers%20laughing&amp;position=1&amp;from_view=search&amp;track=sph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1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/>
          <p:nvPr/>
        </p:nvSpPr>
        <p:spPr>
          <a:xfrm>
            <a:off x="0" y="3791160"/>
            <a:ext cx="4918680" cy="1655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Kapitel 3 </a:t>
            </a:r>
            <a:br/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Feste Feiern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4"/>
          <p:cNvSpPr/>
          <p:nvPr/>
        </p:nvSpPr>
        <p:spPr>
          <a:xfrm>
            <a:off x="387000" y="1037520"/>
            <a:ext cx="1125468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regular verb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schenken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using the regular verb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schenken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3 	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Apply dative pronouns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15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08264BBD-1B38-47E1-9200-44DBDB250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95032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E7B3E4-2BF3-6837-1344-A90C82F99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877" y="3798276"/>
            <a:ext cx="2961447" cy="2089433"/>
          </a:xfrm>
          <a:prstGeom prst="rect">
            <a:avLst/>
          </a:prstGeom>
        </p:spPr>
      </p:pic>
      <p:sp>
        <p:nvSpPr>
          <p:cNvPr id="117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schenken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3600" b="0" strike="noStrike" spc="-1">
                <a:solidFill>
                  <a:srgbClr val="1E4783"/>
                </a:solidFill>
                <a:latin typeface="Calibri Light"/>
              </a:rPr>
              <a:t>(to gift)</a:t>
            </a:r>
            <a:endParaRPr lang="en-GB" sz="3600" b="0" strike="noStrike" spc="-1">
              <a:latin typeface="Calibri Light"/>
            </a:endParaRPr>
          </a:p>
          <a:p>
            <a:pPr algn="ctr">
              <a:lnSpc>
                <a:spcPct val="90000"/>
              </a:lnSpc>
            </a:pPr>
            <a:endParaRPr lang="en-GB" sz="3600" b="0" strike="noStrike" spc="-1">
              <a:latin typeface="Arial"/>
            </a:endParaRPr>
          </a:p>
        </p:txBody>
      </p:sp>
      <p:graphicFrame>
        <p:nvGraphicFramePr>
          <p:cNvPr id="118" name="Table 2"/>
          <p:cNvGraphicFramePr/>
          <p:nvPr>
            <p:extLst>
              <p:ext uri="{D42A27DB-BD31-4B8C-83A1-F6EECF244321}">
                <p14:modId xmlns:p14="http://schemas.microsoft.com/office/powerpoint/2010/main" val="561540753"/>
              </p:ext>
            </p:extLst>
          </p:nvPr>
        </p:nvGraphicFramePr>
        <p:xfrm>
          <a:off x="562707" y="1137138"/>
          <a:ext cx="10082589" cy="3657600"/>
        </p:xfrm>
        <a:graphic>
          <a:graphicData uri="http://schemas.openxmlformats.org/drawingml/2006/table">
            <a:tbl>
              <a:tblPr/>
              <a:tblGrid>
                <a:gridCol w="2424825">
                  <a:extLst>
                    <a:ext uri="{9D8B030D-6E8A-4147-A177-3AD203B41FA5}">
                      <a16:colId xmlns:a16="http://schemas.microsoft.com/office/drawing/2014/main" val="1268758862"/>
                    </a:ext>
                  </a:extLst>
                </a:gridCol>
                <a:gridCol w="223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48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Eselsbrücke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dirty="0" err="1">
                          <a:solidFill>
                            <a:srgbClr val="FFFFFF"/>
                          </a:solidFill>
                          <a:latin typeface="Calibri"/>
                        </a:rPr>
                        <a:t>Pronomen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dirty="0" err="1">
                          <a:solidFill>
                            <a:srgbClr val="FFFFFF"/>
                          </a:solidFill>
                          <a:latin typeface="Calibri"/>
                        </a:rPr>
                        <a:t>schenken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Englisch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very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ich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rict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du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eacher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er/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/es/man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joys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 Light"/>
                        </a:rPr>
                        <a:t>wir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eaching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 Light"/>
                        </a:rPr>
                        <a:t>ihr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glish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 Light"/>
                        </a:rPr>
                        <a:t>sie</a:t>
                      </a:r>
                      <a:r>
                        <a:rPr lang="en-US" sz="2800" b="1" strike="noStrike" spc="-1" dirty="0">
                          <a:solidFill>
                            <a:srgbClr val="1E4783"/>
                          </a:solidFill>
                          <a:latin typeface="Calibri Light"/>
                        </a:rPr>
                        <a:t>/Sie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1E4783"/>
                        </a:solidFill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9" name="Textfeld 5"/>
          <p:cNvSpPr/>
          <p:nvPr/>
        </p:nvSpPr>
        <p:spPr>
          <a:xfrm>
            <a:off x="7156019" y="1694012"/>
            <a:ext cx="26809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I gift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120" name="Textfeld 6"/>
          <p:cNvSpPr/>
          <p:nvPr/>
        </p:nvSpPr>
        <p:spPr>
          <a:xfrm>
            <a:off x="7156019" y="2171391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you gift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121" name="Textfeld 7"/>
          <p:cNvSpPr/>
          <p:nvPr/>
        </p:nvSpPr>
        <p:spPr>
          <a:xfrm>
            <a:off x="7156019" y="2740226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he/she/it/one gifts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122" name="Textfeld 8"/>
          <p:cNvSpPr/>
          <p:nvPr/>
        </p:nvSpPr>
        <p:spPr>
          <a:xfrm>
            <a:off x="7156019" y="3199973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we gift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123" name="Textfeld 9"/>
          <p:cNvSpPr/>
          <p:nvPr/>
        </p:nvSpPr>
        <p:spPr>
          <a:xfrm>
            <a:off x="7156019" y="3751905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you (pl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 gift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124" name="Textfeld 10"/>
          <p:cNvSpPr/>
          <p:nvPr/>
        </p:nvSpPr>
        <p:spPr>
          <a:xfrm>
            <a:off x="7156019" y="4275423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they/you (form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 gift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60D8AD-6DD8-7E46-C721-C079CB95D0C6}"/>
              </a:ext>
            </a:extLst>
          </p:cNvPr>
          <p:cNvSpPr txBox="1"/>
          <p:nvPr/>
        </p:nvSpPr>
        <p:spPr>
          <a:xfrm>
            <a:off x="9832817" y="5642523"/>
            <a:ext cx="205462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+mn-lt"/>
                <a:cs typeface="+mn-lt"/>
                <a:hlinkClick r:id="rId3"/>
              </a:rPr>
              <a:t>freepik.com/racool_studio</a:t>
            </a:r>
            <a:endParaRPr lang="en-US" sz="100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Konjugier das Verb schenken!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26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Ich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Fußball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Er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mir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Buch.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Du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uns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Geld.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Das Mädchen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ihm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nichts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Wir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euch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Urlaub.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Deine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Eltern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dir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Handy.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 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ihm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Karte.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pc="-1">
                <a:solidFill>
                  <a:srgbClr val="1E4783"/>
                </a:solidFill>
                <a:latin typeface="Calibri"/>
              </a:rPr>
              <a:t>_________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Sie mir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Pralinen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?</a:t>
            </a:r>
            <a:endParaRPr lang="en-GB" sz="2800" strike="noStrike" spc="-1">
              <a:latin typeface="Calibri"/>
            </a:endParaRPr>
          </a:p>
        </p:txBody>
      </p:sp>
      <p:sp>
        <p:nvSpPr>
          <p:cNvPr id="127" name="Textfeld 6"/>
          <p:cNvSpPr/>
          <p:nvPr/>
        </p:nvSpPr>
        <p:spPr>
          <a:xfrm>
            <a:off x="1505160" y="1130760"/>
            <a:ext cx="209448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28" name="Textfeld 7"/>
          <p:cNvSpPr/>
          <p:nvPr/>
        </p:nvSpPr>
        <p:spPr>
          <a:xfrm>
            <a:off x="1509840" y="1561772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29" name="Textfeld 8"/>
          <p:cNvSpPr/>
          <p:nvPr/>
        </p:nvSpPr>
        <p:spPr>
          <a:xfrm>
            <a:off x="1510200" y="2031037"/>
            <a:ext cx="18421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st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0" name="Textfeld 9"/>
          <p:cNvSpPr/>
          <p:nvPr/>
        </p:nvSpPr>
        <p:spPr>
          <a:xfrm>
            <a:off x="3192664" y="2489815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1" name="Textfeld 10"/>
          <p:cNvSpPr/>
          <p:nvPr/>
        </p:nvSpPr>
        <p:spPr>
          <a:xfrm>
            <a:off x="1646280" y="2960520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2" name="Textfeld 11"/>
          <p:cNvSpPr/>
          <p:nvPr/>
        </p:nvSpPr>
        <p:spPr>
          <a:xfrm>
            <a:off x="2923025" y="3423305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3" name="Textfeld 12"/>
          <p:cNvSpPr/>
          <p:nvPr/>
        </p:nvSpPr>
        <p:spPr>
          <a:xfrm>
            <a:off x="1648698" y="3882286"/>
            <a:ext cx="201960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34" name="Textfeld 13"/>
          <p:cNvSpPr/>
          <p:nvPr/>
        </p:nvSpPr>
        <p:spPr>
          <a:xfrm>
            <a:off x="1049788" y="4354228"/>
            <a:ext cx="18849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Schenk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" name="Picture 2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94FAF6AA-F536-490D-5C67-9F0EF04E8D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108" y="1553243"/>
            <a:ext cx="4173415" cy="27902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5D909-0855-50D9-7AE5-4FAA2F69DBDE}"/>
              </a:ext>
            </a:extLst>
          </p:cNvPr>
          <p:cNvSpPr txBox="1"/>
          <p:nvPr/>
        </p:nvSpPr>
        <p:spPr>
          <a:xfrm>
            <a:off x="10163290" y="4356047"/>
            <a:ext cx="17516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+mn-lt"/>
                <a:cs typeface="+mn-lt"/>
                <a:hlinkClick r:id="rId3"/>
              </a:rPr>
              <a:t>freepik.com/rawpixel.com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Table 2"/>
          <p:cNvGraphicFramePr/>
          <p:nvPr>
            <p:extLst>
              <p:ext uri="{D42A27DB-BD31-4B8C-83A1-F6EECF244321}">
                <p14:modId xmlns:p14="http://schemas.microsoft.com/office/powerpoint/2010/main" val="3517402472"/>
              </p:ext>
            </p:extLst>
          </p:nvPr>
        </p:nvGraphicFramePr>
        <p:xfrm>
          <a:off x="773723" y="1019907"/>
          <a:ext cx="10846926" cy="4602480"/>
        </p:xfrm>
        <a:graphic>
          <a:graphicData uri="http://schemas.openxmlformats.org/drawingml/2006/table">
            <a:tbl>
              <a:tblPr/>
              <a:tblGrid>
                <a:gridCol w="24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Deutsch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Dativpronomen</a:t>
                      </a:r>
                      <a:endParaRPr lang="en-GB" sz="30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Englisch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Er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mir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He gifts me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Wir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dir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We gift you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Ihr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ihr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You (pl) gift her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Du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ihm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You gift him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Sie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uns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She gifts us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Ich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euch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I gift you (pl) …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Die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 Light"/>
                        </a:rPr>
                        <a:t>Nachbarn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schenk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err="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ihnen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/Ihnen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The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neighbours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gift them/you (form)</a:t>
                      </a:r>
                      <a:endParaRPr lang="en-GB" sz="2800" b="0" strike="noStrike" spc="-1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6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Dativpronomen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3600" b="0" strike="noStrike" spc="-1">
                <a:solidFill>
                  <a:srgbClr val="1E4783"/>
                </a:solidFill>
                <a:latin typeface="Calibri Light"/>
              </a:rPr>
              <a:t>(dative pronouns)</a:t>
            </a:r>
            <a:endParaRPr lang="en-GB" sz="3600" b="0" strike="noStrike" spc="-1">
              <a:latin typeface="Calibri Light"/>
            </a:endParaRPr>
          </a:p>
          <a:p>
            <a:pPr algn="ctr">
              <a:lnSpc>
                <a:spcPct val="90000"/>
              </a:lnSpc>
            </a:pP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7FE25A-0B07-ED91-3BB0-73B881EE5A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1" y="1143000"/>
            <a:ext cx="5545014" cy="3692768"/>
          </a:xfrm>
          <a:prstGeom prst="rect">
            <a:avLst/>
          </a:prstGeom>
        </p:spPr>
      </p:pic>
      <p:sp>
        <p:nvSpPr>
          <p:cNvPr id="137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Trenn die Wörter!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38" name="Title 6"/>
          <p:cNvSpPr/>
          <p:nvPr/>
        </p:nvSpPr>
        <p:spPr>
          <a:xfrm>
            <a:off x="463320" y="1157760"/>
            <a:ext cx="5234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DuschenkstmireinenPullover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IhrschenktunsKonzertkarten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IchschenkeihreineTasche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WirschenkeneuchSchuhe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ErschenktdireinHandy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DieElternschenkenihnenGeld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SieschenktihmComputerspiele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IchschenkeIhnennichts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139" name="Title 6"/>
          <p:cNvSpPr/>
          <p:nvPr/>
        </p:nvSpPr>
        <p:spPr>
          <a:xfrm>
            <a:off x="5567797" y="1161969"/>
            <a:ext cx="6620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Du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schenkst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mir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einen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Pullover.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uns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Konzertkarten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Ich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eine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Tasche.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Wir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euch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Schuhe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Er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dir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Handy.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Die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Eltern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ihnen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Geld.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Sie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ihm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Computerspiele.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Ich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Ihnen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nichts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9C235-B9ED-EEF0-9A85-EB5F5ADADC70}"/>
              </a:ext>
            </a:extLst>
          </p:cNvPr>
          <p:cNvSpPr txBox="1"/>
          <p:nvPr/>
        </p:nvSpPr>
        <p:spPr>
          <a:xfrm>
            <a:off x="10403304" y="4773760"/>
            <a:ext cx="233227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+mn-lt"/>
                <a:cs typeface="+mn-lt"/>
                <a:hlinkClick r:id="rId3"/>
              </a:rPr>
              <a:t>freepik.com/8photo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ed, indoor, bedclothes, gift wrapping&#10;&#10;Description automatically generated">
            <a:extLst>
              <a:ext uri="{FF2B5EF4-FFF2-40B4-BE49-F238E27FC236}">
                <a16:creationId xmlns:a16="http://schemas.microsoft.com/office/drawing/2014/main" id="{345F811C-05B2-66F1-4109-0AEFCC09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724" y="1170251"/>
            <a:ext cx="5638799" cy="3743778"/>
          </a:xfrm>
          <a:prstGeom prst="rect">
            <a:avLst/>
          </a:prstGeom>
        </p:spPr>
      </p:pic>
      <p:sp>
        <p:nvSpPr>
          <p:cNvPr id="140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Übersetz ins Deutsche!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41" name="Title 6"/>
          <p:cNvSpPr/>
          <p:nvPr/>
        </p:nvSpPr>
        <p:spPr>
          <a:xfrm>
            <a:off x="463320" y="1169483"/>
            <a:ext cx="5246123" cy="38689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He gifts me money.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 gift him computer games.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They gift us clothes.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You (pl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)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gift her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jewellery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She gifts you (pl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)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chocolate.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You gift them concert tickets.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 gift you (form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)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a card.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Your parents gift you a phone.</a:t>
            </a:r>
            <a:endParaRPr lang="en-GB" sz="2800" strike="noStrike" spc="-1">
              <a:latin typeface="Calibri"/>
            </a:endParaRPr>
          </a:p>
        </p:txBody>
      </p:sp>
      <p:sp>
        <p:nvSpPr>
          <p:cNvPr id="142" name="Title 6"/>
          <p:cNvSpPr/>
          <p:nvPr/>
        </p:nvSpPr>
        <p:spPr>
          <a:xfrm>
            <a:off x="5721120" y="1172520"/>
            <a:ext cx="6620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Er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mir Geld.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Ich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ihm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Computerspiele.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Sie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uns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Kleidung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Schmuck.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Sie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euch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Schokolade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Du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schenkst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ihnen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Konzertkarten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Ich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Ihnen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eine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Karte.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Deine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Eltern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dir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 Handy.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2977AC5-6AAA-4129-4579-73EE5369786A}"/>
              </a:ext>
            </a:extLst>
          </p:cNvPr>
          <p:cNvSpPr txBox="1"/>
          <p:nvPr/>
        </p:nvSpPr>
        <p:spPr>
          <a:xfrm>
            <a:off x="10581619" y="4855822"/>
            <a:ext cx="268396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ea typeface="+mn-lt"/>
                <a:cs typeface="+mn-lt"/>
                <a:hlinkClick r:id="rId3"/>
              </a:rPr>
              <a:t>freepik.com/kstudio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4" descr="Clipboard with solid fill">
            <a:extLst>
              <a:ext uri="{FF2B5EF4-FFF2-40B4-BE49-F238E27FC236}">
                <a16:creationId xmlns:a16="http://schemas.microsoft.com/office/drawing/2014/main" id="{5F8716AC-17DD-6AEA-9F20-9C560B84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8801" y="3335215"/>
            <a:ext cx="2450122" cy="2461845"/>
          </a:xfrm>
          <a:prstGeom prst="rect">
            <a:avLst/>
          </a:prstGeom>
        </p:spPr>
      </p:pic>
      <p:sp>
        <p:nvSpPr>
          <p:cNvPr id="144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Gruppenarbeit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45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In groups of four, ask each other: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 marL="635">
              <a:lnSpc>
                <a:spcPct val="100000"/>
              </a:lnSpc>
              <a:buClr>
                <a:srgbClr val="1E4783"/>
              </a:buClr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Was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dir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deine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zum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Geburtstag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? </a:t>
            </a:r>
            <a:endParaRPr lang="en-GB" sz="2800" b="0" strike="noStrike" spc="-1">
              <a:latin typeface="Arial"/>
            </a:endParaRPr>
          </a:p>
          <a:p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	Meine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mir </a:t>
            </a:r>
            <a:r>
              <a:rPr lang="en-US" sz="2800" b="1" spc="-1">
                <a:solidFill>
                  <a:srgbClr val="1E4783"/>
                </a:solidFill>
                <a:latin typeface="Calibri Light"/>
              </a:rPr>
              <a:t>…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Then, write a paragraph about your group using the information.</a:t>
            </a:r>
            <a:endParaRPr lang="en-GB" sz="2800" b="0" strike="noStrike" spc="-1">
              <a:latin typeface="Arial"/>
            </a:endParaRPr>
          </a:p>
          <a:p>
            <a:pPr marL="457200" indent="-456565">
              <a:lnSpc>
                <a:spcPct val="100000"/>
              </a:lnSpc>
              <a:buClr>
                <a:srgbClr val="1E4783"/>
              </a:buClr>
              <a:buFont typeface="Arial"/>
              <a:buChar char="•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Sarahs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Schminke.</a:t>
            </a:r>
            <a:endParaRPr lang="en-GB" sz="2800" b="0" strike="noStrike" spc="-1">
              <a:latin typeface="Arial"/>
            </a:endParaRPr>
          </a:p>
          <a:p>
            <a:pPr marL="457200" indent="-456565">
              <a:lnSpc>
                <a:spcPct val="100000"/>
              </a:lnSpc>
              <a:buClr>
                <a:srgbClr val="1E4783"/>
              </a:buClr>
              <a:buFont typeface="Arial"/>
              <a:buChar char="•"/>
            </a:pP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Ronans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ihm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Spiel.</a:t>
            </a:r>
            <a:endParaRPr lang="en-GB" sz="2800" b="0" strike="noStrike" spc="-1">
              <a:latin typeface="Arial"/>
            </a:endParaRPr>
          </a:p>
          <a:p>
            <a:pPr marL="457200" indent="-456565">
              <a:lnSpc>
                <a:spcPct val="100000"/>
              </a:lnSpc>
              <a:buClr>
                <a:srgbClr val="1E4783"/>
              </a:buClr>
              <a:buFont typeface="Arial"/>
              <a:buChar char="•"/>
            </a:pP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Unsere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schenken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uns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Geld.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46" name="Arrow: Right 6"/>
          <p:cNvSpPr/>
          <p:nvPr/>
        </p:nvSpPr>
        <p:spPr>
          <a:xfrm>
            <a:off x="953160" y="2851529"/>
            <a:ext cx="260280" cy="23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2F7B"/>
          </a:solidFill>
          <a:ln>
            <a:solidFill>
              <a:srgbClr val="C9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Graphic 2" descr="Pencil with solid fill">
            <a:extLst>
              <a:ext uri="{FF2B5EF4-FFF2-40B4-BE49-F238E27FC236}">
                <a16:creationId xmlns:a16="http://schemas.microsoft.com/office/drawing/2014/main" id="{E3327AE0-A2EF-07C5-D429-2ED3A8D66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20000">
            <a:off x="9448800" y="4542692"/>
            <a:ext cx="914400" cy="914400"/>
          </a:xfrm>
          <a:prstGeom prst="rect">
            <a:avLst/>
          </a:prstGeom>
        </p:spPr>
      </p:pic>
      <p:pic>
        <p:nvPicPr>
          <p:cNvPr id="3" name="Graphic 3" descr="Users with solid fill">
            <a:extLst>
              <a:ext uri="{FF2B5EF4-FFF2-40B4-BE49-F238E27FC236}">
                <a16:creationId xmlns:a16="http://schemas.microsoft.com/office/drawing/2014/main" id="{D6ABFB53-4039-52FF-3844-75B3F062A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2216" y="1529861"/>
            <a:ext cx="1559169" cy="15591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4"/>
          <p:cNvSpPr/>
          <p:nvPr/>
        </p:nvSpPr>
        <p:spPr>
          <a:xfrm>
            <a:off x="387000" y="1037520"/>
            <a:ext cx="1125468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Now,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regular verb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schenken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using the regular verb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schenken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3 	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Apply dative pronouns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49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DBCE214B-7D5E-429F-9C97-BC27CB549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708" y="477322"/>
            <a:ext cx="7229714" cy="58676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"/>
          <p:cNvSpPr/>
          <p:nvPr/>
        </p:nvSpPr>
        <p:spPr>
          <a:xfrm>
            <a:off x="0" y="0"/>
            <a:ext cx="12191760" cy="5881320"/>
          </a:xfrm>
          <a:prstGeom prst="rect">
            <a:avLst/>
          </a:prstGeom>
          <a:solidFill>
            <a:srgbClr val="A5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Title 6"/>
          <p:cNvSpPr/>
          <p:nvPr/>
        </p:nvSpPr>
        <p:spPr>
          <a:xfrm>
            <a:off x="463320" y="232272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Title 6"/>
          <p:cNvSpPr/>
          <p:nvPr/>
        </p:nvSpPr>
        <p:spPr>
          <a:xfrm>
            <a:off x="887760" y="193068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" err="1">
                <a:solidFill>
                  <a:srgbClr val="FFFFFF"/>
                </a:solidFill>
                <a:latin typeface="Calibri"/>
              </a:rPr>
              <a:t>einladen</a:t>
            </a:r>
            <a:r>
              <a:rPr lang="en-US" sz="5400" b="1" spc="-1">
                <a:solidFill>
                  <a:srgbClr val="FFFFFF"/>
                </a:solidFill>
                <a:latin typeface="Calibri"/>
              </a:rPr>
              <a:t> </a:t>
            </a:r>
            <a:r>
              <a:rPr lang="en-US" sz="3600" b="1" spc="-1">
                <a:solidFill>
                  <a:srgbClr val="FFFFFF"/>
                </a:solidFill>
                <a:latin typeface="Calibri Light"/>
              </a:rPr>
              <a:t>(</a:t>
            </a:r>
            <a:r>
              <a:rPr lang="en-US" sz="3600" b="1" spc="-1">
                <a:solidFill>
                  <a:srgbClr val="FFFFFF"/>
                </a:solidFill>
                <a:latin typeface="Calibri Light"/>
                <a:cs typeface="Calibri"/>
              </a:rPr>
              <a:t>to invite)</a:t>
            </a:r>
            <a:endParaRPr lang="en-GB" sz="3600" b="0" strike="noStrike" spc="-1"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en-US" sz="4000" b="1" strike="noStrike" spc="-1">
                <a:solidFill>
                  <a:srgbClr val="FFFFFF"/>
                </a:solidFill>
                <a:latin typeface="Calibri"/>
              </a:rPr>
              <a:t>Irregular separable verb</a:t>
            </a:r>
            <a:r>
              <a:rPr lang="en-US" sz="4000" b="1" spc="-1">
                <a:solidFill>
                  <a:srgbClr val="FFFFFF"/>
                </a:solidFill>
                <a:latin typeface="Calibri"/>
              </a:rPr>
              <a:t> </a:t>
            </a:r>
            <a:endParaRPr lang="en-GB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4"/>
          <p:cNvSpPr/>
          <p:nvPr/>
        </p:nvSpPr>
        <p:spPr>
          <a:xfrm>
            <a:off x="387000" y="1037520"/>
            <a:ext cx="791820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irregular separable verb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einladen</a:t>
            </a:r>
            <a:endParaRPr lang="en-GB" sz="2800" b="0" strike="noStrike" spc="-1">
              <a:latin typeface="Arial"/>
            </a:endParaRPr>
          </a:p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Formulate sentences using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einladen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55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C889F45F-564C-4ECB-A4EA-71C771C41F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4742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"/>
          <p:cNvSpPr/>
          <p:nvPr/>
        </p:nvSpPr>
        <p:spPr>
          <a:xfrm>
            <a:off x="0" y="-3600"/>
            <a:ext cx="12191760" cy="5960880"/>
          </a:xfrm>
          <a:prstGeom prst="rect">
            <a:avLst/>
          </a:prstGeom>
          <a:solidFill>
            <a:srgbClr val="A5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Title 6"/>
          <p:cNvSpPr/>
          <p:nvPr/>
        </p:nvSpPr>
        <p:spPr>
          <a:xfrm>
            <a:off x="615600" y="215316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feiern</a:t>
            </a:r>
            <a:endParaRPr lang="en-GB" sz="54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 Light"/>
              </a:rPr>
              <a:t>(to celebrate/party)</a:t>
            </a:r>
            <a:endParaRPr lang="en-GB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6"/>
          <p:cNvSpPr/>
          <p:nvPr/>
        </p:nvSpPr>
        <p:spPr>
          <a:xfrm>
            <a:off x="463320" y="25488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Füll die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Lücken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aus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!</a:t>
            </a:r>
            <a:endParaRPr lang="en-GB" sz="4000" b="0" strike="noStrike" spc="-1">
              <a:latin typeface="Calibri"/>
            </a:endParaRPr>
          </a:p>
          <a:p>
            <a:pPr algn="ctr">
              <a:lnSpc>
                <a:spcPct val="90000"/>
              </a:lnSpc>
            </a:pPr>
            <a:endParaRPr lang="en-GB" sz="3000" b="0" strike="noStrike" spc="-1">
              <a:latin typeface="Arial"/>
            </a:endParaRPr>
          </a:p>
        </p:txBody>
      </p:sp>
      <p:graphicFrame>
        <p:nvGraphicFramePr>
          <p:cNvPr id="158" name="Table 2"/>
          <p:cNvGraphicFramePr/>
          <p:nvPr>
            <p:extLst>
              <p:ext uri="{D42A27DB-BD31-4B8C-83A1-F6EECF244321}">
                <p14:modId xmlns:p14="http://schemas.microsoft.com/office/powerpoint/2010/main" val="1624482677"/>
              </p:ext>
            </p:extLst>
          </p:nvPr>
        </p:nvGraphicFramePr>
        <p:xfrm>
          <a:off x="533520" y="1036246"/>
          <a:ext cx="8541956" cy="4358640"/>
        </p:xfrm>
        <a:graphic>
          <a:graphicData uri="http://schemas.openxmlformats.org/drawingml/2006/table">
            <a:tbl>
              <a:tblPr/>
              <a:tblGrid>
                <a:gridCol w="1878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Eselsbrücke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Pronomen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Verb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Satzrest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Präfix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very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Ich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I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lad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Thomas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ein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rict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Du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you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mich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eacher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Er/Sie/Es/Man</a:t>
                      </a:r>
                      <a:endParaRPr lang="en-GB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he/she/it/one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l</a:t>
                      </a:r>
                      <a:r>
                        <a:rPr lang="de-DE" sz="2800" b="1" strike="noStrike" spc="-1" err="1">
                          <a:solidFill>
                            <a:srgbClr val="FF0000"/>
                          </a:solidFill>
                          <a:latin typeface="Calibri"/>
                        </a:rPr>
                        <a:t>ä</a:t>
                      </a:r>
                      <a:r>
                        <a:rPr lang="de-DE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d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Ciara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ein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joys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Wir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we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lad</a:t>
                      </a:r>
                      <a:r>
                        <a:rPr lang="de-DE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dich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eaching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Ihr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you (pl)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lad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et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Freunde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ein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glish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Sie/Sie </a:t>
                      </a:r>
                      <a:endParaRPr lang="en-GB" sz="2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they/you (form)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Nachbarn</a:t>
                      </a:r>
                      <a:endParaRPr lang="en-GB" sz="28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9" name="Textfeld 3"/>
          <p:cNvSpPr/>
          <p:nvPr/>
        </p:nvSpPr>
        <p:spPr>
          <a:xfrm>
            <a:off x="4688492" y="2080966"/>
            <a:ext cx="1550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l</a:t>
            </a:r>
            <a:r>
              <a:rPr lang="de-DE" sz="2800" b="1" strike="noStrike" spc="-1">
                <a:solidFill>
                  <a:srgbClr val="FF0000"/>
                </a:solidFill>
                <a:latin typeface="Calibri"/>
              </a:rPr>
              <a:t>ä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d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st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0" name="Textfeld 10"/>
          <p:cNvSpPr/>
          <p:nvPr/>
        </p:nvSpPr>
        <p:spPr>
          <a:xfrm>
            <a:off x="4727621" y="4515738"/>
            <a:ext cx="1550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lad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1" name="Textfeld 14"/>
          <p:cNvSpPr/>
          <p:nvPr/>
        </p:nvSpPr>
        <p:spPr>
          <a:xfrm>
            <a:off x="7711080" y="2078492"/>
            <a:ext cx="1550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2" name="Textfeld 15"/>
          <p:cNvSpPr/>
          <p:nvPr/>
        </p:nvSpPr>
        <p:spPr>
          <a:xfrm>
            <a:off x="7712520" y="3475089"/>
            <a:ext cx="1550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63" name="Textfeld 16"/>
          <p:cNvSpPr/>
          <p:nvPr/>
        </p:nvSpPr>
        <p:spPr>
          <a:xfrm>
            <a:off x="7700797" y="4519292"/>
            <a:ext cx="15508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" name="Picture 2" descr="Businesswoman holding sign smiling">
            <a:extLst>
              <a:ext uri="{FF2B5EF4-FFF2-40B4-BE49-F238E27FC236}">
                <a16:creationId xmlns:a16="http://schemas.microsoft.com/office/drawing/2014/main" id="{506EC6E5-4AD8-C26F-5928-968B670A7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48065" y="1371600"/>
            <a:ext cx="2712172" cy="41147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013291-718E-2063-2A5D-DAEB5E595E37}"/>
              </a:ext>
            </a:extLst>
          </p:cNvPr>
          <p:cNvSpPr txBox="1"/>
          <p:nvPr/>
        </p:nvSpPr>
        <p:spPr>
          <a:xfrm rot="180000">
            <a:off x="9724094" y="2448570"/>
            <a:ext cx="17445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7030A0"/>
                </a:solidFill>
                <a:latin typeface="Bookman Old Style"/>
              </a:rPr>
              <a:t>Ich lade </a:t>
            </a:r>
            <a:endParaRPr lang="en-US"/>
          </a:p>
          <a:p>
            <a:r>
              <a:rPr lang="en-GB" b="1">
                <a:solidFill>
                  <a:srgbClr val="7030A0"/>
                </a:solidFill>
                <a:latin typeface="Bookman Old Style"/>
              </a:rPr>
              <a:t>dich </a:t>
            </a:r>
            <a:r>
              <a:rPr lang="en-GB" b="1" err="1">
                <a:solidFill>
                  <a:srgbClr val="7030A0"/>
                </a:solidFill>
                <a:latin typeface="Bookman Old Style"/>
              </a:rPr>
              <a:t>ein</a:t>
            </a:r>
            <a:r>
              <a:rPr lang="en-GB" b="1">
                <a:solidFill>
                  <a:srgbClr val="7030A0"/>
                </a:solidFill>
                <a:latin typeface="Bookman Old Style"/>
              </a:rPr>
              <a:t>!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DDF1457-8C94-2F21-490E-5E4D910EE7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10" y="1068695"/>
            <a:ext cx="10515600" cy="4216936"/>
          </a:xfrm>
          <a:prstGeom prst="rect">
            <a:avLst/>
          </a:prstGeom>
        </p:spPr>
      </p:pic>
      <p:sp>
        <p:nvSpPr>
          <p:cNvPr id="164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Konjugier das Verb einladen!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65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latin typeface="Calibri"/>
              </a:rPr>
              <a:t>Ich </a:t>
            </a:r>
            <a:r>
              <a:rPr lang="en-US" sz="2800" spc="-1">
                <a:latin typeface="Calibri"/>
                <a:cs typeface="Calibri"/>
              </a:rPr>
              <a:t>______</a:t>
            </a:r>
            <a:r>
              <a:rPr lang="en-US" sz="2800" spc="-1">
                <a:latin typeface="Calibri"/>
              </a:rPr>
              <a:t>  </a:t>
            </a:r>
            <a:r>
              <a:rPr lang="en-US" sz="2800" b="0" strike="noStrike" spc="-1">
                <a:latin typeface="Calibri"/>
              </a:rPr>
              <a:t> dich_____.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latin typeface="Calibri"/>
              </a:rPr>
              <a:t>Wir</a:t>
            </a:r>
            <a:r>
              <a:rPr lang="en-US" sz="2800" spc="-1">
                <a:latin typeface="Calibri"/>
              </a:rPr>
              <a:t> </a:t>
            </a:r>
            <a:r>
              <a:rPr lang="en-US" sz="2800" spc="-1">
                <a:latin typeface="Calibri"/>
                <a:cs typeface="Calibri"/>
              </a:rPr>
              <a:t>______</a:t>
            </a:r>
            <a:r>
              <a:rPr lang="en-US" sz="2800" spc="-1">
                <a:latin typeface="Calibri"/>
              </a:rPr>
              <a:t> </a:t>
            </a:r>
            <a:r>
              <a:rPr lang="en-US" sz="2800" b="0" strike="noStrike" spc="-1" err="1">
                <a:latin typeface="Calibri"/>
              </a:rPr>
              <a:t>ihn</a:t>
            </a:r>
            <a:r>
              <a:rPr lang="en-US" sz="2800" b="0" strike="noStrike" spc="-1">
                <a:latin typeface="Calibri"/>
              </a:rPr>
              <a:t> 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latin typeface="Calibri"/>
              </a:rPr>
              <a:t>Du</a:t>
            </a:r>
            <a:r>
              <a:rPr lang="en-US" sz="2800" spc="-1">
                <a:latin typeface="Calibri"/>
              </a:rPr>
              <a:t> </a:t>
            </a:r>
            <a:r>
              <a:rPr lang="en-US" sz="2800" spc="-1">
                <a:latin typeface="Calibri"/>
                <a:cs typeface="Calibri"/>
              </a:rPr>
              <a:t>______</a:t>
            </a:r>
            <a:r>
              <a:rPr lang="en-US" sz="2800" spc="-1">
                <a:latin typeface="Calibri"/>
              </a:rPr>
              <a:t> </a:t>
            </a:r>
            <a:r>
              <a:rPr lang="en-US" sz="2800" b="0" strike="noStrike" spc="-1">
                <a:latin typeface="Calibri"/>
              </a:rPr>
              <a:t>Sebastian 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latin typeface="Calibri"/>
              </a:rPr>
              <a:t>Die </a:t>
            </a:r>
            <a:r>
              <a:rPr lang="en-US" sz="2800" b="0" strike="noStrike" spc="-1" err="1">
                <a:latin typeface="Calibri"/>
              </a:rPr>
              <a:t>Jugendlichen</a:t>
            </a:r>
            <a:r>
              <a:rPr lang="en-US" sz="2800" spc="-1">
                <a:latin typeface="Calibri"/>
              </a:rPr>
              <a:t> </a:t>
            </a:r>
            <a:r>
              <a:rPr lang="en-US" sz="2800" spc="-1">
                <a:latin typeface="Calibri"/>
                <a:cs typeface="Calibri"/>
              </a:rPr>
              <a:t>______ </a:t>
            </a:r>
            <a:r>
              <a:rPr lang="en-US" sz="2800" b="0" strike="noStrike" spc="-1">
                <a:latin typeface="Calibri"/>
              </a:rPr>
              <a:t>Freunde 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latin typeface="Calibri"/>
              </a:rPr>
              <a:t>Er</a:t>
            </a:r>
            <a:r>
              <a:rPr lang="en-US" sz="2800" spc="-1">
                <a:latin typeface="Calibri"/>
              </a:rPr>
              <a:t> </a:t>
            </a:r>
            <a:r>
              <a:rPr lang="en-US" sz="2800" spc="-1">
                <a:latin typeface="Calibri"/>
                <a:cs typeface="Calibri"/>
              </a:rPr>
              <a:t>______</a:t>
            </a:r>
            <a:r>
              <a:rPr lang="en-US" sz="2800" spc="-1">
                <a:latin typeface="Calibri"/>
              </a:rPr>
              <a:t> </a:t>
            </a:r>
            <a:r>
              <a:rPr lang="en-US" sz="2800" b="0" strike="noStrike" spc="-1" err="1">
                <a:latin typeface="Calibri"/>
              </a:rPr>
              <a:t>niemanden</a:t>
            </a:r>
            <a:r>
              <a:rPr lang="en-US" sz="2800" b="0" strike="noStrike" spc="-1">
                <a:latin typeface="Calibri"/>
              </a:rPr>
              <a:t> 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 err="1">
                <a:latin typeface="Calibri"/>
              </a:rPr>
              <a:t>Ihr</a:t>
            </a:r>
            <a:r>
              <a:rPr lang="en-US" sz="2800" spc="-1">
                <a:latin typeface="Calibri"/>
              </a:rPr>
              <a:t> </a:t>
            </a:r>
            <a:r>
              <a:rPr lang="en-US" sz="2800" spc="-1">
                <a:latin typeface="Calibri"/>
                <a:cs typeface="Calibri"/>
              </a:rPr>
              <a:t>______</a:t>
            </a:r>
            <a:r>
              <a:rPr lang="en-US" sz="2800" spc="-1">
                <a:latin typeface="Calibri"/>
              </a:rPr>
              <a:t> </a:t>
            </a:r>
            <a:r>
              <a:rPr lang="en-US" sz="2800" b="0" strike="noStrike" spc="-1" err="1">
                <a:latin typeface="Calibri"/>
              </a:rPr>
              <a:t>uns</a:t>
            </a:r>
            <a:r>
              <a:rPr lang="en-US" sz="2800" b="0" strike="noStrike" spc="-1">
                <a:latin typeface="Calibri"/>
              </a:rPr>
              <a:t> _____.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pc="-1">
                <a:latin typeface="Calibri"/>
                <a:cs typeface="Calibri"/>
              </a:rPr>
              <a:t>______ </a:t>
            </a:r>
            <a:r>
              <a:rPr lang="en-US" sz="2800" b="0" strike="noStrike" spc="-1">
                <a:latin typeface="Calibri"/>
              </a:rPr>
              <a:t>Sie Karla_____?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latin typeface="Calibri"/>
              </a:rPr>
              <a:t>Pia ______ </a:t>
            </a:r>
            <a:r>
              <a:rPr lang="en-US" sz="2800" b="0" strike="noStrike" spc="-1" err="1">
                <a:latin typeface="Calibri"/>
              </a:rPr>
              <a:t>mich</a:t>
            </a:r>
            <a:r>
              <a:rPr lang="en-US" sz="2800" b="0" strike="noStrike" spc="-1">
                <a:latin typeface="Calibri"/>
              </a:rPr>
              <a:t> _____.</a:t>
            </a:r>
            <a:endParaRPr lang="en-GB" sz="2800" b="0" strike="noStrike" spc="-1">
              <a:latin typeface="Calibri"/>
            </a:endParaRPr>
          </a:p>
        </p:txBody>
      </p:sp>
      <p:sp>
        <p:nvSpPr>
          <p:cNvPr id="166" name="Textfeld 6"/>
          <p:cNvSpPr/>
          <p:nvPr/>
        </p:nvSpPr>
        <p:spPr>
          <a:xfrm>
            <a:off x="1605240" y="1107812"/>
            <a:ext cx="488916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lad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   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feld 7"/>
          <p:cNvSpPr/>
          <p:nvPr/>
        </p:nvSpPr>
        <p:spPr>
          <a:xfrm>
            <a:off x="1605240" y="1595954"/>
            <a:ext cx="42408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lad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en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  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feld 8"/>
          <p:cNvSpPr/>
          <p:nvPr/>
        </p:nvSpPr>
        <p:spPr>
          <a:xfrm>
            <a:off x="1506711" y="2108465"/>
            <a:ext cx="52002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spc="-1">
                <a:latin typeface="Calibri"/>
              </a:rPr>
              <a:t>l</a:t>
            </a:r>
            <a:r>
              <a:rPr lang="de-DE" sz="2800" b="1" spc="-1">
                <a:solidFill>
                  <a:srgbClr val="C00000"/>
                </a:solidFill>
                <a:latin typeface="Calibri"/>
              </a:rPr>
              <a:t>ä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d</a:t>
            </a:r>
            <a:r>
              <a:rPr lang="de-DE" sz="2800" b="1" spc="-1">
                <a:solidFill>
                  <a:srgbClr val="000000"/>
                </a:solidFill>
                <a:latin typeface="Calibri"/>
              </a:rPr>
              <a:t>st                       ein</a:t>
            </a:r>
            <a:endParaRPr lang="en-GB" sz="2800" b="0" strike="noStrike" spc="-1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feld 9"/>
          <p:cNvSpPr/>
          <p:nvPr/>
        </p:nvSpPr>
        <p:spPr>
          <a:xfrm>
            <a:off x="3443040" y="2602052"/>
            <a:ext cx="45554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spc="-1">
                <a:solidFill>
                  <a:srgbClr val="000000"/>
                </a:solidFill>
                <a:latin typeface="Calibri"/>
              </a:rPr>
              <a:t>lad</a:t>
            </a:r>
            <a:r>
              <a:rPr lang="de-DE" sz="2800" b="1" spc="-1">
                <a:solidFill>
                  <a:srgbClr val="000000"/>
                </a:solidFill>
                <a:latin typeface="Calibri"/>
              </a:rPr>
              <a:t>e                       ein</a:t>
            </a:r>
            <a:endParaRPr lang="en-GB" sz="2800" b="0" strike="noStrike" spc="-1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feld 10"/>
          <p:cNvSpPr/>
          <p:nvPr/>
        </p:nvSpPr>
        <p:spPr>
          <a:xfrm>
            <a:off x="1445400" y="3114720"/>
            <a:ext cx="5690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de-DE" sz="2800" b="1" strike="noStrike" spc="-1">
                <a:solidFill>
                  <a:srgbClr val="C00000"/>
                </a:solidFill>
                <a:latin typeface="Calibri"/>
              </a:rPr>
              <a:t>ä</a:t>
            </a: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dt			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    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feld 11"/>
          <p:cNvSpPr/>
          <p:nvPr/>
        </p:nvSpPr>
        <p:spPr>
          <a:xfrm>
            <a:off x="1445400" y="3607994"/>
            <a:ext cx="455544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lad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et		</a:t>
            </a:r>
            <a:r>
              <a:rPr lang="de-DE" sz="2800" b="1" spc="-1">
                <a:solidFill>
                  <a:srgbClr val="000000"/>
                </a:solidFill>
                <a:latin typeface="Calibri"/>
              </a:rPr>
              <a:t>   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feld 12"/>
          <p:cNvSpPr/>
          <p:nvPr/>
        </p:nvSpPr>
        <p:spPr>
          <a:xfrm>
            <a:off x="974160" y="4095618"/>
            <a:ext cx="52398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Laden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                    </a:t>
            </a: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feld 13"/>
          <p:cNvSpPr/>
          <p:nvPr/>
        </p:nvSpPr>
        <p:spPr>
          <a:xfrm>
            <a:off x="1604345" y="4613935"/>
            <a:ext cx="449028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de-DE" sz="2800" spc="-1">
                <a:latin typeface="Calibri"/>
              </a:rPr>
              <a:t>l</a:t>
            </a:r>
            <a:r>
              <a:rPr lang="de-DE" sz="2800" b="1" spc="-1">
                <a:solidFill>
                  <a:srgbClr val="C00000"/>
                </a:solidFill>
                <a:latin typeface="Calibri"/>
              </a:rPr>
              <a:t>ä</a:t>
            </a:r>
            <a:r>
              <a:rPr lang="de-DE" sz="2800" spc="-1">
                <a:solidFill>
                  <a:srgbClr val="000000"/>
                </a:solidFill>
                <a:latin typeface="Calibri"/>
              </a:rPr>
              <a:t>dt                </a:t>
            </a:r>
            <a:r>
              <a:rPr lang="de-DE" sz="2800" b="1" spc="-1">
                <a:solidFill>
                  <a:srgbClr val="000000"/>
                </a:solidFill>
                <a:latin typeface="Calibri"/>
              </a:rPr>
              <a:t>ein</a:t>
            </a:r>
            <a:endParaRPr lang="en-GB" sz="2800" b="0" strike="noStrike" spc="-1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8AF2C-BB22-213C-8C35-166B9CC9BA65}"/>
              </a:ext>
            </a:extLst>
          </p:cNvPr>
          <p:cNvSpPr txBox="1"/>
          <p:nvPr/>
        </p:nvSpPr>
        <p:spPr>
          <a:xfrm>
            <a:off x="7602723" y="5039689"/>
            <a:ext cx="1388876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+mn-lt"/>
                <a:cs typeface="+mn-lt"/>
                <a:hlinkClick r:id="rId3"/>
              </a:rPr>
              <a:t>freepik.com/benzoix</a:t>
            </a:r>
            <a:endParaRPr lang="en-US" sz="100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Balloons with bunting and confetti">
            <a:extLst>
              <a:ext uri="{FF2B5EF4-FFF2-40B4-BE49-F238E27FC236}">
                <a16:creationId xmlns:a16="http://schemas.microsoft.com/office/drawing/2014/main" id="{123FC7B0-EAB9-4382-C0B1-E0A8D9E66D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1754" y="674077"/>
            <a:ext cx="5076093" cy="5076093"/>
          </a:xfrm>
          <a:prstGeom prst="rect">
            <a:avLst/>
          </a:prstGeom>
        </p:spPr>
      </p:pic>
      <p:sp>
        <p:nvSpPr>
          <p:cNvPr id="174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Trenn die Wörter!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75" name="Title 6"/>
          <p:cNvSpPr/>
          <p:nvPr/>
        </p:nvSpPr>
        <p:spPr>
          <a:xfrm>
            <a:off x="463320" y="1157760"/>
            <a:ext cx="5234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Wirladensieein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Dulädstmichein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Erlädtunsein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Ihrladetsieein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Ichladeeuchein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SieladenFreundeein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LadenSieNachbarnein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?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Manlädtniemandenein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176" name="Title 6"/>
          <p:cNvSpPr/>
          <p:nvPr/>
        </p:nvSpPr>
        <p:spPr>
          <a:xfrm>
            <a:off x="5006859" y="1126800"/>
            <a:ext cx="6620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Wir laden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sie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Du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lädst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mich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Er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lädt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uns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Ihr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ladet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sie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Ich lade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euch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Sie laden Freunde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Laden Sie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Nachbarn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?</a:t>
            </a:r>
            <a:endParaRPr lang="en-GB" sz="2800" b="1" strike="noStrike" spc="-1">
              <a:latin typeface="Calibri Light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Man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lädt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niemanden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 Light"/>
              </a:rPr>
              <a:t>ein</a:t>
            </a:r>
            <a:r>
              <a:rPr lang="en-US" sz="2800" b="1" strike="noStrike" spc="-1">
                <a:solidFill>
                  <a:srgbClr val="1E4783"/>
                </a:solidFill>
                <a:latin typeface="Calibri Light"/>
              </a:rPr>
              <a:t>.</a:t>
            </a:r>
            <a:endParaRPr lang="en-GB" sz="2800" b="1" strike="noStrike" spc="-1">
              <a:latin typeface="Calibri Light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"/>
          <p:cNvSpPr/>
          <p:nvPr/>
        </p:nvSpPr>
        <p:spPr>
          <a:xfrm>
            <a:off x="463320" y="1173600"/>
            <a:ext cx="79455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You should now be able to:</a:t>
            </a:r>
            <a:endParaRPr lang="en-GB" sz="2800" b="0" strike="noStrike" spc="-1">
              <a:latin typeface="Arial"/>
            </a:endParaRPr>
          </a:p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irregular separable verb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einladen</a:t>
            </a:r>
            <a:endParaRPr lang="en-GB" sz="2800" b="0" strike="noStrike" spc="-1">
              <a:latin typeface="Arial"/>
            </a:endParaRPr>
          </a:p>
          <a:p>
            <a:pPr marL="404640" indent="-40428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Formulate sentences using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einladen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178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7C20EF97-06B5-432D-B9EC-F87FA3D4F1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441" y="-236336"/>
            <a:ext cx="7930263" cy="64206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"/>
          <p:cNvSpPr/>
          <p:nvPr/>
        </p:nvSpPr>
        <p:spPr>
          <a:xfrm>
            <a:off x="0" y="0"/>
            <a:ext cx="12191760" cy="5881320"/>
          </a:xfrm>
          <a:prstGeom prst="rect">
            <a:avLst/>
          </a:prstGeom>
          <a:solidFill>
            <a:srgbClr val="A5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Title 6"/>
          <p:cNvSpPr/>
          <p:nvPr/>
        </p:nvSpPr>
        <p:spPr>
          <a:xfrm>
            <a:off x="463320" y="232272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Title 6"/>
          <p:cNvSpPr/>
          <p:nvPr/>
        </p:nvSpPr>
        <p:spPr>
          <a:xfrm>
            <a:off x="887760" y="193068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Das </a:t>
            </a: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Perfekt</a:t>
            </a:r>
            <a:r>
              <a:rPr lang="en-US" sz="5400" b="1" spc="-1">
                <a:solidFill>
                  <a:srgbClr val="FFFFFF"/>
                </a:solidFill>
                <a:latin typeface="Calibri"/>
              </a:rPr>
              <a:t>: </a:t>
            </a:r>
            <a:r>
              <a:rPr lang="en-US" sz="5400" b="1" spc="-1" err="1">
                <a:solidFill>
                  <a:srgbClr val="FFFFFF"/>
                </a:solidFill>
                <a:latin typeface="Calibri"/>
              </a:rPr>
              <a:t>Regelmäßige</a:t>
            </a:r>
            <a:r>
              <a:rPr lang="en-US" sz="5400" b="1" spc="-1">
                <a:solidFill>
                  <a:srgbClr val="FFFFFF"/>
                </a:solidFill>
                <a:latin typeface="Calibri"/>
              </a:rPr>
              <a:t> </a:t>
            </a:r>
            <a:r>
              <a:rPr lang="en-US" sz="5400" b="1" spc="-1" err="1">
                <a:solidFill>
                  <a:srgbClr val="FFFFFF"/>
                </a:solidFill>
                <a:latin typeface="Calibri"/>
              </a:rPr>
              <a:t>Verben</a:t>
            </a:r>
            <a:endParaRPr lang="en-US" sz="5400" b="1" strike="noStrike" spc="-1" err="1">
              <a:solidFill>
                <a:srgbClr val="FFFFFF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3600" b="1" spc="-1">
                <a:solidFill>
                  <a:srgbClr val="FFFFFF"/>
                </a:solidFill>
                <a:latin typeface="Calibri Light"/>
              </a:rPr>
              <a:t>(The</a:t>
            </a:r>
            <a:r>
              <a:rPr lang="en-US" sz="3600" b="1" strike="noStrike" spc="-1">
                <a:solidFill>
                  <a:srgbClr val="FFFFFF"/>
                </a:solidFill>
                <a:latin typeface="Calibri Light"/>
              </a:rPr>
              <a:t> perfect tense</a:t>
            </a:r>
            <a:r>
              <a:rPr lang="en-US" sz="3600" b="1" spc="-1">
                <a:solidFill>
                  <a:srgbClr val="FFFFFF"/>
                </a:solidFill>
                <a:latin typeface="Calibri Light"/>
              </a:rPr>
              <a:t>: Regular verbs)</a:t>
            </a:r>
            <a:endParaRPr lang="en-GB" sz="3600" b="0" strike="noStrike" spc="-1">
              <a:latin typeface="Calibri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4"/>
          <p:cNvSpPr/>
          <p:nvPr/>
        </p:nvSpPr>
        <p:spPr>
          <a:xfrm>
            <a:off x="387000" y="1037520"/>
            <a:ext cx="785052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Explain how to form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regular verbs</a:t>
            </a:r>
            <a:endParaRPr lang="en-US" sz="2800" spc="-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in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 regular verbs</a:t>
            </a:r>
            <a:endParaRPr lang="en-US" sz="2800" b="0" strike="noStrike" spc="-1">
              <a:solidFill>
                <a:srgbClr val="1E4783"/>
              </a:solidFill>
              <a:latin typeface="Calibri"/>
            </a:endParaRPr>
          </a:p>
        </p:txBody>
      </p:sp>
      <p:sp>
        <p:nvSpPr>
          <p:cNvPr id="184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F71CA22D-9DF6-45D4-BBAA-7C3D6AAFA5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4742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F3E613-B0E9-8727-6300-56B2AE0C9636}"/>
              </a:ext>
            </a:extLst>
          </p:cNvPr>
          <p:cNvSpPr/>
          <p:nvPr/>
        </p:nvSpPr>
        <p:spPr>
          <a:xfrm>
            <a:off x="376702" y="2036113"/>
            <a:ext cx="6588369" cy="2039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TextBox 4"/>
          <p:cNvSpPr/>
          <p:nvPr/>
        </p:nvSpPr>
        <p:spPr>
          <a:xfrm>
            <a:off x="375277" y="1037520"/>
            <a:ext cx="11570603" cy="702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German speakers use the perfect tense when speaking in the past tense.</a:t>
            </a:r>
            <a:endParaRPr lang="en-GB" sz="2800" b="0" strike="noStrike" spc="-1" dirty="0">
              <a:latin typeface="Arial"/>
            </a:endParaRPr>
          </a:p>
          <a:p>
            <a:pPr marL="404495" indent="-403860">
              <a:spcAft>
                <a:spcPts val="800"/>
              </a:spcAft>
              <a:tabLst>
                <a:tab pos="0" algn="l"/>
              </a:tabLst>
            </a:pPr>
            <a:endParaRPr lang="en-US" sz="2800" spc="-1" dirty="0">
              <a:solidFill>
                <a:srgbClr val="1E4783"/>
              </a:solidFill>
              <a:latin typeface="Calibri"/>
              <a:cs typeface="Calibri"/>
            </a:endParaRPr>
          </a:p>
          <a:p>
            <a:pPr marL="404495" indent="-403860">
              <a:tabLst>
                <a:tab pos="0" algn="l"/>
              </a:tabLst>
            </a:pP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  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Wir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b="1" spc="-1" dirty="0" err="1">
                <a:solidFill>
                  <a:srgbClr val="1E4783"/>
                </a:solidFill>
                <a:latin typeface="Calibri"/>
                <a:cs typeface="Calibri"/>
              </a:rPr>
              <a:t>haben</a:t>
            </a:r>
            <a:r>
              <a:rPr lang="en-US" sz="2800" b="1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meinen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Geburtstag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gefeiert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.  </a:t>
            </a:r>
            <a:endParaRPr lang="en-US" sz="2000" spc="-1" dirty="0">
              <a:solidFill>
                <a:srgbClr val="000000"/>
              </a:solidFill>
              <a:latin typeface="Calibri Light"/>
              <a:cs typeface="Arial"/>
            </a:endParaRPr>
          </a:p>
          <a:p>
            <a:pPr marL="404495" indent="-403860">
              <a:spcAft>
                <a:spcPts val="800"/>
              </a:spcAft>
              <a:tabLst>
                <a:tab pos="0" algn="l"/>
              </a:tabLst>
            </a:pPr>
            <a:r>
              <a:rPr lang="en-US" sz="2000" spc="-1" dirty="0">
                <a:solidFill>
                  <a:srgbClr val="1E4783"/>
                </a:solidFill>
                <a:latin typeface="Calibri Light"/>
                <a:cs typeface="Calibri"/>
              </a:rPr>
              <a:t>     We </a:t>
            </a:r>
            <a:r>
              <a:rPr lang="en-US" sz="2000" b="1" spc="-1" dirty="0">
                <a:solidFill>
                  <a:srgbClr val="1E4783"/>
                </a:solidFill>
                <a:latin typeface="Calibri Light"/>
                <a:cs typeface="Calibri"/>
              </a:rPr>
              <a:t>have </a:t>
            </a:r>
            <a:r>
              <a:rPr lang="en-US" sz="2000" spc="-1" dirty="0">
                <a:solidFill>
                  <a:srgbClr val="1E4783"/>
                </a:solidFill>
                <a:latin typeface="Calibri Light"/>
                <a:cs typeface="Calibri"/>
              </a:rPr>
              <a:t>celebrated my birthday.</a:t>
            </a:r>
            <a:endParaRPr lang="en-US" sz="2000" spc="-1" dirty="0">
              <a:latin typeface="Calibri Light"/>
              <a:ea typeface="+mn-lt"/>
              <a:cs typeface="+mn-lt"/>
            </a:endParaRPr>
          </a:p>
          <a:p>
            <a:pPr marL="404495" indent="-403860">
              <a:tabLst>
                <a:tab pos="0" algn="l"/>
              </a:tabLst>
            </a:pP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   Simon </a:t>
            </a:r>
            <a:r>
              <a:rPr lang="en-US" sz="2800" b="1" spc="-1" dirty="0">
                <a:solidFill>
                  <a:srgbClr val="1E4783"/>
                </a:solidFill>
                <a:latin typeface="Calibri"/>
                <a:cs typeface="Calibri"/>
              </a:rPr>
              <a:t>hat 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mir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Konzertkarten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spc="-1" dirty="0" err="1">
                <a:solidFill>
                  <a:srgbClr val="1E4783"/>
                </a:solidFill>
                <a:latin typeface="Calibri"/>
                <a:cs typeface="Calibri"/>
              </a:rPr>
              <a:t>geschenkt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.  </a:t>
            </a:r>
            <a:endParaRPr lang="en-US" sz="2000" dirty="0">
              <a:solidFill>
                <a:srgbClr val="000000"/>
              </a:solidFill>
              <a:latin typeface="Calibri Light"/>
              <a:cs typeface="Calibri"/>
            </a:endParaRPr>
          </a:p>
          <a:p>
            <a:pPr marL="404495" indent="-403860">
              <a:spcAft>
                <a:spcPts val="1300"/>
              </a:spcAft>
              <a:tabLst>
                <a:tab pos="0" algn="l"/>
              </a:tabLst>
            </a:pPr>
            <a:r>
              <a:rPr lang="en-US" sz="2000" spc="-1" dirty="0">
                <a:solidFill>
                  <a:srgbClr val="1E4783"/>
                </a:solidFill>
                <a:latin typeface="Calibri Light"/>
                <a:cs typeface="Calibri"/>
              </a:rPr>
              <a:t>    Simon </a:t>
            </a:r>
            <a:r>
              <a:rPr lang="en-US" sz="2000" b="1" spc="-1" dirty="0">
                <a:solidFill>
                  <a:srgbClr val="1E4783"/>
                </a:solidFill>
                <a:latin typeface="Calibri Light"/>
                <a:cs typeface="Calibri"/>
              </a:rPr>
              <a:t>has </a:t>
            </a:r>
            <a:r>
              <a:rPr lang="en-US" sz="2000" spc="-1" dirty="0">
                <a:solidFill>
                  <a:srgbClr val="1E4783"/>
                </a:solidFill>
                <a:latin typeface="Calibri Light"/>
                <a:cs typeface="Calibri"/>
              </a:rPr>
              <a:t>gifted me concert tickets.</a:t>
            </a:r>
            <a:endParaRPr lang="en-US" sz="2000" dirty="0">
              <a:latin typeface="Calibri Light"/>
            </a:endParaRPr>
          </a:p>
          <a:p>
            <a:pPr marL="404495" indent="-403860">
              <a:spcAft>
                <a:spcPts val="1300"/>
              </a:spcAft>
              <a:tabLst>
                <a:tab pos="0" algn="l"/>
              </a:tabLst>
            </a:pPr>
            <a:endParaRPr lang="en-US" sz="2800" spc="-1" dirty="0">
              <a:solidFill>
                <a:srgbClr val="1E4783"/>
              </a:solidFill>
              <a:latin typeface="Calibri"/>
              <a:cs typeface="Calibri"/>
            </a:endParaRPr>
          </a:p>
          <a:p>
            <a:pPr marL="404495" indent="-403860">
              <a:spcAft>
                <a:spcPts val="1300"/>
              </a:spcAft>
              <a:tabLst>
                <a:tab pos="0" algn="l"/>
              </a:tabLst>
            </a:pP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German and English use the helping verb </a:t>
            </a:r>
            <a:r>
              <a:rPr lang="en-US" sz="2800" b="1" spc="-1" dirty="0" err="1">
                <a:solidFill>
                  <a:srgbClr val="1E4783"/>
                </a:solidFill>
                <a:latin typeface="Calibri"/>
                <a:cs typeface="Calibri"/>
              </a:rPr>
              <a:t>haben</a:t>
            </a:r>
            <a:r>
              <a:rPr lang="en-US" sz="2800" b="1" spc="-1" dirty="0">
                <a:solidFill>
                  <a:srgbClr val="1E4783"/>
                </a:solidFill>
                <a:latin typeface="Calibri"/>
                <a:cs typeface="Calibri"/>
              </a:rPr>
              <a:t>/have</a:t>
            </a:r>
            <a:r>
              <a:rPr lang="en-US" sz="2800" spc="-1" dirty="0">
                <a:solidFill>
                  <a:srgbClr val="1E4783"/>
                </a:solidFill>
                <a:latin typeface="Calibri"/>
                <a:cs typeface="Calibri"/>
              </a:rPr>
              <a:t> to form the perfect tense.</a:t>
            </a:r>
            <a:endParaRPr lang="en-US" dirty="0"/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endParaRPr lang="en-US" sz="2800" b="0" strike="noStrike" spc="-1" dirty="0">
              <a:solidFill>
                <a:srgbClr val="1E4783"/>
              </a:solidFill>
              <a:latin typeface="Calibri"/>
            </a:endParaRPr>
          </a:p>
        </p:txBody>
      </p:sp>
      <p:sp>
        <p:nvSpPr>
          <p:cNvPr id="187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pc="-1">
                <a:solidFill>
                  <a:srgbClr val="1E4783"/>
                </a:solidFill>
                <a:latin typeface="Calibri"/>
              </a:rPr>
              <a:t>Was </a:t>
            </a: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ist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 das </a:t>
            </a: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Perfekt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?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3" name="Graphic 3" descr="Speech with solid fill">
            <a:extLst>
              <a:ext uri="{FF2B5EF4-FFF2-40B4-BE49-F238E27FC236}">
                <a16:creationId xmlns:a16="http://schemas.microsoft.com/office/drawing/2014/main" id="{6284B655-82C3-B225-5DF0-2E6345E92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36040" y="1713244"/>
            <a:ext cx="2617385" cy="2527788"/>
          </a:xfrm>
          <a:prstGeom prst="rect">
            <a:avLst/>
          </a:prstGeom>
        </p:spPr>
      </p:pic>
      <p:pic>
        <p:nvPicPr>
          <p:cNvPr id="4" name="Graphic 4" descr="Woman wearing beanie">
            <a:extLst>
              <a:ext uri="{FF2B5EF4-FFF2-40B4-BE49-F238E27FC236}">
                <a16:creationId xmlns:a16="http://schemas.microsoft.com/office/drawing/2014/main" id="{30A78215-E337-09BF-A449-B0EFA1D4D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775111" y="2686416"/>
            <a:ext cx="1792060" cy="1898196"/>
          </a:xfrm>
          <a:prstGeom prst="rect">
            <a:avLst/>
          </a:prstGeom>
        </p:spPr>
      </p:pic>
      <p:pic>
        <p:nvPicPr>
          <p:cNvPr id="5" name="Graphic 5" descr="Smiling face with closed eyes">
            <a:extLst>
              <a:ext uri="{FF2B5EF4-FFF2-40B4-BE49-F238E27FC236}">
                <a16:creationId xmlns:a16="http://schemas.microsoft.com/office/drawing/2014/main" id="{13A93D80-EA7F-C9A3-F4A9-33F76D66F4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9889671" y="3248705"/>
            <a:ext cx="985158" cy="1068162"/>
          </a:xfrm>
          <a:prstGeom prst="rect">
            <a:avLst/>
          </a:prstGeom>
        </p:spPr>
      </p:pic>
      <p:pic>
        <p:nvPicPr>
          <p:cNvPr id="6" name="Graphic 6" descr="Back with solid fill">
            <a:extLst>
              <a:ext uri="{FF2B5EF4-FFF2-40B4-BE49-F238E27FC236}">
                <a16:creationId xmlns:a16="http://schemas.microsoft.com/office/drawing/2014/main" id="{541C64C0-9314-5DC0-C8EF-5B44C993C8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4836" y="231865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rafik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519239" y="409744"/>
            <a:ext cx="2342691" cy="2034670"/>
          </a:xfrm>
          <a:prstGeom prst="rect">
            <a:avLst/>
          </a:prstGeom>
          <a:ln w="0"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ADA600-7A6F-8337-4318-533D070E48E4}"/>
              </a:ext>
            </a:extLst>
          </p:cNvPr>
          <p:cNvSpPr/>
          <p:nvPr/>
        </p:nvSpPr>
        <p:spPr>
          <a:xfrm>
            <a:off x="7238072" y="2202703"/>
            <a:ext cx="3247293" cy="2332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TextBox 4"/>
          <p:cNvSpPr/>
          <p:nvPr/>
        </p:nvSpPr>
        <p:spPr>
          <a:xfrm>
            <a:off x="375277" y="1037520"/>
            <a:ext cx="7862243" cy="6209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To form the perfect tense with regular verbs:</a:t>
            </a:r>
            <a:endParaRPr lang="en-GB" sz="2800" b="0" strike="noStrike" spc="-1">
              <a:latin typeface="Arial"/>
            </a:endParaRPr>
          </a:p>
          <a:p>
            <a:pPr>
              <a:spcAft>
                <a:spcPts val="1800"/>
              </a:spcAft>
            </a:pPr>
            <a:endParaRPr lang="en-US" sz="2800" spc="-1">
              <a:solidFill>
                <a:srgbClr val="1E4783"/>
              </a:solidFill>
              <a:latin typeface="DejaVu Sans"/>
              <a:ea typeface="Calibri"/>
              <a:cs typeface="Calibri"/>
            </a:endParaRPr>
          </a:p>
          <a:p>
            <a:pPr marL="514350" indent="-513715">
              <a:spcAft>
                <a:spcPts val="1800"/>
              </a:spcAft>
              <a:buClr>
                <a:srgbClr val="3F3153"/>
              </a:buClr>
              <a:buSzPct val="80000"/>
              <a:buAutoNum type="arabicPeriod"/>
            </a:pPr>
            <a:r>
              <a:rPr lang="en-US" sz="2800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Remove -</a:t>
            </a:r>
            <a:r>
              <a:rPr lang="en-US" sz="2800" spc="-1" err="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en</a:t>
            </a:r>
            <a:r>
              <a:rPr lang="en-US" sz="2800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 ending</a:t>
            </a:r>
            <a:endParaRPr lang="en-US" sz="2800">
              <a:solidFill>
                <a:srgbClr val="000000"/>
              </a:solidFill>
              <a:latin typeface="DejaVu Sans"/>
              <a:ea typeface="Calibri"/>
              <a:cs typeface="Calibri"/>
            </a:endParaRPr>
          </a:p>
          <a:p>
            <a:pPr marL="514350" indent="-513715">
              <a:spcAft>
                <a:spcPts val="1800"/>
              </a:spcAft>
              <a:buClr>
                <a:srgbClr val="3F3153"/>
              </a:buClr>
              <a:buSzPct val="80000"/>
              <a:buAutoNum type="arabicPeriod"/>
            </a:pPr>
            <a:r>
              <a:rPr lang="en-US" sz="2800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Add </a:t>
            </a:r>
            <a:r>
              <a:rPr lang="en-US" sz="2800" b="1" spc="-1" err="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ge</a:t>
            </a:r>
            <a:r>
              <a:rPr lang="en-US" sz="2800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- at the front and -</a:t>
            </a:r>
            <a:r>
              <a:rPr lang="en-US" sz="2800" b="1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t</a:t>
            </a:r>
            <a:r>
              <a:rPr lang="en-US" sz="2800" spc="-1">
                <a:solidFill>
                  <a:srgbClr val="1E4783"/>
                </a:solidFill>
                <a:latin typeface="Calibri"/>
                <a:ea typeface="Calibri"/>
                <a:cs typeface="Calibri"/>
              </a:rPr>
              <a:t> at the back</a:t>
            </a:r>
          </a:p>
          <a:p>
            <a:pPr marL="514350" indent="-513715">
              <a:spcAft>
                <a:spcPts val="1800"/>
              </a:spcAft>
              <a:buClr>
                <a:srgbClr val="3F3153"/>
              </a:buClr>
              <a:buSzPct val="80000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Add the correct helping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verb </a:t>
            </a:r>
            <a:endParaRPr lang="en-US"/>
          </a:p>
        </p:txBody>
      </p:sp>
      <p:sp>
        <p:nvSpPr>
          <p:cNvPr id="189" name="Title 6"/>
          <p:cNvSpPr/>
          <p:nvPr/>
        </p:nvSpPr>
        <p:spPr>
          <a:xfrm>
            <a:off x="361800" y="30780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Regular Tea!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CCD52-8FD4-EC64-92E7-01E770EBD731}"/>
              </a:ext>
            </a:extLst>
          </p:cNvPr>
          <p:cNvSpPr txBox="1"/>
          <p:nvPr/>
        </p:nvSpPr>
        <p:spPr>
          <a:xfrm>
            <a:off x="7323222" y="2952980"/>
            <a:ext cx="401978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2800" b="1" i="0" u="none" strike="noStrike" err="1">
                <a:solidFill>
                  <a:srgbClr val="1E4783"/>
                </a:solidFill>
                <a:latin typeface="Calibri"/>
              </a:rPr>
              <a:t>ge</a:t>
            </a:r>
            <a:r>
              <a:rPr lang="en-US" sz="2800" b="0" i="0" u="none" strike="noStrike" err="1">
                <a:solidFill>
                  <a:srgbClr val="1E4783"/>
                </a:solidFill>
                <a:latin typeface="Calibri"/>
              </a:rPr>
              <a:t>spiel</a:t>
            </a:r>
            <a:r>
              <a:rPr lang="en-US" sz="2800" b="1" i="0" u="none" strike="noStrike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i="0">
                <a:latin typeface="Calibri"/>
              </a:rPr>
              <a:t>​</a:t>
            </a:r>
          </a:p>
          <a:p>
            <a:pPr algn="l" rtl="0"/>
            <a:endParaRPr lang="en-GB"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04C97-3EE5-52B8-0ABB-4829604E9334}"/>
              </a:ext>
            </a:extLst>
          </p:cNvPr>
          <p:cNvSpPr txBox="1"/>
          <p:nvPr/>
        </p:nvSpPr>
        <p:spPr>
          <a:xfrm>
            <a:off x="7320752" y="2206406"/>
            <a:ext cx="37565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i="0" u="none" strike="noStrike" err="1">
                <a:solidFill>
                  <a:srgbClr val="1E4783"/>
                </a:solidFill>
                <a:latin typeface="Calibri"/>
                <a:ea typeface="Arial"/>
                <a:cs typeface="Arial"/>
              </a:rPr>
              <a:t>spielen</a:t>
            </a:r>
            <a:r>
              <a:rPr lang="en-US" sz="2800" b="0" i="0" u="none" strike="noStrike">
                <a:solidFill>
                  <a:srgbClr val="1E4783"/>
                </a:solidFill>
                <a:latin typeface="Calibri"/>
                <a:ea typeface="Arial"/>
                <a:cs typeface="Arial"/>
              </a:rPr>
              <a:t> - </a:t>
            </a:r>
            <a:r>
              <a:rPr lang="en-US" sz="2800" b="0" i="0" u="none" strike="noStrike" err="1">
                <a:solidFill>
                  <a:srgbClr val="1E4783"/>
                </a:solidFill>
                <a:latin typeface="Calibri"/>
                <a:ea typeface="Arial"/>
                <a:cs typeface="Arial"/>
              </a:rPr>
              <a:t>en</a:t>
            </a:r>
            <a:r>
              <a:rPr lang="en-US" sz="2800" b="0" i="0" u="none" strike="noStrike">
                <a:solidFill>
                  <a:srgbClr val="1E4783"/>
                </a:solidFill>
                <a:latin typeface="Calibri"/>
                <a:ea typeface="Arial"/>
                <a:cs typeface="Arial"/>
              </a:rPr>
              <a:t> = spiel​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91B0B3-DC36-7514-9F66-AEBD8E86DE6E}"/>
              </a:ext>
            </a:extLst>
          </p:cNvPr>
          <p:cNvSpPr/>
          <p:nvPr/>
        </p:nvSpPr>
        <p:spPr>
          <a:xfrm>
            <a:off x="356627" y="2202704"/>
            <a:ext cx="6236677" cy="233289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6B5FE-B01B-5962-4622-993042D75453}"/>
              </a:ext>
            </a:extLst>
          </p:cNvPr>
          <p:cNvSpPr txBox="1"/>
          <p:nvPr/>
        </p:nvSpPr>
        <p:spPr>
          <a:xfrm>
            <a:off x="7323220" y="3573070"/>
            <a:ext cx="325593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E4783"/>
                </a:solidFill>
                <a:latin typeface="Calibri"/>
                <a:cs typeface="Calibri"/>
              </a:rPr>
              <a:t>Ich </a:t>
            </a:r>
            <a:r>
              <a:rPr lang="en-US" sz="2800" b="1" err="1">
                <a:solidFill>
                  <a:srgbClr val="1E4783"/>
                </a:solidFill>
                <a:latin typeface="Calibri"/>
                <a:cs typeface="Calibri"/>
              </a:rPr>
              <a:t>habe</a:t>
            </a:r>
            <a:r>
              <a:rPr lang="en-US" sz="280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b="1" err="1">
                <a:solidFill>
                  <a:srgbClr val="1E4783"/>
                </a:solidFill>
                <a:latin typeface="Calibri"/>
                <a:cs typeface="Calibri"/>
              </a:rPr>
              <a:t>ge</a:t>
            </a:r>
            <a:r>
              <a:rPr lang="en-US" sz="2800" err="1">
                <a:solidFill>
                  <a:srgbClr val="1E4783"/>
                </a:solidFill>
                <a:latin typeface="Calibri"/>
                <a:cs typeface="Calibri"/>
              </a:rPr>
              <a:t>spiel</a:t>
            </a:r>
            <a:r>
              <a:rPr lang="en-US" sz="2800" b="1" err="1">
                <a:solidFill>
                  <a:srgbClr val="1E4783"/>
                </a:solidFill>
                <a:latin typeface="Calibri"/>
                <a:cs typeface="Calibri"/>
              </a:rPr>
              <a:t>t</a:t>
            </a:r>
            <a:r>
              <a:rPr lang="en-US" sz="2800">
                <a:solidFill>
                  <a:srgbClr val="1E4783"/>
                </a:solidFill>
                <a:latin typeface="Calibri"/>
                <a:cs typeface="Calibri"/>
              </a:rPr>
              <a:t>. </a:t>
            </a:r>
            <a:r>
              <a:rPr lang="en-GB" sz="2800">
                <a:latin typeface="Calibri"/>
                <a:cs typeface="Calibri"/>
              </a:rPr>
              <a:t> </a:t>
            </a:r>
            <a:endParaRPr lang="en-US" sz="2800">
              <a:latin typeface="Calibri"/>
              <a:ea typeface="+mn-lt"/>
              <a:cs typeface="+mn-lt"/>
            </a:endParaRPr>
          </a:p>
          <a:p>
            <a:r>
              <a:rPr lang="en-US" sz="2000">
                <a:solidFill>
                  <a:srgbClr val="1E4783"/>
                </a:solidFill>
                <a:latin typeface="Calibri Light"/>
                <a:cs typeface="Calibri Light"/>
              </a:rPr>
              <a:t>I have played.</a:t>
            </a:r>
            <a:r>
              <a:rPr lang="en-GB" sz="2000">
                <a:latin typeface="Calibri Light"/>
                <a:cs typeface="Calibri Light"/>
              </a:rPr>
              <a:t> </a:t>
            </a:r>
            <a:endParaRPr lang="en-GB" sz="2000"/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id="{06061DD4-2F73-A446-4028-3FCA33E415A8}"/>
              </a:ext>
            </a:extLst>
          </p:cNvPr>
          <p:cNvSpPr/>
          <p:nvPr/>
        </p:nvSpPr>
        <p:spPr>
          <a:xfrm>
            <a:off x="6709191" y="3191498"/>
            <a:ext cx="447849" cy="453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2F7B"/>
          </a:solidFill>
          <a:ln>
            <a:solidFill>
              <a:srgbClr val="C9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haben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3000" b="0" strike="noStrike" spc="-1">
                <a:solidFill>
                  <a:srgbClr val="1E4783"/>
                </a:solidFill>
                <a:latin typeface="Calibri Light"/>
              </a:rPr>
              <a:t>(to have)</a:t>
            </a:r>
            <a:endParaRPr lang="en-GB" sz="3000" b="0" strike="noStrike" spc="-1">
              <a:latin typeface="Calibri Light"/>
            </a:endParaRPr>
          </a:p>
          <a:p>
            <a:pPr algn="ctr">
              <a:lnSpc>
                <a:spcPct val="90000"/>
              </a:lnSpc>
            </a:pPr>
            <a:endParaRPr lang="en-GB" sz="3600" b="0" strike="noStrike" spc="-1">
              <a:latin typeface="Arial"/>
            </a:endParaRPr>
          </a:p>
        </p:txBody>
      </p:sp>
      <p:graphicFrame>
        <p:nvGraphicFramePr>
          <p:cNvPr id="192" name="Table 2"/>
          <p:cNvGraphicFramePr/>
          <p:nvPr>
            <p:extLst>
              <p:ext uri="{D42A27DB-BD31-4B8C-83A1-F6EECF244321}">
                <p14:modId xmlns:p14="http://schemas.microsoft.com/office/powerpoint/2010/main" val="1014291116"/>
              </p:ext>
            </p:extLst>
          </p:nvPr>
        </p:nvGraphicFramePr>
        <p:xfrm>
          <a:off x="721228" y="1465209"/>
          <a:ext cx="8723014" cy="3657600"/>
        </p:xfrm>
        <a:graphic>
          <a:graphicData uri="http://schemas.openxmlformats.org/drawingml/2006/table">
            <a:tbl>
              <a:tblPr/>
              <a:tblGrid>
                <a:gridCol w="2262947">
                  <a:extLst>
                    <a:ext uri="{9D8B030D-6E8A-4147-A177-3AD203B41FA5}">
                      <a16:colId xmlns:a16="http://schemas.microsoft.com/office/drawing/2014/main" val="1101563432"/>
                    </a:ext>
                  </a:extLst>
                </a:gridCol>
                <a:gridCol w="323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48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Eselsbrücke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Deutsch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Englisch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very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ich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hab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endParaRPr lang="en-GB" sz="2800" b="0" strike="noStrike" spc="-1" dirty="0" err="1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rict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du </a:t>
                      </a:r>
                      <a:r>
                        <a:rPr lang="en-US" sz="2800" b="1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hast</a:t>
                      </a:r>
                      <a:endParaRPr lang="en-GB" sz="28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eacher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er/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/es/man </a:t>
                      </a:r>
                      <a:r>
                        <a:rPr lang="en-US" sz="2800" b="1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hat</a:t>
                      </a:r>
                      <a:endParaRPr lang="en-GB" sz="28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joys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wir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hab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dirty="0" err="1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eaching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ihr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hab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dirty="0" err="1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glish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/Sie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hab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endParaRPr lang="en-GB" sz="2800" b="0" strike="noStrike" spc="-1" dirty="0" err="1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3" name="Textfeld 5"/>
          <p:cNvSpPr/>
          <p:nvPr/>
        </p:nvSpPr>
        <p:spPr>
          <a:xfrm>
            <a:off x="6259318" y="2057892"/>
            <a:ext cx="268092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I have</a:t>
            </a:r>
            <a:endParaRPr lang="en-GB" sz="2400" b="0" strike="noStrike" spc="-1" dirty="0">
              <a:latin typeface="Calibri Light"/>
            </a:endParaRPr>
          </a:p>
        </p:txBody>
      </p:sp>
      <p:sp>
        <p:nvSpPr>
          <p:cNvPr id="194" name="Textfeld 6"/>
          <p:cNvSpPr/>
          <p:nvPr/>
        </p:nvSpPr>
        <p:spPr>
          <a:xfrm>
            <a:off x="6259318" y="2536645"/>
            <a:ext cx="176364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you have</a:t>
            </a:r>
            <a:endParaRPr lang="en-GB" sz="2400" b="0" strike="noStrike" spc="-1" dirty="0">
              <a:latin typeface="Calibri Light"/>
            </a:endParaRPr>
          </a:p>
        </p:txBody>
      </p:sp>
      <p:sp>
        <p:nvSpPr>
          <p:cNvPr id="195" name="Textfeld 7"/>
          <p:cNvSpPr/>
          <p:nvPr/>
        </p:nvSpPr>
        <p:spPr>
          <a:xfrm>
            <a:off x="6259318" y="3087649"/>
            <a:ext cx="299340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he/she/it/one has</a:t>
            </a:r>
            <a:endParaRPr lang="en-GB" sz="2400" b="0" strike="noStrike" spc="-1" dirty="0">
              <a:latin typeface="Calibri Light"/>
            </a:endParaRPr>
          </a:p>
        </p:txBody>
      </p:sp>
      <p:sp>
        <p:nvSpPr>
          <p:cNvPr id="196" name="Textfeld 8"/>
          <p:cNvSpPr/>
          <p:nvPr/>
        </p:nvSpPr>
        <p:spPr>
          <a:xfrm>
            <a:off x="6259318" y="3648267"/>
            <a:ext cx="234540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we have</a:t>
            </a:r>
            <a:endParaRPr lang="en-GB" sz="2400" b="0" strike="noStrike" spc="-1" dirty="0">
              <a:latin typeface="Calibri Light"/>
            </a:endParaRPr>
          </a:p>
        </p:txBody>
      </p:sp>
      <p:sp>
        <p:nvSpPr>
          <p:cNvPr id="197" name="Textfeld 9"/>
          <p:cNvSpPr/>
          <p:nvPr/>
        </p:nvSpPr>
        <p:spPr>
          <a:xfrm>
            <a:off x="6260038" y="4104491"/>
            <a:ext cx="299268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you (pl</a:t>
            </a:r>
            <a:r>
              <a:rPr lang="en-US" sz="24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 have</a:t>
            </a:r>
            <a:endParaRPr lang="en-GB" sz="2400" b="0" strike="noStrike" spc="-1" dirty="0">
              <a:latin typeface="Calibri Light"/>
            </a:endParaRPr>
          </a:p>
        </p:txBody>
      </p:sp>
      <p:sp>
        <p:nvSpPr>
          <p:cNvPr id="198" name="Textfeld 10"/>
          <p:cNvSpPr/>
          <p:nvPr/>
        </p:nvSpPr>
        <p:spPr>
          <a:xfrm>
            <a:off x="6197039" y="4648365"/>
            <a:ext cx="4585320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they/you (form</a:t>
            </a:r>
            <a:r>
              <a:rPr lang="en-US" sz="24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400" b="0" strike="noStrike" spc="-1" dirty="0">
                <a:solidFill>
                  <a:srgbClr val="1E4783"/>
                </a:solidFill>
                <a:latin typeface="Calibri Light"/>
              </a:rPr>
              <a:t> have</a:t>
            </a:r>
            <a:endParaRPr lang="en-GB" sz="2400" b="0" strike="noStrike" spc="-1" dirty="0">
              <a:latin typeface="Calibri Light"/>
            </a:endParaRPr>
          </a:p>
        </p:txBody>
      </p:sp>
      <p:pic>
        <p:nvPicPr>
          <p:cNvPr id="3" name="Graphic 3" descr="Lightbulb and gear with solid fill">
            <a:extLst>
              <a:ext uri="{FF2B5EF4-FFF2-40B4-BE49-F238E27FC236}">
                <a16:creationId xmlns:a16="http://schemas.microsoft.com/office/drawing/2014/main" id="{D9D02F52-5624-583C-41D6-8987B5449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7385" y="2127739"/>
            <a:ext cx="2028092" cy="2051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Konjugier das Verb haben!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00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Wir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Spaß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gehabt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Du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in der Disco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getanzt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Geburtstag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gefeiert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Die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Jugendlichen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_______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viel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gelacht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Ich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  <a:cs typeface="Calibri Light"/>
              </a:rPr>
              <a:t>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die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Geschenke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geholt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Er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das Haus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geschmückt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Laura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Kuchen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gekauft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_______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Sie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Musik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gespielt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?</a:t>
            </a:r>
            <a:endParaRPr lang="en-GB" sz="2800" strike="noStrike" spc="-1">
              <a:latin typeface="Calibri"/>
            </a:endParaRPr>
          </a:p>
        </p:txBody>
      </p:sp>
      <p:sp>
        <p:nvSpPr>
          <p:cNvPr id="201" name="Textfeld 6"/>
          <p:cNvSpPr/>
          <p:nvPr/>
        </p:nvSpPr>
        <p:spPr>
          <a:xfrm>
            <a:off x="1680120" y="1125000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hab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2" name="Textfeld 7"/>
          <p:cNvSpPr/>
          <p:nvPr/>
        </p:nvSpPr>
        <p:spPr>
          <a:xfrm>
            <a:off x="1683572" y="1627024"/>
            <a:ext cx="9669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hast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3" name="Textfeld 8"/>
          <p:cNvSpPr/>
          <p:nvPr/>
        </p:nvSpPr>
        <p:spPr>
          <a:xfrm>
            <a:off x="1657994" y="2122661"/>
            <a:ext cx="9669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hab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4" name="Textfeld 9"/>
          <p:cNvSpPr/>
          <p:nvPr/>
        </p:nvSpPr>
        <p:spPr>
          <a:xfrm>
            <a:off x="3616698" y="2612086"/>
            <a:ext cx="12783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hab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5" name="Textfeld 10"/>
          <p:cNvSpPr/>
          <p:nvPr/>
        </p:nvSpPr>
        <p:spPr>
          <a:xfrm>
            <a:off x="1662498" y="3119760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hab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6" name="Textfeld 11"/>
          <p:cNvSpPr/>
          <p:nvPr/>
        </p:nvSpPr>
        <p:spPr>
          <a:xfrm>
            <a:off x="1395406" y="3613708"/>
            <a:ext cx="86580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7" name="Textfeld 12"/>
          <p:cNvSpPr/>
          <p:nvPr/>
        </p:nvSpPr>
        <p:spPr>
          <a:xfrm>
            <a:off x="1961889" y="4106059"/>
            <a:ext cx="90864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08" name="Textfeld 13"/>
          <p:cNvSpPr/>
          <p:nvPr/>
        </p:nvSpPr>
        <p:spPr>
          <a:xfrm>
            <a:off x="970763" y="4613779"/>
            <a:ext cx="13849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Hab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en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A080F40-C4DA-7EA8-716E-A50C5EBF8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662" y="1119461"/>
            <a:ext cx="5146430" cy="34233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E4EF59-B51F-A7DA-B260-8856808D7D60}"/>
              </a:ext>
            </a:extLst>
          </p:cNvPr>
          <p:cNvSpPr txBox="1"/>
          <p:nvPr/>
        </p:nvSpPr>
        <p:spPr>
          <a:xfrm>
            <a:off x="11104839" y="4504128"/>
            <a:ext cx="368351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000">
                <a:hlinkClick r:id="rId3"/>
              </a:rPr>
              <a:t>freepik.com</a:t>
            </a:r>
            <a:endParaRPr lang="en-GB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4"/>
          <p:cNvSpPr/>
          <p:nvPr/>
        </p:nvSpPr>
        <p:spPr>
          <a:xfrm>
            <a:off x="463320" y="1173600"/>
            <a:ext cx="79455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regular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verb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feiern</a:t>
            </a:r>
            <a:endParaRPr lang="en-GB" sz="2800" b="0" strike="noStrike" spc="-1" err="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using the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verb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feiern</a:t>
            </a:r>
            <a:endParaRPr lang="en-GB" sz="2800" b="0" strike="noStrike" spc="-1" err="1">
              <a:latin typeface="Arial"/>
            </a:endParaRPr>
          </a:p>
        </p:txBody>
      </p:sp>
      <p:sp>
        <p:nvSpPr>
          <p:cNvPr id="80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3" name="Grafik 2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B98FD0FB-517C-4275-A355-2E89CD2D2B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097" y="3580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lose-up of knobs on amplifier">
            <a:extLst>
              <a:ext uri="{FF2B5EF4-FFF2-40B4-BE49-F238E27FC236}">
                <a16:creationId xmlns:a16="http://schemas.microsoft.com/office/drawing/2014/main" id="{9E9BAF29-06E6-3522-07EA-F17B6D936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77" y="1716315"/>
            <a:ext cx="4947137" cy="3308139"/>
          </a:xfrm>
          <a:prstGeom prst="rect">
            <a:avLst/>
          </a:prstGeom>
        </p:spPr>
      </p:pic>
      <p:sp>
        <p:nvSpPr>
          <p:cNvPr id="210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Schreib die Sätze ins Perfekt um!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11" name="Title 6"/>
          <p:cNvSpPr/>
          <p:nvPr/>
        </p:nvSpPr>
        <p:spPr>
          <a:xfrm>
            <a:off x="463320" y="1157760"/>
            <a:ext cx="5234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Er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feiert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zu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Hause.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Ich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kaufe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einen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Kuchen.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Du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tanzt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gut.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Wir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holen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Getränke.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Die Leute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schmücken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den Baum.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lacht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oft.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Die Party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macht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Spaß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Tobias und Mia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spielen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Musik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12" name="Title 6"/>
          <p:cNvSpPr/>
          <p:nvPr/>
        </p:nvSpPr>
        <p:spPr>
          <a:xfrm>
            <a:off x="5721120" y="1160797"/>
            <a:ext cx="6303877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Er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hat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zu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Hause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gefeiert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Ich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en-US" sz="2800" b="0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einen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Kuchen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gekauft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Du 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hast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gut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getanzt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Wir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haben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Getränke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geholt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Die Leute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haben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den Baum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geschmückt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Ihr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oft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gelacht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Die Party </a:t>
            </a:r>
            <a:r>
              <a:rPr lang="en-US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en-US" sz="2800" b="0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Spaß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gemacht</a:t>
            </a:r>
            <a:r>
              <a:rPr lang="en-US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Tobias und Mia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haben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Musik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gespielt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Mach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eine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Umfrage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!</a:t>
            </a:r>
            <a:endParaRPr lang="en-GB" sz="40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Draw the table in your copy and ask four people the following question.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1E4783"/>
              </a:solidFill>
              <a:latin typeface="Calibri Light"/>
            </a:endParaRPr>
          </a:p>
        </p:txBody>
      </p:sp>
      <p:graphicFrame>
        <p:nvGraphicFramePr>
          <p:cNvPr id="214" name="Table 2"/>
          <p:cNvGraphicFramePr/>
          <p:nvPr>
            <p:extLst>
              <p:ext uri="{D42A27DB-BD31-4B8C-83A1-F6EECF244321}">
                <p14:modId xmlns:p14="http://schemas.microsoft.com/office/powerpoint/2010/main" val="2015184896"/>
              </p:ext>
            </p:extLst>
          </p:nvPr>
        </p:nvGraphicFramePr>
        <p:xfrm>
          <a:off x="480295" y="1898335"/>
          <a:ext cx="10342777" cy="2346960"/>
        </p:xfrm>
        <a:graphic>
          <a:graphicData uri="http://schemas.openxmlformats.org/drawingml/2006/table">
            <a:tbl>
              <a:tblPr/>
              <a:tblGrid>
                <a:gridCol w="2709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Frage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Person 1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Person 2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Person 3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Person 4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Was hast du zu deinem letzten Geburtstag gemacht?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6115082-17EA-A0F3-20F1-204BC2CFA7D1}"/>
              </a:ext>
            </a:extLst>
          </p:cNvPr>
          <p:cNvSpPr txBox="1"/>
          <p:nvPr/>
        </p:nvSpPr>
        <p:spPr>
          <a:xfrm>
            <a:off x="468924" y="4396154"/>
            <a:ext cx="9601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E4783"/>
                </a:solidFill>
                <a:latin typeface="Calibri"/>
                <a:cs typeface="Calibri"/>
              </a:rPr>
              <a:t>Afterwards, write full sentences for each person using </a:t>
            </a:r>
            <a:r>
              <a:rPr lang="en-US" sz="2800" b="1">
                <a:solidFill>
                  <a:srgbClr val="1E4783"/>
                </a:solidFill>
                <a:latin typeface="Calibri"/>
                <a:cs typeface="Calibri"/>
              </a:rPr>
              <a:t>er</a:t>
            </a:r>
            <a:r>
              <a:rPr lang="en-US" sz="2800">
                <a:solidFill>
                  <a:srgbClr val="1E4783"/>
                </a:solidFill>
                <a:latin typeface="Calibri"/>
                <a:cs typeface="Calibri"/>
              </a:rPr>
              <a:t> or </a:t>
            </a:r>
            <a:r>
              <a:rPr lang="en-US" sz="2800" b="1" err="1">
                <a:solidFill>
                  <a:srgbClr val="1E4783"/>
                </a:solidFill>
                <a:latin typeface="Calibri"/>
                <a:cs typeface="Calibri"/>
              </a:rPr>
              <a:t>sie</a:t>
            </a:r>
            <a:r>
              <a:rPr lang="en-US" sz="2800">
                <a:solidFill>
                  <a:srgbClr val="1E4783"/>
                </a:solidFill>
                <a:latin typeface="Calibri"/>
                <a:cs typeface="Calibri Light"/>
              </a:rPr>
              <a:t>. </a:t>
            </a:r>
            <a:endParaRPr lang="en-GB" sz="2800">
              <a:latin typeface="Calibri"/>
            </a:endParaRPr>
          </a:p>
        </p:txBody>
      </p:sp>
      <p:pic>
        <p:nvPicPr>
          <p:cNvPr id="3" name="Graphic 3" descr="Target Audience with solid fill">
            <a:extLst>
              <a:ext uri="{FF2B5EF4-FFF2-40B4-BE49-F238E27FC236}">
                <a16:creationId xmlns:a16="http://schemas.microsoft.com/office/drawing/2014/main" id="{8925BD3E-E2CA-AD34-0723-FB45D40B1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908" y="674077"/>
            <a:ext cx="1078523" cy="1055076"/>
          </a:xfrm>
          <a:prstGeom prst="rect">
            <a:avLst/>
          </a:prstGeom>
        </p:spPr>
      </p:pic>
      <p:pic>
        <p:nvPicPr>
          <p:cNvPr id="5" name="Graphic 4" descr="Clipboard with solid fill">
            <a:extLst>
              <a:ext uri="{FF2B5EF4-FFF2-40B4-BE49-F238E27FC236}">
                <a16:creationId xmlns:a16="http://schemas.microsoft.com/office/drawing/2014/main" id="{60E7A49C-FBF9-B77A-7AD7-6BC13B151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1847" y="4179276"/>
            <a:ext cx="1441938" cy="1453661"/>
          </a:xfrm>
          <a:prstGeom prst="rect">
            <a:avLst/>
          </a:prstGeom>
        </p:spPr>
      </p:pic>
      <p:pic>
        <p:nvPicPr>
          <p:cNvPr id="7" name="Graphic 2" descr="Pencil with solid fill">
            <a:extLst>
              <a:ext uri="{FF2B5EF4-FFF2-40B4-BE49-F238E27FC236}">
                <a16:creationId xmlns:a16="http://schemas.microsoft.com/office/drawing/2014/main" id="{B9CF60FB-386A-7620-D8E0-460600C7DA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1520000">
            <a:off x="10046947" y="4710610"/>
            <a:ext cx="539262" cy="5392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4"/>
          <p:cNvSpPr/>
          <p:nvPr/>
        </p:nvSpPr>
        <p:spPr>
          <a:xfrm>
            <a:off x="387000" y="1037520"/>
            <a:ext cx="76215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Now,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1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Explain how to form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regular verbs</a:t>
            </a:r>
            <a:endParaRPr lang="en-US" sz="2800" b="1" strike="noStrike" spc="-1">
              <a:ea typeface="+mn-lt"/>
              <a:cs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Form sentences in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 with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 regular verbs</a:t>
            </a:r>
            <a:endParaRPr lang="en-GB" b="1">
              <a:cs typeface="Calibri"/>
            </a:endParaRPr>
          </a:p>
        </p:txBody>
      </p:sp>
      <p:sp>
        <p:nvSpPr>
          <p:cNvPr id="217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904F512A-9F9C-4E9E-BADD-5BFF208811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698" y="117523"/>
            <a:ext cx="7512392" cy="61134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"/>
          <p:cNvSpPr/>
          <p:nvPr/>
        </p:nvSpPr>
        <p:spPr>
          <a:xfrm>
            <a:off x="0" y="0"/>
            <a:ext cx="12191760" cy="5881320"/>
          </a:xfrm>
          <a:prstGeom prst="rect">
            <a:avLst/>
          </a:prstGeom>
          <a:solidFill>
            <a:srgbClr val="C9980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Title 6"/>
          <p:cNvSpPr/>
          <p:nvPr/>
        </p:nvSpPr>
        <p:spPr>
          <a:xfrm>
            <a:off x="734040" y="233280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Das </a:t>
            </a: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Perfekt</a:t>
            </a:r>
            <a:r>
              <a:rPr lang="en-US" sz="5400" b="0" strike="noStrike" spc="-1">
                <a:solidFill>
                  <a:srgbClr val="FFFFFF"/>
                </a:solidFill>
                <a:latin typeface="Calibri"/>
              </a:rPr>
              <a:t>: </a:t>
            </a: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Verben</a:t>
            </a: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mit</a:t>
            </a:r>
            <a:r>
              <a:rPr lang="en-US" sz="5400" b="1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en-US" sz="5400" b="1" spc="-1">
                <a:solidFill>
                  <a:srgbClr val="FFFFFF"/>
                </a:solidFill>
                <a:latin typeface="Calibri"/>
              </a:rPr>
              <a:t>-</a:t>
            </a: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ieren</a:t>
            </a:r>
            <a:endParaRPr lang="en-GB" sz="5400" b="1" spc="-1" err="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4000" spc="-1">
                <a:solidFill>
                  <a:srgbClr val="FFFFFF"/>
                </a:solidFill>
                <a:latin typeface="Calibri Light"/>
              </a:rPr>
              <a:t>(The perfect tense: Verbs with -</a:t>
            </a:r>
            <a:r>
              <a:rPr lang="en-US" sz="4000" spc="-1" err="1">
                <a:solidFill>
                  <a:srgbClr val="FFFFFF"/>
                </a:solidFill>
                <a:latin typeface="Calibri Light"/>
              </a:rPr>
              <a:t>ieren</a:t>
            </a:r>
            <a:r>
              <a:rPr lang="en-US" sz="4000" spc="-1">
                <a:solidFill>
                  <a:srgbClr val="FFFFFF"/>
                </a:solidFill>
                <a:latin typeface="Calibri Light"/>
              </a:rPr>
              <a:t>)</a:t>
            </a:r>
            <a:endParaRPr lang="en-US" sz="4000" strike="noStrike" spc="-1">
              <a:solidFill>
                <a:srgbClr val="FFFFFF"/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4"/>
          <p:cNvSpPr/>
          <p:nvPr/>
        </p:nvSpPr>
        <p:spPr>
          <a:xfrm>
            <a:off x="387000" y="1037520"/>
            <a:ext cx="763812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Explain how to form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 verbs ending in -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ieren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in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 verbs ending in -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ieren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22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620D9DEA-AC90-4EDD-941D-CC32E82605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4742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: Rounded Corners 1"/>
          <p:cNvSpPr/>
          <p:nvPr/>
        </p:nvSpPr>
        <p:spPr>
          <a:xfrm>
            <a:off x="463319" y="2829222"/>
            <a:ext cx="7342947" cy="176817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A52F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Title 6"/>
          <p:cNvSpPr/>
          <p:nvPr/>
        </p:nvSpPr>
        <p:spPr>
          <a:xfrm>
            <a:off x="463320" y="30780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Verben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mit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 -</a:t>
            </a: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ieren</a:t>
            </a:r>
            <a:endParaRPr lang="en-GB" sz="4000" b="0" strike="noStrike" spc="-1" err="1">
              <a:latin typeface="Arial"/>
            </a:endParaRPr>
          </a:p>
          <a:p>
            <a:pPr>
              <a:lnSpc>
                <a:spcPct val="90000"/>
              </a:lnSpc>
            </a:pPr>
            <a:endParaRPr lang="en-GB" sz="4000" b="0" strike="noStrike" spc="-1">
              <a:latin typeface="Arial"/>
            </a:endParaRPr>
          </a:p>
        </p:txBody>
      </p:sp>
      <p:sp>
        <p:nvSpPr>
          <p:cNvPr id="225" name="TextBox 3"/>
          <p:cNvSpPr/>
          <p:nvPr/>
        </p:nvSpPr>
        <p:spPr>
          <a:xfrm>
            <a:off x="463320" y="1173600"/>
            <a:ext cx="8484480" cy="40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When a verb ends in </a:t>
            </a:r>
            <a:r>
              <a:rPr lang="en-US" sz="2800" spc="-1" dirty="0">
                <a:solidFill>
                  <a:srgbClr val="1E4783"/>
                </a:solidFill>
                <a:latin typeface="Calibri"/>
              </a:rPr>
              <a:t>-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ieren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, it does not get a</a:t>
            </a:r>
            <a:r>
              <a:rPr lang="en-US" sz="280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 dirty="0" err="1">
                <a:solidFill>
                  <a:srgbClr val="1E4783"/>
                </a:solidFill>
                <a:latin typeface="Calibri"/>
              </a:rPr>
              <a:t>ge</a:t>
            </a:r>
            <a:r>
              <a:rPr lang="en-US" sz="2800" strike="noStrike" spc="-1" dirty="0">
                <a:solidFill>
                  <a:srgbClr val="1E4783"/>
                </a:solidFill>
                <a:latin typeface="Calibri"/>
              </a:rPr>
              <a:t>-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in the perfect tense. However, it keeps its </a:t>
            </a:r>
            <a:r>
              <a:rPr lang="en-US" sz="2800" spc="-1" dirty="0">
                <a:solidFill>
                  <a:srgbClr val="1E4783"/>
                </a:solidFill>
                <a:latin typeface="Calibri"/>
              </a:rPr>
              <a:t>-</a:t>
            </a:r>
            <a:r>
              <a:rPr lang="en-US" sz="2800" b="1" strike="noStrike" spc="-1" dirty="0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ending.</a:t>
            </a:r>
            <a:endParaRPr lang="en-GB" sz="2800" b="0" strike="noStrike" spc="-1" dirty="0">
              <a:latin typeface="Calibri"/>
            </a:endParaRP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GB" sz="2800" b="0" strike="noStrike" spc="-1" dirty="0">
              <a:latin typeface="Arial"/>
            </a:endParaRPr>
          </a:p>
          <a:p>
            <a:pPr marL="635">
              <a:buClr>
                <a:srgbClr val="C99802"/>
              </a:buClr>
            </a:pPr>
            <a:r>
              <a:rPr lang="en-US" sz="2800" spc="-1" dirty="0">
                <a:solidFill>
                  <a:srgbClr val="1E4783"/>
                </a:solidFill>
                <a:latin typeface="Calibri"/>
              </a:rPr>
              <a:t>  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Du </a:t>
            </a:r>
            <a:r>
              <a:rPr lang="en-US" sz="2800" b="1" strike="noStrike" spc="-1" dirty="0">
                <a:solidFill>
                  <a:srgbClr val="1E4783"/>
                </a:solidFill>
                <a:latin typeface="Calibri"/>
              </a:rPr>
              <a:t>hast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deinem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Bruder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gratulier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.</a:t>
            </a:r>
          </a:p>
          <a:p>
            <a:pPr marL="635">
              <a:spcAft>
                <a:spcPts val="900"/>
              </a:spcAft>
              <a:buClr>
                <a:srgbClr val="C99802"/>
              </a:buClr>
            </a:pPr>
            <a:r>
              <a:rPr lang="en-US" sz="2000" spc="-1" dirty="0">
                <a:solidFill>
                  <a:srgbClr val="1E4783"/>
                </a:solidFill>
                <a:latin typeface="Calibri"/>
                <a:cs typeface="Calibri"/>
              </a:rPr>
              <a:t>  </a:t>
            </a:r>
            <a:r>
              <a:rPr lang="en-US" sz="2000" spc="-1" dirty="0">
                <a:solidFill>
                  <a:srgbClr val="1E4783"/>
                </a:solidFill>
                <a:latin typeface="Calibri Light"/>
                <a:cs typeface="Calibri"/>
              </a:rPr>
              <a:t> You have congratulated your brother.</a:t>
            </a:r>
            <a:endParaRPr lang="en-GB" sz="2000" b="0" strike="noStrike" spc="-1" dirty="0">
              <a:latin typeface="Calibri Light"/>
              <a:cs typeface="Calibri"/>
            </a:endParaRPr>
          </a:p>
          <a:p>
            <a:pPr marL="635">
              <a:buClr>
                <a:srgbClr val="C99802"/>
              </a:buClr>
            </a:pPr>
            <a:r>
              <a:rPr lang="en-US" sz="2800" spc="-1" dirty="0">
                <a:solidFill>
                  <a:srgbClr val="1E4783"/>
                </a:solidFill>
                <a:latin typeface="Calibri"/>
              </a:rPr>
              <a:t>  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Er </a:t>
            </a:r>
            <a:r>
              <a:rPr lang="en-US" sz="2800" b="1" strike="noStrike" spc="-1" dirty="0">
                <a:solidFill>
                  <a:srgbClr val="1E4783"/>
                </a:solidFill>
                <a:latin typeface="Calibri"/>
              </a:rPr>
              <a:t>hat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die Schüler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motivier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.</a:t>
            </a:r>
          </a:p>
          <a:p>
            <a:pPr marL="635">
              <a:spcAft>
                <a:spcPts val="1800"/>
              </a:spcAft>
              <a:buClr>
                <a:srgbClr val="C99802"/>
              </a:buClr>
            </a:pPr>
            <a:r>
              <a:rPr lang="en-GB" sz="2000" spc="-1" dirty="0">
                <a:solidFill>
                  <a:srgbClr val="1E4783"/>
                </a:solidFill>
                <a:latin typeface="Calibri"/>
                <a:cs typeface="Calibri"/>
              </a:rPr>
              <a:t>  </a:t>
            </a:r>
            <a:r>
              <a:rPr lang="en-GB" sz="2000" b="0" strike="noStrike" spc="-1" dirty="0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GB" sz="2000" b="0" strike="noStrike" spc="-1" dirty="0">
                <a:solidFill>
                  <a:srgbClr val="1E4783"/>
                </a:solidFill>
                <a:latin typeface="Calibri Light"/>
                <a:cs typeface="Calibri"/>
              </a:rPr>
              <a:t>He has motivated the students</a:t>
            </a:r>
            <a:r>
              <a:rPr lang="en-GB" sz="2000" b="0" strike="noStrike" spc="-1" dirty="0">
                <a:solidFill>
                  <a:srgbClr val="1E4783"/>
                </a:solidFill>
                <a:latin typeface="Calibri"/>
                <a:cs typeface="Calibri"/>
              </a:rPr>
              <a:t>.</a:t>
            </a:r>
          </a:p>
        </p:txBody>
      </p:sp>
      <p:pic>
        <p:nvPicPr>
          <p:cNvPr id="227" name="Grafik 6"/>
          <p:cNvPicPr/>
          <p:nvPr/>
        </p:nvPicPr>
        <p:blipFill>
          <a:blip r:embed="rId2"/>
          <a:stretch/>
        </p:blipFill>
        <p:spPr>
          <a:xfrm>
            <a:off x="8095320" y="1755360"/>
            <a:ext cx="3780720" cy="3534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eacher pointing at laptop screen to young students">
            <a:extLst>
              <a:ext uri="{FF2B5EF4-FFF2-40B4-BE49-F238E27FC236}">
                <a16:creationId xmlns:a16="http://schemas.microsoft.com/office/drawing/2014/main" id="{5BCC04B9-8228-CDC4-9D2E-D355585408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77" y="1659039"/>
            <a:ext cx="5251936" cy="3481306"/>
          </a:xfrm>
          <a:prstGeom prst="rect">
            <a:avLst/>
          </a:prstGeom>
        </p:spPr>
      </p:pic>
      <p:sp>
        <p:nvSpPr>
          <p:cNvPr id="239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Schreib die Sätze ins Perfekt um!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40" name="Title 6"/>
          <p:cNvSpPr/>
          <p:nvPr/>
        </p:nvSpPr>
        <p:spPr>
          <a:xfrm>
            <a:off x="463320" y="1157760"/>
            <a:ext cx="5234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Wir interessieren uns dafür.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Er dekoriert den Baum.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Du trainierst für das Spiel.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Ihr diskutiert.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Ich telefoniere mit Max.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Sophie garantiert es.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Die Jugendlichen fotografieren.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Studierst du in München?</a:t>
            </a:r>
            <a:endParaRPr lang="en-GB" sz="280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41" name="Title 6"/>
          <p:cNvSpPr/>
          <p:nvPr/>
        </p:nvSpPr>
        <p:spPr>
          <a:xfrm>
            <a:off x="5721120" y="1172520"/>
            <a:ext cx="6620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Wir 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haben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uns dafür 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interessiert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Er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den Baum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dekoriert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Du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für das Spiel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trainiert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Ihr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diskutiert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Ich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mit Max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telefoniert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Sophie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es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garantiert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Die Jugendlichen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haben fotografiert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du in München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studiert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?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4"/>
          <p:cNvSpPr/>
          <p:nvPr/>
        </p:nvSpPr>
        <p:spPr>
          <a:xfrm>
            <a:off x="387000" y="1037520"/>
            <a:ext cx="81849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Explain how to form the perfect tense with verbs ending in -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ieren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in the perfect tense with verbs ending in -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ieren</a:t>
            </a:r>
            <a:endParaRPr lang="en-US" sz="2800" b="0" strike="noStrike" spc="-1" err="1">
              <a:solidFill>
                <a:srgbClr val="1E4783"/>
              </a:solidFill>
              <a:latin typeface="Calibri"/>
            </a:endParaRPr>
          </a:p>
        </p:txBody>
      </p:sp>
      <p:sp>
        <p:nvSpPr>
          <p:cNvPr id="243" name="Title 6"/>
          <p:cNvSpPr/>
          <p:nvPr/>
        </p:nvSpPr>
        <p:spPr>
          <a:xfrm>
            <a:off x="36180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9712125B-709B-4E34-AE81-6FACA29B9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319" y="-635"/>
            <a:ext cx="7672166" cy="623631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1"/>
          <p:cNvSpPr/>
          <p:nvPr/>
        </p:nvSpPr>
        <p:spPr>
          <a:xfrm>
            <a:off x="0" y="-3600"/>
            <a:ext cx="12191760" cy="5960880"/>
          </a:xfrm>
          <a:prstGeom prst="rect">
            <a:avLst/>
          </a:prstGeom>
          <a:solidFill>
            <a:srgbClr val="A52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Title 6"/>
          <p:cNvSpPr/>
          <p:nvPr/>
        </p:nvSpPr>
        <p:spPr>
          <a:xfrm>
            <a:off x="615600" y="215316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 dirty="0">
                <a:solidFill>
                  <a:srgbClr val="FFFFFF"/>
                </a:solidFill>
                <a:latin typeface="Calibri"/>
              </a:rPr>
              <a:t>Das </a:t>
            </a:r>
            <a:r>
              <a:rPr lang="en-US" sz="5400" b="1" strike="noStrike" spc="-1" dirty="0" err="1">
                <a:solidFill>
                  <a:srgbClr val="FFFFFF"/>
                </a:solidFill>
                <a:latin typeface="Calibri"/>
              </a:rPr>
              <a:t>Perfekt</a:t>
            </a:r>
            <a:r>
              <a:rPr lang="en-US" sz="5400" b="1" strike="noStrike" spc="-1" dirty="0">
                <a:solidFill>
                  <a:srgbClr val="FFFFFF"/>
                </a:solidFill>
                <a:latin typeface="Calibri"/>
              </a:rPr>
              <a:t>: </a:t>
            </a:r>
            <a:r>
              <a:rPr lang="en-US" sz="5400" b="1" strike="noStrike" spc="-1" dirty="0" err="1">
                <a:solidFill>
                  <a:srgbClr val="FFFFFF"/>
                </a:solidFill>
                <a:latin typeface="Calibri"/>
              </a:rPr>
              <a:t>Gemischte</a:t>
            </a:r>
            <a:r>
              <a:rPr lang="en-US" sz="5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5400" b="1" strike="noStrike" spc="-1" dirty="0" err="1">
                <a:solidFill>
                  <a:srgbClr val="FFFFFF"/>
                </a:solidFill>
                <a:latin typeface="Calibri"/>
              </a:rPr>
              <a:t>Verben</a:t>
            </a:r>
            <a:endParaRPr lang="en-GB" sz="5400" b="0" strike="noStrike" spc="-1" dirty="0"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4000" spc="-1" dirty="0">
                <a:solidFill>
                  <a:srgbClr val="FFFFFF"/>
                </a:solidFill>
                <a:latin typeface="Calibri Light"/>
              </a:rPr>
              <a:t>(The perfect tense: Mixed</a:t>
            </a:r>
            <a:r>
              <a:rPr lang="en-US" sz="4000" b="0" strike="noStrike" spc="-1" dirty="0">
                <a:solidFill>
                  <a:srgbClr val="FFFFFF"/>
                </a:solidFill>
                <a:latin typeface="Calibri Light"/>
              </a:rPr>
              <a:t> Verbs</a:t>
            </a:r>
            <a:r>
              <a:rPr lang="en-US" sz="4000" spc="-1" dirty="0">
                <a:solidFill>
                  <a:srgbClr val="FFFFFF"/>
                </a:solidFill>
                <a:latin typeface="Calibri Light"/>
              </a:rPr>
              <a:t>)</a:t>
            </a:r>
            <a:endParaRPr lang="en-GB" sz="4000" b="0" strike="noStrike" spc="-1" dirty="0">
              <a:latin typeface="Calibri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4"/>
          <p:cNvSpPr/>
          <p:nvPr/>
        </p:nvSpPr>
        <p:spPr>
          <a:xfrm>
            <a:off x="358200" y="1173600"/>
            <a:ext cx="79455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By the end of this lesson, you should be able to:</a:t>
            </a:r>
            <a:endParaRPr lang="en-GB" sz="2800" b="0" strike="noStrike" spc="-1">
              <a:latin typeface="Arial"/>
            </a:endParaRPr>
          </a:p>
          <a:p>
            <a:pPr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 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Name the main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mixed verbs</a:t>
            </a:r>
            <a:endParaRPr lang="en-GB" sz="2800" b="1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Explain how to form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mixed verbs</a:t>
            </a:r>
            <a:endParaRPr lang="en-GB" sz="2800" b="1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3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in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mixed verbs</a:t>
            </a:r>
            <a:endParaRPr lang="en-GB" sz="2800" b="1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48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Frau, stehend, Spieler enthält.&#10;&#10;Automatisch generierte Beschreibung">
            <a:extLst>
              <a:ext uri="{FF2B5EF4-FFF2-40B4-BE49-F238E27FC236}">
                <a16:creationId xmlns:a16="http://schemas.microsoft.com/office/drawing/2014/main" id="{1B9FBE31-0628-47DD-85C8-4AC9D9F690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94742"/>
            <a:ext cx="6144214" cy="6197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lourful garland on wooden background">
            <a:extLst>
              <a:ext uri="{FF2B5EF4-FFF2-40B4-BE49-F238E27FC236}">
                <a16:creationId xmlns:a16="http://schemas.microsoft.com/office/drawing/2014/main" id="{C35BEFD9-A25B-81A7-A52A-26CCDE7DBE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938" y="1064172"/>
            <a:ext cx="5627075" cy="3686300"/>
          </a:xfrm>
          <a:prstGeom prst="rect">
            <a:avLst/>
          </a:prstGeom>
        </p:spPr>
      </p:pic>
      <p:sp>
        <p:nvSpPr>
          <p:cNvPr id="82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feiern</a:t>
            </a:r>
            <a:r>
              <a:rPr lang="en-US" sz="4000" b="1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en-US" sz="3600" b="0" strike="noStrike" spc="-1">
                <a:solidFill>
                  <a:srgbClr val="1E4783"/>
                </a:solidFill>
                <a:latin typeface="Calibri Light"/>
              </a:rPr>
              <a:t>(to celebrate/party)</a:t>
            </a:r>
            <a:endParaRPr lang="en-GB" sz="3600" b="0" strike="noStrike" spc="-1">
              <a:latin typeface="Calibri Light"/>
            </a:endParaRPr>
          </a:p>
          <a:p>
            <a:pPr algn="ctr">
              <a:lnSpc>
                <a:spcPct val="90000"/>
              </a:lnSpc>
            </a:pPr>
            <a:endParaRPr lang="en-GB" sz="3600" b="0" strike="noStrike" spc="-1">
              <a:latin typeface="Arial"/>
            </a:endParaRPr>
          </a:p>
        </p:txBody>
      </p:sp>
      <p:graphicFrame>
        <p:nvGraphicFramePr>
          <p:cNvPr id="83" name="Table 2"/>
          <p:cNvGraphicFramePr/>
          <p:nvPr>
            <p:extLst>
              <p:ext uri="{D42A27DB-BD31-4B8C-83A1-F6EECF244321}">
                <p14:modId xmlns:p14="http://schemas.microsoft.com/office/powerpoint/2010/main" val="3172382292"/>
              </p:ext>
            </p:extLst>
          </p:nvPr>
        </p:nvGraphicFramePr>
        <p:xfrm>
          <a:off x="677334" y="2211825"/>
          <a:ext cx="10620080" cy="3657600"/>
        </p:xfrm>
        <a:graphic>
          <a:graphicData uri="http://schemas.openxmlformats.org/drawingml/2006/table">
            <a:tbl>
              <a:tblPr/>
              <a:tblGrid>
                <a:gridCol w="2258891">
                  <a:extLst>
                    <a:ext uri="{9D8B030D-6E8A-4147-A177-3AD203B41FA5}">
                      <a16:colId xmlns:a16="http://schemas.microsoft.com/office/drawing/2014/main" val="2606031901"/>
                    </a:ext>
                  </a:extLst>
                </a:gridCol>
                <a:gridCol w="318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Eselsbrücke</a:t>
                      </a:r>
                      <a:endParaRPr lang="en-US" sz="2800" b="1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Deutsch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Englisch</a:t>
                      </a:r>
                      <a:endParaRPr lang="en-GB" sz="3000" b="0" strike="noStrike" spc="-1" dirty="0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very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ich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e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r>
                        <a:rPr lang="en-US" sz="2800" b="0" i="0" dirty="0" err="1">
                          <a:solidFill>
                            <a:srgbClr val="1E4783"/>
                          </a:solidFill>
                          <a:latin typeface="Calibri"/>
                        </a:rPr>
                        <a:t>rict</a:t>
                      </a:r>
                      <a:endParaRPr lang="en-US" sz="2800" b="0" i="0" dirty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du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st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eacher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er/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/es/man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err="1">
                          <a:solidFill>
                            <a:srgbClr val="1E4783"/>
                          </a:solidFill>
                          <a:latin typeface="Calibri"/>
                        </a:rPr>
                        <a:t>joys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wir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n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dirty="0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1E4783"/>
                          </a:solidFill>
                          <a:latin typeface="Calibri"/>
                        </a:rPr>
                        <a:t>eaching</a:t>
                      </a: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ihr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t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err="1">
                          <a:solidFill>
                            <a:srgbClr val="1E4783"/>
                          </a:solidFill>
                          <a:latin typeface="Calibri"/>
                        </a:rPr>
                        <a:t>EN</a:t>
                      </a:r>
                      <a:r>
                        <a:rPr lang="en-US" sz="2800" b="0" i="0" err="1">
                          <a:solidFill>
                            <a:srgbClr val="1E4783"/>
                          </a:solidFill>
                          <a:latin typeface="Calibri"/>
                        </a:rPr>
                        <a:t>glish</a:t>
                      </a:r>
                      <a:endParaRPr lang="en-US" sz="2800" b="0" i="0">
                        <a:solidFill>
                          <a:srgbClr val="1E4783"/>
                        </a:solidFill>
                        <a:latin typeface="Calibri"/>
                      </a:endParaRPr>
                    </a:p>
                  </a:txBody>
                  <a:tcPr marL="75570" marR="7557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 dirty="0">
                          <a:solidFill>
                            <a:srgbClr val="1E4783"/>
                          </a:solidFill>
                          <a:latin typeface="Calibri"/>
                        </a:rPr>
                        <a:t>/Sie </a:t>
                      </a:r>
                      <a:r>
                        <a:rPr lang="en-US" sz="2800" b="0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feier</a:t>
                      </a:r>
                      <a:r>
                        <a:rPr lang="en-US" sz="2800" b="1" strike="noStrike" spc="-1" dirty="0" err="1">
                          <a:solidFill>
                            <a:srgbClr val="1E4783"/>
                          </a:solidFill>
                          <a:latin typeface="Calibri"/>
                        </a:rPr>
                        <a:t>n</a:t>
                      </a:r>
                      <a:endParaRPr lang="en-GB" sz="2800" b="0" strike="noStrike" spc="-1" dirty="0">
                        <a:solidFill>
                          <a:srgbClr val="1E4783"/>
                        </a:solidFill>
                        <a:latin typeface="Arial"/>
                      </a:endParaRPr>
                    </a:p>
                  </a:txBody>
                  <a:tcPr marL="75240" marR="75240">
                    <a:lnL w="1224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" name="Textfeld 5"/>
          <p:cNvSpPr/>
          <p:nvPr/>
        </p:nvSpPr>
        <p:spPr>
          <a:xfrm>
            <a:off x="6197728" y="2778965"/>
            <a:ext cx="26809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I celebrate/party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85" name="Textfeld 6"/>
          <p:cNvSpPr/>
          <p:nvPr/>
        </p:nvSpPr>
        <p:spPr>
          <a:xfrm>
            <a:off x="6190097" y="3302139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you celebrate/party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86" name="Textfeld 7"/>
          <p:cNvSpPr/>
          <p:nvPr/>
        </p:nvSpPr>
        <p:spPr>
          <a:xfrm>
            <a:off x="6184917" y="3782760"/>
            <a:ext cx="5148720" cy="523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he/she/it/one 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celebrates</a:t>
            </a: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/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parties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87" name="Textfeld 8"/>
          <p:cNvSpPr/>
          <p:nvPr/>
        </p:nvSpPr>
        <p:spPr>
          <a:xfrm>
            <a:off x="6190097" y="4296295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we celebrate/party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88" name="Textfeld 9"/>
          <p:cNvSpPr/>
          <p:nvPr/>
        </p:nvSpPr>
        <p:spPr>
          <a:xfrm>
            <a:off x="6177320" y="4828502"/>
            <a:ext cx="46915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you (pl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 celebrate/party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  <p:sp>
        <p:nvSpPr>
          <p:cNvPr id="89" name="Textfeld 10"/>
          <p:cNvSpPr/>
          <p:nvPr/>
        </p:nvSpPr>
        <p:spPr>
          <a:xfrm>
            <a:off x="6184917" y="5359921"/>
            <a:ext cx="505008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they/you (form</a:t>
            </a:r>
            <a:r>
              <a:rPr lang="en-US" sz="2800" spc="-1" dirty="0">
                <a:solidFill>
                  <a:srgbClr val="1E4783"/>
                </a:solidFill>
                <a:latin typeface="Calibri Light"/>
              </a:rPr>
              <a:t>)</a:t>
            </a:r>
            <a:r>
              <a:rPr lang="en-US" sz="2800" b="0" strike="noStrike" spc="-1" dirty="0">
                <a:solidFill>
                  <a:srgbClr val="1E4783"/>
                </a:solidFill>
                <a:latin typeface="Calibri Light"/>
              </a:rPr>
              <a:t> celebrate/party</a:t>
            </a:r>
            <a:endParaRPr lang="en-GB" sz="2800" b="0" strike="noStrike" spc="-1" dirty="0">
              <a:solidFill>
                <a:srgbClr val="1E4783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: Rounded Corners 4"/>
          <p:cNvSpPr/>
          <p:nvPr/>
        </p:nvSpPr>
        <p:spPr>
          <a:xfrm>
            <a:off x="409163" y="2948355"/>
            <a:ext cx="7080324" cy="222103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Textfeld 2"/>
          <p:cNvSpPr/>
          <p:nvPr/>
        </p:nvSpPr>
        <p:spPr>
          <a:xfrm>
            <a:off x="458548" y="983160"/>
            <a:ext cx="9908280" cy="5693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pPr marL="457200" indent="-456565">
              <a:lnSpc>
                <a:spcPct val="100000"/>
              </a:lnSpc>
              <a:buClr>
                <a:srgbClr val="1E4783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Mixed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verbs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are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irregular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verbs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that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follow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the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Regular Tea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rule</a:t>
            </a:r>
            <a:endParaRPr lang="de-DE" sz="2800" b="0" strike="noStrike" spc="-1">
              <a:solidFill>
                <a:srgbClr val="1E4783"/>
              </a:solidFill>
              <a:latin typeface="Calibri"/>
            </a:endParaRPr>
          </a:p>
          <a:p>
            <a:pPr marL="457200" indent="-456565">
              <a:lnSpc>
                <a:spcPct val="100000"/>
              </a:lnSpc>
              <a:buClr>
                <a:srgbClr val="1E4783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The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stem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the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verb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without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its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pc="-1">
                <a:solidFill>
                  <a:srgbClr val="1E4783"/>
                </a:solidFill>
                <a:latin typeface="Calibri"/>
              </a:rPr>
              <a:t>-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en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ending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)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changes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The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main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mixed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verbs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b="0" strike="noStrike" spc="-1" err="1">
                <a:solidFill>
                  <a:srgbClr val="1E4783"/>
                </a:solidFill>
                <a:latin typeface="Calibri"/>
              </a:rPr>
              <a:t>are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: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brennen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burn</a:t>
            </a:r>
            <a:r>
              <a:rPr lang="de-DE" sz="2800" b="0" strike="noStrike" spc="-1">
                <a:solidFill>
                  <a:srgbClr val="1E4783"/>
                </a:solidFill>
                <a:latin typeface="Calibri Light"/>
              </a:rPr>
              <a:t>		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	nennen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run</a:t>
            </a:r>
            <a:endParaRPr lang="en-GB" sz="2400" b="0" strike="noStrike" spc="-1" err="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bringen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bring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			rennen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run</a:t>
            </a:r>
            <a:endParaRPr lang="en-GB" sz="2400" b="0" strike="noStrike" spc="-1" err="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denken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think</a:t>
            </a: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			wissen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know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kennen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to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be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familiar</a:t>
            </a:r>
            <a:r>
              <a:rPr lang="de-DE" sz="2400" b="0" strike="noStrike" spc="-1">
                <a:solidFill>
                  <a:srgbClr val="1E4783"/>
                </a:solidFill>
                <a:latin typeface="Calibri Light"/>
              </a:rPr>
              <a:t> </a:t>
            </a:r>
            <a:r>
              <a:rPr lang="de-DE" sz="2400" b="0" strike="noStrike" spc="-1" err="1">
                <a:solidFill>
                  <a:srgbClr val="1E4783"/>
                </a:solidFill>
                <a:latin typeface="Calibri Light"/>
              </a:rPr>
              <a:t>with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52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Gemischte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Verben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 </a:t>
            </a:r>
            <a:endParaRPr lang="en-US" sz="3600" b="0" strike="noStrike" spc="-1">
              <a:solidFill>
                <a:srgbClr val="1E4783"/>
              </a:solidFill>
              <a:latin typeface="Calibri"/>
            </a:endParaRPr>
          </a:p>
        </p:txBody>
      </p:sp>
      <p:pic>
        <p:nvPicPr>
          <p:cNvPr id="253" name="Grafik 6"/>
          <p:cNvPicPr/>
          <p:nvPr/>
        </p:nvPicPr>
        <p:blipFill>
          <a:blip r:embed="rId2"/>
          <a:stretch/>
        </p:blipFill>
        <p:spPr>
          <a:xfrm>
            <a:off x="8603640" y="2814840"/>
            <a:ext cx="3449160" cy="2687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" name="Table 2"/>
          <p:cNvGraphicFramePr/>
          <p:nvPr>
            <p:extLst>
              <p:ext uri="{D42A27DB-BD31-4B8C-83A1-F6EECF244321}">
                <p14:modId xmlns:p14="http://schemas.microsoft.com/office/powerpoint/2010/main" val="3038130672"/>
              </p:ext>
            </p:extLst>
          </p:nvPr>
        </p:nvGraphicFramePr>
        <p:xfrm>
          <a:off x="330120" y="1150920"/>
          <a:ext cx="11563917" cy="4175760"/>
        </p:xfrm>
        <a:graphic>
          <a:graphicData uri="http://schemas.openxmlformats.org/drawingml/2006/table">
            <a:tbl>
              <a:tblPr/>
              <a:tblGrid>
                <a:gridCol w="368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Gemischtes</a:t>
                      </a: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Verb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Satz </a:t>
                      </a:r>
                      <a:r>
                        <a:rPr lang="en-US" sz="30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im</a:t>
                      </a: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n-US" sz="3000" b="1" strike="noStrike" spc="-1" err="1">
                          <a:solidFill>
                            <a:srgbClr val="FFFFFF"/>
                          </a:solidFill>
                          <a:latin typeface="Calibri"/>
                        </a:rPr>
                        <a:t>Perfekt</a:t>
                      </a:r>
                      <a:endParaRPr lang="en-GB" sz="3000" b="0" strike="noStrike" spc="-1" err="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30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Englisch</a:t>
                      </a:r>
                      <a:endParaRPr lang="en-GB" sz="30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C998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brennen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burn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Es 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gebrannt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It (has) burned.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bringen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bring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Du 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hast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gebracht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You (have) brought.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denken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think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Er 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gedacht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He (has) thought.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kennen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be familiar with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Wir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haben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sie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gekannt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We were familiar with her.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nennen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name/state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Ich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habe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es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genannt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I (have) stated it.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rennen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run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Sie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sind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*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gerannt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They have run / ran.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 Light"/>
                        </a:rPr>
                        <a:t>wissen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to know</a:t>
                      </a:r>
                      <a:endParaRPr lang="en-GB" sz="24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Sie </a:t>
                      </a:r>
                      <a:r>
                        <a:rPr lang="en-US" sz="2800" b="1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strike="noStrike" spc="-1" err="1">
                          <a:solidFill>
                            <a:srgbClr val="1E4783"/>
                          </a:solidFill>
                          <a:latin typeface="Calibri"/>
                        </a:rPr>
                        <a:t>gewusst</a:t>
                      </a:r>
                      <a:r>
                        <a:rPr lang="en-US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.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strike="noStrike" spc="-1">
                          <a:solidFill>
                            <a:srgbClr val="1E4783"/>
                          </a:solidFill>
                          <a:latin typeface="Calibri Light"/>
                        </a:rPr>
                        <a:t>She has known / knew.</a:t>
                      </a:r>
                      <a:endParaRPr lang="en-GB" sz="2400" b="0" strike="noStrike" spc="-1">
                        <a:latin typeface="Calibri Light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5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Gemischte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Verben</a:t>
            </a:r>
            <a:endParaRPr lang="en-US" sz="3600" b="0" strike="noStrike" spc="-1" err="1">
              <a:solidFill>
                <a:srgbClr val="1E4783"/>
              </a:solidFill>
              <a:latin typeface="Calibri"/>
            </a:endParaRPr>
          </a:p>
        </p:txBody>
      </p:sp>
      <p:sp>
        <p:nvSpPr>
          <p:cNvPr id="256" name="Textfeld 3"/>
          <p:cNvSpPr/>
          <p:nvPr/>
        </p:nvSpPr>
        <p:spPr>
          <a:xfrm>
            <a:off x="266972" y="5383080"/>
            <a:ext cx="108928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0" strike="noStrike" spc="-1">
                <a:solidFill>
                  <a:srgbClr val="1E4783"/>
                </a:solidFill>
                <a:latin typeface="Calibri"/>
              </a:rPr>
              <a:t>*We will meet more verbs with the helping verb </a:t>
            </a:r>
            <a:r>
              <a:rPr lang="de-DE" sz="2400" b="1" strike="noStrike" spc="-1">
                <a:solidFill>
                  <a:srgbClr val="1E4783"/>
                </a:solidFill>
                <a:latin typeface="Calibri"/>
              </a:rPr>
              <a:t>sein</a:t>
            </a:r>
            <a:r>
              <a:rPr lang="de-DE" sz="2400" b="0" strike="noStrike" spc="-1">
                <a:solidFill>
                  <a:srgbClr val="1E4783"/>
                </a:solidFill>
                <a:latin typeface="Calibri"/>
              </a:rPr>
              <a:t> in the next chapter.</a:t>
            </a: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6"/>
          <p:cNvSpPr/>
          <p:nvPr/>
        </p:nvSpPr>
        <p:spPr>
          <a:xfrm>
            <a:off x="463320" y="30780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Konjugier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die</a:t>
            </a:r>
            <a:r>
              <a:rPr lang="en-US" sz="4000" b="1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pc="-1" err="1">
                <a:solidFill>
                  <a:srgbClr val="1E4783"/>
                </a:solidFill>
                <a:latin typeface="Calibri"/>
              </a:rPr>
              <a:t>gemischten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Verben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im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4000" b="1" strike="noStrike" spc="-1" err="1">
                <a:solidFill>
                  <a:srgbClr val="1E4783"/>
                </a:solidFill>
                <a:latin typeface="Calibri"/>
              </a:rPr>
              <a:t>Perfekt</a:t>
            </a: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58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Ich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Geschenke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__________.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bringen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Er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die Zeit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.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nennen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die Menschen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__________.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kennen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Wir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es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__________.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wissen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Man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es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.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denken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Die Leute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 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Getränke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.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bringen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Es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______ 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nicht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__________.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brennen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AutoNum type="arabicPeriod"/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______ Sie das 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__________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?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en-US" sz="2800" b="0" strike="noStrike" spc="-1" err="1">
                <a:solidFill>
                  <a:srgbClr val="1E4783"/>
                </a:solidFill>
                <a:latin typeface="Calibri"/>
              </a:rPr>
              <a:t>wissen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)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59" name="Textfeld 6"/>
          <p:cNvSpPr/>
          <p:nvPr/>
        </p:nvSpPr>
        <p:spPr>
          <a:xfrm>
            <a:off x="1658520" y="1123606"/>
            <a:ext cx="47685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habe		             gebracht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0" name="Textfeld 7"/>
          <p:cNvSpPr/>
          <p:nvPr/>
        </p:nvSpPr>
        <p:spPr>
          <a:xfrm>
            <a:off x="1537920" y="1617397"/>
            <a:ext cx="585648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hat	          	        genannt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1" name="Textfeld 8"/>
          <p:cNvSpPr/>
          <p:nvPr/>
        </p:nvSpPr>
        <p:spPr>
          <a:xfrm>
            <a:off x="1501560" y="2114834"/>
            <a:ext cx="482760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habt		                 gekannt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2" name="Textfeld 9"/>
          <p:cNvSpPr/>
          <p:nvPr/>
        </p:nvSpPr>
        <p:spPr>
          <a:xfrm>
            <a:off x="1537920" y="2619332"/>
            <a:ext cx="513288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haben	gewusst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3" name="Textfeld 10"/>
          <p:cNvSpPr/>
          <p:nvPr/>
        </p:nvSpPr>
        <p:spPr>
          <a:xfrm>
            <a:off x="1813320" y="3112403"/>
            <a:ext cx="434124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hat		   gedacht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4" name="Textfeld 11"/>
          <p:cNvSpPr/>
          <p:nvPr/>
        </p:nvSpPr>
        <p:spPr>
          <a:xfrm>
            <a:off x="2483557" y="3611234"/>
            <a:ext cx="45885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haben	</a:t>
            </a:r>
            <a:r>
              <a:rPr lang="de-DE" sz="2800" b="1" spc="-1">
                <a:solidFill>
                  <a:srgbClr val="1E4783"/>
                </a:solidFill>
                <a:latin typeface="Calibri"/>
              </a:rPr>
              <a:t>        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 gebracht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5" name="Textfeld 12"/>
          <p:cNvSpPr/>
          <p:nvPr/>
        </p:nvSpPr>
        <p:spPr>
          <a:xfrm>
            <a:off x="1501560" y="4108985"/>
            <a:ext cx="392436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hat                  gebrannt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66" name="Textfeld 13"/>
          <p:cNvSpPr/>
          <p:nvPr/>
        </p:nvSpPr>
        <p:spPr>
          <a:xfrm>
            <a:off x="947631" y="4616345"/>
            <a:ext cx="381204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Haben	     gewusst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67" name="Grafik 15"/>
          <p:cNvPicPr/>
          <p:nvPr/>
        </p:nvPicPr>
        <p:blipFill>
          <a:blip r:embed="rId2"/>
          <a:stretch/>
        </p:blipFill>
        <p:spPr>
          <a:xfrm>
            <a:off x="8790120" y="1833480"/>
            <a:ext cx="3246480" cy="2529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3872FC-2AC5-3FF1-90D5-A2EBCB60D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46" y="1090246"/>
            <a:ext cx="2743200" cy="4114800"/>
          </a:xfrm>
          <a:prstGeom prst="rect">
            <a:avLst/>
          </a:prstGeom>
        </p:spPr>
      </p:pic>
      <p:sp>
        <p:nvSpPr>
          <p:cNvPr id="268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Schreib die Sätze ins Perfekt um!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69" name="Title 6"/>
          <p:cNvSpPr/>
          <p:nvPr/>
        </p:nvSpPr>
        <p:spPr>
          <a:xfrm>
            <a:off x="463320" y="1157760"/>
            <a:ext cx="5234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Du bringst Geschenke.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Ich kenne ihn.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Wir nennen ein Datum.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Ihr wisst es.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Die Kerze brennt.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Man denkt es.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Die Freunde kennen sich gut.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Weißt du die Antwort?</a:t>
            </a:r>
            <a:endParaRPr lang="en-GB" sz="2800" strike="noStrike" spc="-1"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270" name="Title 6"/>
          <p:cNvSpPr/>
          <p:nvPr/>
        </p:nvSpPr>
        <p:spPr>
          <a:xfrm>
            <a:off x="5721120" y="1172520"/>
            <a:ext cx="662040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Du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Geschenke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gebracht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Ich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ihn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gekannt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Wir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haben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ein Datum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genannt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Ihr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es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gewusst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Die Kerze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gebrannt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Man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es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gedacht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r>
              <a:rPr lang="de-DE" sz="2800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 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Die Freunde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haben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sich gut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gekannt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 marL="457200" indent="-456565">
              <a:lnSpc>
                <a:spcPct val="90000"/>
              </a:lnSpc>
              <a:spcAft>
                <a:spcPts val="9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Hast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 du die Antwort 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gewusst</a:t>
            </a:r>
            <a:r>
              <a:rPr lang="de-DE" sz="2800" b="0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"/>
              </a:rPr>
              <a:t>?</a:t>
            </a:r>
            <a:endParaRPr lang="en-GB" sz="2800" b="0" strike="noStrike" spc="-1">
              <a:highlight>
                <a:srgbClr val="C0C0C0"/>
              </a:highlight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2800" b="0" strike="noStrike" spc="-1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05D72-7C94-B654-57EB-7020BEA847D7}"/>
              </a:ext>
            </a:extLst>
          </p:cNvPr>
          <p:cNvSpPr txBox="1"/>
          <p:nvPr/>
        </p:nvSpPr>
        <p:spPr>
          <a:xfrm>
            <a:off x="8100646" y="5125452"/>
            <a:ext cx="270247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+mn-lt"/>
                <a:cs typeface="+mn-lt"/>
                <a:hlinkClick r:id="" action="ppaction://noaction"/>
              </a:rPr>
              <a:t>freepik.com/efe_madrid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Title 6"/>
          <p:cNvSpPr/>
          <p:nvPr/>
        </p:nvSpPr>
        <p:spPr>
          <a:xfrm>
            <a:off x="463320" y="1157760"/>
            <a:ext cx="882072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Order the following past participles into three groups: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regular verbs; verbs ending it </a:t>
            </a:r>
            <a:r>
              <a:rPr lang="en-US" sz="2800" b="1" spc="-1">
                <a:solidFill>
                  <a:srgbClr val="1E4783"/>
                </a:solidFill>
                <a:latin typeface="Calibri"/>
              </a:rPr>
              <a:t>-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ieren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; mixed verbs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endParaRPr lang="en-GB" sz="2800" strike="noStrike" spc="-1">
              <a:latin typeface="Arial"/>
            </a:endParaRPr>
          </a:p>
        </p:txBody>
      </p:sp>
      <p:graphicFrame>
        <p:nvGraphicFramePr>
          <p:cNvPr id="273" name="Table 2"/>
          <p:cNvGraphicFramePr/>
          <p:nvPr/>
        </p:nvGraphicFramePr>
        <p:xfrm>
          <a:off x="755280" y="2301840"/>
          <a:ext cx="9437760" cy="2590800"/>
        </p:xfrm>
        <a:graphic>
          <a:graphicData uri="http://schemas.openxmlformats.org/drawingml/2006/table">
            <a:tbl>
              <a:tblPr/>
              <a:tblGrid>
                <a:gridCol w="361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gelacht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gemacht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gratuliert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fotografiert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gekannt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gewohnt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gewusst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informiert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gekauft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gebrannt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genannt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garantiert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E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geholt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gebracht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dekoriert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4" name="Textfeld 3"/>
          <p:cNvSpPr/>
          <p:nvPr/>
        </p:nvSpPr>
        <p:spPr>
          <a:xfrm>
            <a:off x="466560" y="217440"/>
            <a:ext cx="93085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4000" b="1" strike="noStrike" spc="-1">
                <a:solidFill>
                  <a:srgbClr val="1E4783"/>
                </a:solidFill>
                <a:latin typeface="Calibri"/>
              </a:rPr>
              <a:t>Ordne die Wörter! 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2" name="Graphic 2" descr="CheckList with solid fill">
            <a:extLst>
              <a:ext uri="{FF2B5EF4-FFF2-40B4-BE49-F238E27FC236}">
                <a16:creationId xmlns:a16="http://schemas.microsoft.com/office/drawing/2014/main" id="{6A4203DB-981F-3EE6-92B2-DEF0A5FE1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908" y="674076"/>
            <a:ext cx="1418492" cy="141849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endParaRPr lang="en-GB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800" b="1" strike="noStrike" spc="-1">
                <a:solidFill>
                  <a:srgbClr val="92D050"/>
                </a:solidFill>
                <a:latin typeface="Calibri"/>
              </a:rPr>
              <a:t>regular verbs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; </a:t>
            </a:r>
            <a:r>
              <a:rPr lang="en-US" sz="2800" b="1" strike="noStrike" spc="-1">
                <a:solidFill>
                  <a:srgbClr val="FF0000"/>
                </a:solidFill>
                <a:latin typeface="Calibri"/>
              </a:rPr>
              <a:t>verbs ending it –</a:t>
            </a:r>
            <a:r>
              <a:rPr lang="en-US" sz="2800" b="1" strike="noStrike" spc="-1" err="1">
                <a:solidFill>
                  <a:srgbClr val="FF0000"/>
                </a:solidFill>
                <a:latin typeface="Calibri"/>
              </a:rPr>
              <a:t>ieren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; </a:t>
            </a:r>
            <a:r>
              <a:rPr lang="en-US" sz="2800" b="1" strike="noStrike" spc="-1">
                <a:solidFill>
                  <a:schemeClr val="accent4"/>
                </a:solidFill>
                <a:latin typeface="Calibri"/>
              </a:rPr>
              <a:t>mixed verbs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.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278" name="Textfeld 3"/>
          <p:cNvSpPr/>
          <p:nvPr/>
        </p:nvSpPr>
        <p:spPr>
          <a:xfrm>
            <a:off x="466560" y="327960"/>
            <a:ext cx="9308520" cy="70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spAutoFit/>
          </a:bodyPr>
          <a:lstStyle/>
          <a:p>
            <a:r>
              <a:rPr lang="de-DE" sz="4000" b="1" strike="noStrike" spc="-1">
                <a:solidFill>
                  <a:srgbClr val="1E4783"/>
                </a:solidFill>
                <a:latin typeface="Calibri"/>
              </a:rPr>
              <a:t>Ordne die Wörter! </a:t>
            </a:r>
            <a:r>
              <a:rPr lang="de-DE" sz="4000" b="1" spc="-1">
                <a:solidFill>
                  <a:srgbClr val="1E4783"/>
                </a:solidFill>
                <a:latin typeface="Calibri"/>
              </a:rPr>
              <a:t>– </a:t>
            </a:r>
            <a:r>
              <a:rPr lang="de-DE" sz="4000" b="1" strike="noStrike" spc="-1">
                <a:solidFill>
                  <a:srgbClr val="1E4783"/>
                </a:solidFill>
                <a:latin typeface="Calibri"/>
              </a:rPr>
              <a:t>Solutions 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279" name="TextBox 1"/>
          <p:cNvSpPr/>
          <p:nvPr/>
        </p:nvSpPr>
        <p:spPr>
          <a:xfrm>
            <a:off x="463320" y="984600"/>
            <a:ext cx="685368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0" strike="noStrike" spc="-1">
                <a:solidFill>
                  <a:srgbClr val="1E4783"/>
                </a:solidFill>
                <a:latin typeface="Calibri"/>
                <a:ea typeface="Calibri"/>
              </a:rPr>
              <a:t>Swap copies and correct your partner’s work.</a:t>
            </a:r>
            <a:endParaRPr lang="en-GB" sz="2800" b="0" strike="noStrike" spc="-1">
              <a:latin typeface="Arial"/>
            </a:endParaRPr>
          </a:p>
        </p:txBody>
      </p:sp>
      <p:graphicFrame>
        <p:nvGraphicFramePr>
          <p:cNvPr id="281" name="Table 2"/>
          <p:cNvGraphicFramePr/>
          <p:nvPr>
            <p:extLst>
              <p:ext uri="{D42A27DB-BD31-4B8C-83A1-F6EECF244321}">
                <p14:modId xmlns:p14="http://schemas.microsoft.com/office/powerpoint/2010/main" val="3306129152"/>
              </p:ext>
            </p:extLst>
          </p:nvPr>
        </p:nvGraphicFramePr>
        <p:xfrm>
          <a:off x="497372" y="2137717"/>
          <a:ext cx="9558674" cy="2592000"/>
        </p:xfrm>
        <a:graphic>
          <a:graphicData uri="http://schemas.openxmlformats.org/drawingml/2006/table">
            <a:tbl>
              <a:tblPr/>
              <a:tblGrid>
                <a:gridCol w="3619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gelacht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gemacht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gratuliert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E84141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fotografiert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E84141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gekannt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gewohnt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gewusst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informiert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E84141">
                        <a:alpha val="6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gekauft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gebrannt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genannt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garantiert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E84141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geholt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gebracht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de-DE" sz="2800" b="0" strike="noStrike" spc="-1">
                          <a:solidFill>
                            <a:srgbClr val="1E4783"/>
                          </a:solidFill>
                          <a:latin typeface="Calibri"/>
                        </a:rPr>
                        <a:t>hat … dekoriert</a:t>
                      </a:r>
                      <a:endParaRPr lang="en-GB" sz="2800" b="0" strike="noStrike" spc="-1">
                        <a:latin typeface="Arial"/>
                      </a:endParaRPr>
                    </a:p>
                  </a:txBody>
                  <a:tcPr marL="75240" marR="75240">
                    <a:lnL w="12240">
                      <a:solidFill>
                        <a:srgbClr val="FFC000"/>
                      </a:solidFill>
                    </a:lnL>
                    <a:lnR w="12240">
                      <a:solidFill>
                        <a:srgbClr val="FFC000"/>
                      </a:solidFill>
                    </a:lnR>
                    <a:lnT w="12240">
                      <a:solidFill>
                        <a:srgbClr val="FFC000"/>
                      </a:solidFill>
                    </a:lnT>
                    <a:lnB w="12240">
                      <a:solidFill>
                        <a:srgbClr val="FFC000"/>
                      </a:solidFill>
                    </a:lnB>
                    <a:solidFill>
                      <a:srgbClr val="E84141">
                        <a:alpha val="6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7752F416-EE4F-8AE3-CD8D-088EE5C7F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3908" y="674076"/>
            <a:ext cx="1418492" cy="141849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4"/>
          <p:cNvSpPr/>
          <p:nvPr/>
        </p:nvSpPr>
        <p:spPr>
          <a:xfrm>
            <a:off x="463320" y="1173600"/>
            <a:ext cx="614088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You should now be able to:</a:t>
            </a:r>
            <a:endParaRPr lang="en-GB" sz="2800" b="0" strike="noStrike" spc="-1">
              <a:latin typeface="Arial"/>
            </a:endParaRPr>
          </a:p>
          <a:p>
            <a:pPr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 N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ame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 the main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mixed verbs</a:t>
            </a:r>
            <a:endParaRPr lang="en-GB" sz="2800" b="1" strike="noStrike" spc="-1">
              <a:ea typeface="+mn-lt"/>
              <a:cs typeface="Calibri"/>
            </a:endParaRPr>
          </a:p>
          <a:p>
            <a:pPr marL="404495" indent="-403860"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2</a:t>
            </a:r>
            <a:r>
              <a:rPr lang="en-US" sz="2800" b="1" spc="-1">
                <a:solidFill>
                  <a:srgbClr val="1E4783"/>
                </a:solidFill>
                <a:latin typeface="Calibri"/>
                <a:cs typeface="Calibri"/>
              </a:rPr>
              <a:t> 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Explain how to form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mixed verbs</a:t>
            </a:r>
            <a:endParaRPr lang="en-GB" sz="2800" b="1" strike="noStrike" spc="-1">
              <a:ea typeface="+mn-lt"/>
              <a:cs typeface="Calibri"/>
            </a:endParaRPr>
          </a:p>
          <a:p>
            <a:pPr marL="404495" indent="-403860"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3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"/>
              </a:rPr>
              <a:t> 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Form sentences in the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perfect tense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  <a:cs typeface="Calibri"/>
              </a:rPr>
              <a:t> with </a:t>
            </a:r>
            <a:r>
              <a:rPr lang="en-US" sz="2800" b="1" strike="noStrike" spc="-1">
                <a:solidFill>
                  <a:srgbClr val="1E4783"/>
                </a:solidFill>
                <a:latin typeface="Calibri"/>
                <a:cs typeface="Calibri"/>
              </a:rPr>
              <a:t>mixed verbs</a:t>
            </a:r>
            <a:endParaRPr lang="en-GB" b="1">
              <a:cs typeface="Calibri"/>
            </a:endParaRPr>
          </a:p>
        </p:txBody>
      </p:sp>
      <p:sp>
        <p:nvSpPr>
          <p:cNvPr id="283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5" name="Grafik 4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AFCCFDAB-D03E-4815-967D-40A11C43C8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630" y="-3365"/>
            <a:ext cx="7610714" cy="6187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6"/>
          <p:cNvSpPr/>
          <p:nvPr/>
        </p:nvSpPr>
        <p:spPr>
          <a:xfrm>
            <a:off x="463320" y="114948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Du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Geburtstag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Wir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Weihnachten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Ich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am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Wochenende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Ihr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Advent.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Marie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Die Leute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______ Silvester.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Font typeface="Calibri Light"/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Das Kind ______ am Samstag </a:t>
            </a:r>
            <a:r>
              <a:rPr lang="en-US" sz="2800" strike="noStrike" spc="-1" err="1">
                <a:solidFill>
                  <a:srgbClr val="1E4783"/>
                </a:solidFill>
                <a:latin typeface="Calibri"/>
              </a:rPr>
              <a:t>Geburtstag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spcAft>
                <a:spcPts val="300"/>
              </a:spcAft>
              <a:buClr>
                <a:srgbClr val="1E4783"/>
              </a:buClr>
              <a:buAutoNum type="arabicPeriod"/>
            </a:pP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Herr Braun,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 </a:t>
            </a:r>
            <a:r>
              <a:rPr lang="en-US" sz="2800" spc="-1">
                <a:solidFill>
                  <a:srgbClr val="1E4783"/>
                </a:solidFill>
                <a:latin typeface="Calibri"/>
                <a:cs typeface="Calibri Light"/>
              </a:rPr>
              <a:t>______ </a:t>
            </a:r>
            <a:r>
              <a:rPr lang="en-US" sz="2800" strike="noStrike" spc="-1">
                <a:solidFill>
                  <a:srgbClr val="1E4783"/>
                </a:solidFill>
                <a:latin typeface="Calibri"/>
              </a:rPr>
              <a:t>Sie am Sonntag?</a:t>
            </a:r>
            <a:endParaRPr lang="en-GB" sz="2800" strike="noStrike" spc="-1">
              <a:latin typeface="Calibri"/>
            </a:endParaRPr>
          </a:p>
        </p:txBody>
      </p:sp>
      <p:sp>
        <p:nvSpPr>
          <p:cNvPr id="91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Konjugier das Verb feiern!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92" name="Textfeld 6"/>
          <p:cNvSpPr/>
          <p:nvPr/>
        </p:nvSpPr>
        <p:spPr>
          <a:xfrm>
            <a:off x="1525726" y="1152000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st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3" name="Textfeld 7"/>
          <p:cNvSpPr/>
          <p:nvPr/>
        </p:nvSpPr>
        <p:spPr>
          <a:xfrm>
            <a:off x="1620231" y="1638637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4" name="Textfeld 8"/>
          <p:cNvSpPr/>
          <p:nvPr/>
        </p:nvSpPr>
        <p:spPr>
          <a:xfrm>
            <a:off x="1504440" y="2093095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e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5" name="Textfeld 9"/>
          <p:cNvSpPr/>
          <p:nvPr/>
        </p:nvSpPr>
        <p:spPr>
          <a:xfrm>
            <a:off x="1508040" y="2562268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6" name="Textfeld 10"/>
          <p:cNvSpPr/>
          <p:nvPr/>
        </p:nvSpPr>
        <p:spPr>
          <a:xfrm>
            <a:off x="2056320" y="3008852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7" name="Textfeld 11"/>
          <p:cNvSpPr/>
          <p:nvPr/>
        </p:nvSpPr>
        <p:spPr>
          <a:xfrm>
            <a:off x="2447871" y="3472357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n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8" name="Textfeld 12"/>
          <p:cNvSpPr/>
          <p:nvPr/>
        </p:nvSpPr>
        <p:spPr>
          <a:xfrm>
            <a:off x="2328914" y="3947224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t</a:t>
            </a:r>
            <a:endParaRPr lang="en-GB" sz="2800" b="0" strike="noStrike" spc="-1">
              <a:latin typeface="Arial"/>
            </a:endParaRPr>
          </a:p>
        </p:txBody>
      </p:sp>
      <p:sp>
        <p:nvSpPr>
          <p:cNvPr id="99" name="Textfeld 13"/>
          <p:cNvSpPr/>
          <p:nvPr/>
        </p:nvSpPr>
        <p:spPr>
          <a:xfrm>
            <a:off x="2816575" y="4417680"/>
            <a:ext cx="2182320" cy="51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0" strike="noStrike" spc="-1">
                <a:solidFill>
                  <a:srgbClr val="1E4783"/>
                </a:solidFill>
                <a:latin typeface="Calibri"/>
              </a:rPr>
              <a:t>feier</a:t>
            </a:r>
            <a:r>
              <a:rPr lang="de-DE" sz="2800" b="1" strike="noStrike" spc="-1">
                <a:solidFill>
                  <a:srgbClr val="1E4783"/>
                </a:solidFill>
                <a:latin typeface="Calibri"/>
              </a:rPr>
              <a:t>n</a:t>
            </a:r>
            <a:endParaRPr lang="en-GB" sz="2800" b="0" strike="noStrike" spc="-1">
              <a:latin typeface="Arial"/>
            </a:endParaRPr>
          </a:p>
        </p:txBody>
      </p:sp>
      <p:pic>
        <p:nvPicPr>
          <p:cNvPr id="2" name="Picture 2" descr="Sparkler at night with Christmas tree">
            <a:extLst>
              <a:ext uri="{FF2B5EF4-FFF2-40B4-BE49-F238E27FC236}">
                <a16:creationId xmlns:a16="http://schemas.microsoft.com/office/drawing/2014/main" id="{7022FBD5-EF4A-7856-872C-4AAF43D041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877" y="1307348"/>
            <a:ext cx="4302368" cy="283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stive scene with hot chocolate, maple cookie and Christmas decorations">
            <a:extLst>
              <a:ext uri="{FF2B5EF4-FFF2-40B4-BE49-F238E27FC236}">
                <a16:creationId xmlns:a16="http://schemas.microsoft.com/office/drawing/2014/main" id="{DE60556F-A322-CCE2-A1EB-04AC3F7467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424577"/>
            <a:ext cx="4724399" cy="3141337"/>
          </a:xfrm>
          <a:prstGeom prst="rect">
            <a:avLst/>
          </a:prstGeom>
        </p:spPr>
      </p:pic>
      <p:sp>
        <p:nvSpPr>
          <p:cNvPr id="100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Übersetz ins Deutsche!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01" name="Title 6"/>
          <p:cNvSpPr/>
          <p:nvPr/>
        </p:nvSpPr>
        <p:spPr>
          <a:xfrm>
            <a:off x="463320" y="1157760"/>
            <a:ext cx="5702113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endParaRPr lang="en-GB" sz="1800" b="0" strike="noStrike" spc="-1"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You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celebrate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(on) New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Year‘s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Eve.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They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party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at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the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weekend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He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celebrates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Christmas.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She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celebrates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pc="-1">
                <a:solidFill>
                  <a:srgbClr val="1E4783"/>
                </a:solidFill>
                <a:latin typeface="Calibri"/>
              </a:rPr>
              <a:t>[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her</a:t>
            </a:r>
            <a:r>
              <a:rPr lang="de-DE" sz="2800" spc="-1">
                <a:solidFill>
                  <a:srgbClr val="1E4783"/>
                </a:solidFill>
                <a:latin typeface="Calibri"/>
              </a:rPr>
              <a:t>]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birthday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You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(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pl</a:t>
            </a:r>
            <a:r>
              <a:rPr lang="de-DE" sz="2800" spc="-1">
                <a:solidFill>
                  <a:srgbClr val="1E4783"/>
                </a:solidFill>
                <a:latin typeface="Calibri"/>
              </a:rPr>
              <a:t>)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party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often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We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celebrate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Easter.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I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party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with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my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friends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.</a:t>
            </a:r>
            <a:endParaRPr lang="en-GB" sz="2800" strike="noStrike" spc="-1">
              <a:latin typeface="Calibri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Ms Wittmann, do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you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de-DE" sz="2800" strike="noStrike" spc="-1" err="1">
                <a:solidFill>
                  <a:srgbClr val="1E4783"/>
                </a:solidFill>
                <a:latin typeface="Calibri"/>
              </a:rPr>
              <a:t>celebrate</a:t>
            </a:r>
            <a:r>
              <a:rPr lang="de-DE" sz="2800" strike="noStrike" spc="-1">
                <a:solidFill>
                  <a:srgbClr val="1E4783"/>
                </a:solidFill>
                <a:latin typeface="Calibri"/>
              </a:rPr>
              <a:t> Advent?</a:t>
            </a:r>
            <a:endParaRPr lang="en-GB" sz="2800" strike="noStrike" spc="-1">
              <a:latin typeface="Calibri"/>
            </a:endParaRPr>
          </a:p>
        </p:txBody>
      </p:sp>
      <p:sp>
        <p:nvSpPr>
          <p:cNvPr id="102" name="Title 6"/>
          <p:cNvSpPr/>
          <p:nvPr/>
        </p:nvSpPr>
        <p:spPr>
          <a:xfrm>
            <a:off x="6036840" y="1153440"/>
            <a:ext cx="5454074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90000"/>
              </a:lnSpc>
            </a:pPr>
            <a:endParaRPr lang="en-GB" sz="1800" b="0" strike="noStrike" spc="-1"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Du feierst </a:t>
            </a:r>
            <a:r>
              <a:rPr lang="de-DE" sz="2800" b="1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(an) Silvester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Sie feiern am Wochenende.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Er feiert Weihnachten.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Sie feiert </a:t>
            </a:r>
            <a:r>
              <a:rPr lang="de-DE" sz="2800" b="1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Geburtstag</a:t>
            </a: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Ihr feiert oft.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Wir feiern Ostern.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Ich feiere mit meinen Freunden.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  <a:p>
            <a:pPr marL="457200" indent="-456565">
              <a:lnSpc>
                <a:spcPct val="90000"/>
              </a:lnSpc>
              <a:buClr>
                <a:srgbClr val="1E4783"/>
              </a:buClr>
              <a:buFont typeface="Calibri Light"/>
              <a:buAutoNum type="arabicPeriod"/>
            </a:pPr>
            <a:r>
              <a:rPr lang="de-DE" sz="2800" b="1" strike="noStrike" spc="-1">
                <a:solidFill>
                  <a:srgbClr val="1E4783"/>
                </a:solidFill>
                <a:highlight>
                  <a:srgbClr val="C0C0C0"/>
                </a:highlight>
                <a:latin typeface="Calibri Light"/>
              </a:rPr>
              <a:t>Frau Wittmann, feiern Sie Advent?</a:t>
            </a:r>
            <a:endParaRPr lang="en-GB" sz="2800" b="0" strike="noStrike" spc="-1">
              <a:highlight>
                <a:srgbClr val="C0C0C0"/>
              </a:highligh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Frag deine Mitschüler*innen!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04" name="Title 6"/>
          <p:cNvSpPr/>
          <p:nvPr/>
        </p:nvSpPr>
        <p:spPr>
          <a:xfrm>
            <a:off x="463320" y="1157760"/>
            <a:ext cx="10515240" cy="438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Walk around the classroom and ask ten people in your class what they like to celebrate.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Was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st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du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?	  Ich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e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…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Keep a note of your classmates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’ answers.</a:t>
            </a:r>
            <a:endParaRPr lang="en-GB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Later, the teacher will ask you:</a:t>
            </a:r>
            <a:endParaRPr lang="en-GB" sz="2800" b="0" strike="noStrike" spc="-1" dirty="0">
              <a:latin typeface="Arial"/>
            </a:endParaRPr>
          </a:p>
          <a:p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Was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sie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?          Sie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…</a:t>
            </a:r>
            <a:endParaRPr lang="en-GB" sz="2800" b="0" strike="noStrike" spc="-1" dirty="0">
              <a:latin typeface="Arial"/>
            </a:endParaRPr>
          </a:p>
          <a:p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Was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er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?           Er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feier</a:t>
            </a:r>
            <a:r>
              <a:rPr lang="en-US" sz="2800" b="1" strike="noStrike" spc="-1" dirty="0" err="1">
                <a:solidFill>
                  <a:srgbClr val="1E4783"/>
                </a:solidFill>
                <a:latin typeface="Calibri"/>
              </a:rPr>
              <a:t>t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 err="1">
                <a:solidFill>
                  <a:srgbClr val="1E4783"/>
                </a:solidFill>
                <a:latin typeface="Calibri"/>
              </a:rPr>
              <a:t>gern</a:t>
            </a:r>
            <a:r>
              <a:rPr lang="en-US" sz="2800" spc="-1" dirty="0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0" strike="noStrike" spc="-1" dirty="0">
                <a:solidFill>
                  <a:srgbClr val="1E4783"/>
                </a:solidFill>
                <a:latin typeface="Calibri"/>
              </a:rPr>
              <a:t>…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05" name="Arrow: Right 3"/>
          <p:cNvSpPr/>
          <p:nvPr/>
        </p:nvSpPr>
        <p:spPr>
          <a:xfrm>
            <a:off x="3737520" y="2137066"/>
            <a:ext cx="260280" cy="23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2F7B"/>
          </a:solidFill>
          <a:ln>
            <a:solidFill>
              <a:srgbClr val="C9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Arrow: Right 4"/>
          <p:cNvSpPr/>
          <p:nvPr/>
        </p:nvSpPr>
        <p:spPr>
          <a:xfrm>
            <a:off x="3607200" y="3853440"/>
            <a:ext cx="260280" cy="23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2F7B"/>
          </a:solidFill>
          <a:ln>
            <a:solidFill>
              <a:srgbClr val="C9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Arrow: Right 5"/>
          <p:cNvSpPr/>
          <p:nvPr/>
        </p:nvSpPr>
        <p:spPr>
          <a:xfrm>
            <a:off x="3580560" y="4259880"/>
            <a:ext cx="260280" cy="230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52F7B"/>
          </a:solidFill>
          <a:ln>
            <a:solidFill>
              <a:srgbClr val="C9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8" name="Graphic 7" descr="Two speech bubbles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88760" y="1333440"/>
            <a:ext cx="4571640" cy="457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4"/>
          <p:cNvSpPr/>
          <p:nvPr/>
        </p:nvSpPr>
        <p:spPr>
          <a:xfrm>
            <a:off x="463320" y="1173600"/>
            <a:ext cx="7945560" cy="193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You should now be able to:</a:t>
            </a:r>
            <a:endParaRPr lang="en-GB" sz="2800" b="0" strike="noStrike" spc="-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1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Conjugate the regular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verb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feiern</a:t>
            </a:r>
            <a:endParaRPr lang="en-GB" sz="2800" b="0" strike="noStrike" spc="-1" err="1">
              <a:latin typeface="Arial"/>
            </a:endParaRPr>
          </a:p>
          <a:p>
            <a:pPr marL="404495" indent="-403860">
              <a:lnSpc>
                <a:spcPct val="100000"/>
              </a:lnSpc>
              <a:spcAft>
                <a:spcPts val="1800"/>
              </a:spcAft>
              <a:tabLst>
                <a:tab pos="0" algn="l"/>
              </a:tabLst>
            </a:pPr>
            <a:r>
              <a:rPr lang="en-US" sz="2800" b="1" strike="noStrike" spc="-1">
                <a:solidFill>
                  <a:srgbClr val="1E4783"/>
                </a:solidFill>
                <a:latin typeface="Calibri"/>
              </a:rPr>
              <a:t>2 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	Form sentences using the </a:t>
            </a:r>
            <a:r>
              <a:rPr lang="en-US" sz="2800" spc="-1">
                <a:solidFill>
                  <a:srgbClr val="1E4783"/>
                </a:solidFill>
                <a:latin typeface="Calibri"/>
              </a:rPr>
              <a:t>verb</a:t>
            </a:r>
            <a:r>
              <a:rPr lang="en-US" sz="2800" b="0" strike="noStrike" spc="-1">
                <a:solidFill>
                  <a:srgbClr val="1E4783"/>
                </a:solidFill>
                <a:latin typeface="Calibri"/>
              </a:rPr>
              <a:t> </a:t>
            </a:r>
            <a:r>
              <a:rPr lang="en-US" sz="2800" b="1" strike="noStrike" spc="-1" err="1">
                <a:solidFill>
                  <a:srgbClr val="1E4783"/>
                </a:solidFill>
                <a:latin typeface="Calibri"/>
              </a:rPr>
              <a:t>feiern</a:t>
            </a:r>
            <a:endParaRPr lang="en-GB" sz="2800" b="0" strike="noStrike" spc="-1" err="1">
              <a:latin typeface="Arial"/>
            </a:endParaRPr>
          </a:p>
        </p:txBody>
      </p:sp>
      <p:sp>
        <p:nvSpPr>
          <p:cNvPr id="110" name="Title 6"/>
          <p:cNvSpPr/>
          <p:nvPr/>
        </p:nvSpPr>
        <p:spPr>
          <a:xfrm>
            <a:off x="463320" y="36504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strike="noStrike" spc="-1">
                <a:solidFill>
                  <a:srgbClr val="1E4783"/>
                </a:solidFill>
                <a:latin typeface="Calibri"/>
              </a:rPr>
              <a:t>Lernziele</a:t>
            </a:r>
            <a:endParaRPr lang="en-GB" sz="4000" b="0" strike="noStrike" spc="-1">
              <a:latin typeface="Arial"/>
            </a:endParaRPr>
          </a:p>
        </p:txBody>
      </p:sp>
      <p:pic>
        <p:nvPicPr>
          <p:cNvPr id="3" name="Grafik 2" descr="Ein Bild, das Person, Spieler enthält.&#10;&#10;Automatisch generierte Beschreibung">
            <a:extLst>
              <a:ext uri="{FF2B5EF4-FFF2-40B4-BE49-F238E27FC236}">
                <a16:creationId xmlns:a16="http://schemas.microsoft.com/office/drawing/2014/main" id="{8890016C-75F7-449A-9813-34FF76948A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49" y="232061"/>
            <a:ext cx="7438648" cy="6051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"/>
          <p:cNvSpPr/>
          <p:nvPr/>
        </p:nvSpPr>
        <p:spPr>
          <a:xfrm>
            <a:off x="0" y="0"/>
            <a:ext cx="12191760" cy="5881320"/>
          </a:xfrm>
          <a:prstGeom prst="rect">
            <a:avLst/>
          </a:prstGeom>
          <a:solidFill>
            <a:srgbClr val="C9980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Title 6"/>
          <p:cNvSpPr/>
          <p:nvPr/>
        </p:nvSpPr>
        <p:spPr>
          <a:xfrm>
            <a:off x="463320" y="2322720"/>
            <a:ext cx="10515240" cy="617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trike="noStrike" spc="-1" err="1">
                <a:solidFill>
                  <a:srgbClr val="FFFFFF"/>
                </a:solidFill>
                <a:latin typeface="Calibri"/>
              </a:rPr>
              <a:t>schenken</a:t>
            </a:r>
            <a:r>
              <a:rPr lang="en-US" sz="5400" b="1" spc="-1">
                <a:solidFill>
                  <a:srgbClr val="FFFFFF"/>
                </a:solidFill>
                <a:latin typeface="Calibri"/>
              </a:rPr>
              <a:t> </a:t>
            </a:r>
            <a:endParaRPr lang="en-GB" sz="5400" b="1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 Light"/>
              </a:rPr>
              <a:t>(to gift)</a:t>
            </a:r>
            <a:endParaRPr lang="en-GB" sz="3600" b="0" strike="noStrike" spc="-1">
              <a:latin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36833446F92419CFC660F85E1D1E4" ma:contentTypeVersion="14" ma:contentTypeDescription="Create a new document." ma:contentTypeScope="" ma:versionID="af5c95590cb3654ed4727efddcf2dce0">
  <xsd:schema xmlns:xsd="http://www.w3.org/2001/XMLSchema" xmlns:xs="http://www.w3.org/2001/XMLSchema" xmlns:p="http://schemas.microsoft.com/office/2006/metadata/properties" xmlns:ns2="816dcea9-cd0e-4921-b3ea-7b0ac1b7b313" xmlns:ns3="b51d2b28-d506-4486-a545-4bff50871993" targetNamespace="http://schemas.microsoft.com/office/2006/metadata/properties" ma:root="true" ma:fieldsID="95f92f863201d37a2af23ab56727c7bb" ns2:_="" ns3:_="">
    <xsd:import namespace="816dcea9-cd0e-4921-b3ea-7b0ac1b7b313"/>
    <xsd:import namespace="b51d2b28-d506-4486-a545-4bff508719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dcea9-cd0e-4921-b3ea-7b0ac1b7b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42b05b-9ba8-4872-bed0-60cf4bd1a3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d2b28-d506-4486-a545-4bff5087199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e096268-3d65-40d8-a6e6-eafbb3bcd15f}" ma:internalName="TaxCatchAll" ma:showField="CatchAllData" ma:web="b51d2b28-d506-4486-a545-4bff508719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51d2b28-d506-4486-a545-4bff50871993" xsi:nil="true"/>
    <lcf76f155ced4ddcb4097134ff3c332f xmlns="816dcea9-cd0e-4921-b3ea-7b0ac1b7b3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A1906-EF4B-4906-B1B9-C139B20DF8B1}">
  <ds:schemaRefs>
    <ds:schemaRef ds:uri="816dcea9-cd0e-4921-b3ea-7b0ac1b7b313"/>
    <ds:schemaRef ds:uri="b51d2b28-d506-4486-a545-4bff508719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3010A1-774B-4C5C-AED8-6A6E92E62106}">
  <ds:schemaRefs>
    <ds:schemaRef ds:uri="816dcea9-cd0e-4921-b3ea-7b0ac1b7b313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51d2b28-d506-4486-a545-4bff50871993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353FF2D-F2C3-4854-BB9C-17D3A0B92B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2455</Words>
  <Application>Microsoft Office PowerPoint</Application>
  <PresentationFormat>Widescreen</PresentationFormat>
  <Paragraphs>545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Bookman Old Style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Joe O'Keeffe</dc:creator>
  <dc:description/>
  <cp:lastModifiedBy>Sean Geraghty</cp:lastModifiedBy>
  <cp:revision>40</cp:revision>
  <dcterms:created xsi:type="dcterms:W3CDTF">2021-10-04T12:15:27Z</dcterms:created>
  <dcterms:modified xsi:type="dcterms:W3CDTF">2023-02-07T14:48:14Z</dcterms:modified>
  <dc:language>en-IE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0x01010038B36833446F92419CFC660F85E1D1E4</vt:lpwstr>
  </property>
  <property fmtid="{D5CDD505-2E9C-101B-9397-08002B2CF9AE}" pid="3" name="MediaServiceImageTags">
    <vt:lpwstr/>
  </property>
  <property fmtid="{D5CDD505-2E9C-101B-9397-08002B2CF9AE}" pid="4" name="PresentationFormat">
    <vt:lpwstr>Breitbild</vt:lpwstr>
  </property>
  <property fmtid="{D5CDD505-2E9C-101B-9397-08002B2CF9AE}" pid="5" name="Slides">
    <vt:i4>47</vt:i4>
  </property>
</Properties>
</file>