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sldIdLst>
    <p:sldId id="269" r:id="rId5"/>
    <p:sldId id="268" r:id="rId6"/>
    <p:sldId id="259" r:id="rId7"/>
    <p:sldId id="271" r:id="rId8"/>
    <p:sldId id="262" r:id="rId9"/>
    <p:sldId id="274" r:id="rId10"/>
    <p:sldId id="264" r:id="rId11"/>
    <p:sldId id="275" r:id="rId12"/>
    <p:sldId id="281" r:id="rId13"/>
    <p:sldId id="266" r:id="rId14"/>
    <p:sldId id="285" r:id="rId15"/>
    <p:sldId id="276" r:id="rId16"/>
    <p:sldId id="278" r:id="rId17"/>
    <p:sldId id="282" r:id="rId18"/>
    <p:sldId id="283" r:id="rId19"/>
    <p:sldId id="280" r:id="rId20"/>
    <p:sldId id="294" r:id="rId21"/>
    <p:sldId id="286" r:id="rId22"/>
    <p:sldId id="287" r:id="rId23"/>
    <p:sldId id="288" r:id="rId24"/>
    <p:sldId id="289" r:id="rId25"/>
    <p:sldId id="291" r:id="rId26"/>
    <p:sldId id="292" r:id="rId27"/>
    <p:sldId id="290" r:id="rId28"/>
    <p:sldId id="29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9802"/>
    <a:srgbClr val="1E4783"/>
    <a:srgbClr val="E84141"/>
    <a:srgbClr val="A52F7B"/>
    <a:srgbClr val="FFDE3B"/>
    <a:srgbClr val="FEC000"/>
    <a:srgbClr val="FD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70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85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a bumptobeyond" userId="S::ina3010_web.de#ext#@folens.onmicrosoft.com::2efb32b7-2019-4f02-9c4a-3ddcbebe1066" providerId="AD" clId="Web-{A6AD93F3-A871-2066-BAD8-87CE52D644A0}"/>
    <pc:docChg chg="delSld sldOrd">
      <pc:chgData name="ina bumptobeyond" userId="S::ina3010_web.de#ext#@folens.onmicrosoft.com::2efb32b7-2019-4f02-9c4a-3ddcbebe1066" providerId="AD" clId="Web-{A6AD93F3-A871-2066-BAD8-87CE52D644A0}" dt="2021-12-15T12:00:45.124" v="2"/>
      <pc:docMkLst>
        <pc:docMk/>
      </pc:docMkLst>
      <pc:sldChg chg="del ord">
        <pc:chgData name="ina bumptobeyond" userId="S::ina3010_web.de#ext#@folens.onmicrosoft.com::2efb32b7-2019-4f02-9c4a-3ddcbebe1066" providerId="AD" clId="Web-{A6AD93F3-A871-2066-BAD8-87CE52D644A0}" dt="2021-12-15T12:00:45.124" v="2"/>
        <pc:sldMkLst>
          <pc:docMk/>
          <pc:sldMk cId="4036633924" sldId="295"/>
        </pc:sldMkLst>
      </pc:sldChg>
    </pc:docChg>
  </pc:docChgLst>
  <pc:docChgLst>
    <pc:chgData name="ina bumptobeyond" userId="S::ina3010_web.de#ext#@folens.onmicrosoft.com::2efb32b7-2019-4f02-9c4a-3ddcbebe1066" providerId="AD" clId="Web-{41E23D0B-E3F3-04B8-D874-D600D3F3D4A6}"/>
    <pc:docChg chg="modSld">
      <pc:chgData name="ina bumptobeyond" userId="S::ina3010_web.de#ext#@folens.onmicrosoft.com::2efb32b7-2019-4f02-9c4a-3ddcbebe1066" providerId="AD" clId="Web-{41E23D0B-E3F3-04B8-D874-D600D3F3D4A6}" dt="2021-12-14T13:02:02.009" v="30" actId="1076"/>
      <pc:docMkLst>
        <pc:docMk/>
      </pc:docMkLst>
      <pc:sldChg chg="modSp">
        <pc:chgData name="ina bumptobeyond" userId="S::ina3010_web.de#ext#@folens.onmicrosoft.com::2efb32b7-2019-4f02-9c4a-3ddcbebe1066" providerId="AD" clId="Web-{41E23D0B-E3F3-04B8-D874-D600D3F3D4A6}" dt="2021-12-14T13:01:05.226" v="21" actId="20577"/>
        <pc:sldMkLst>
          <pc:docMk/>
          <pc:sldMk cId="673823407" sldId="276"/>
        </pc:sldMkLst>
        <pc:spChg chg="mod">
          <ac:chgData name="ina bumptobeyond" userId="S::ina3010_web.de#ext#@folens.onmicrosoft.com::2efb32b7-2019-4f02-9c4a-3ddcbebe1066" providerId="AD" clId="Web-{41E23D0B-E3F3-04B8-D874-D600D3F3D4A6}" dt="2021-12-14T13:01:05.226" v="21" actId="20577"/>
          <ac:spMkLst>
            <pc:docMk/>
            <pc:sldMk cId="673823407" sldId="276"/>
            <ac:spMk id="2" creationId="{EDF0E529-A47E-5645-BC05-48F118AAB37F}"/>
          </ac:spMkLst>
        </pc:spChg>
      </pc:sldChg>
      <pc:sldChg chg="modSp">
        <pc:chgData name="ina bumptobeyond" userId="S::ina3010_web.de#ext#@folens.onmicrosoft.com::2efb32b7-2019-4f02-9c4a-3ddcbebe1066" providerId="AD" clId="Web-{41E23D0B-E3F3-04B8-D874-D600D3F3D4A6}" dt="2021-12-14T13:00:50.632" v="20" actId="1076"/>
        <pc:sldMkLst>
          <pc:docMk/>
          <pc:sldMk cId="4155378097" sldId="287"/>
        </pc:sldMkLst>
        <pc:spChg chg="mod">
          <ac:chgData name="ina bumptobeyond" userId="S::ina3010_web.de#ext#@folens.onmicrosoft.com::2efb32b7-2019-4f02-9c4a-3ddcbebe1066" providerId="AD" clId="Web-{41E23D0B-E3F3-04B8-D874-D600D3F3D4A6}" dt="2021-12-14T13:00:50.632" v="20" actId="1076"/>
          <ac:spMkLst>
            <pc:docMk/>
            <pc:sldMk cId="4155378097" sldId="287"/>
            <ac:spMk id="2" creationId="{EDF0E529-A47E-5645-BC05-48F118AAB37F}"/>
          </ac:spMkLst>
        </pc:spChg>
      </pc:sldChg>
      <pc:sldChg chg="modSp">
        <pc:chgData name="ina bumptobeyond" userId="S::ina3010_web.de#ext#@folens.onmicrosoft.com::2efb32b7-2019-4f02-9c4a-3ddcbebe1066" providerId="AD" clId="Web-{41E23D0B-E3F3-04B8-D874-D600D3F3D4A6}" dt="2021-12-14T13:02:02.009" v="30" actId="1076"/>
        <pc:sldMkLst>
          <pc:docMk/>
          <pc:sldMk cId="1759232325" sldId="292"/>
        </pc:sldMkLst>
        <pc:spChg chg="mod">
          <ac:chgData name="ina bumptobeyond" userId="S::ina3010_web.de#ext#@folens.onmicrosoft.com::2efb32b7-2019-4f02-9c4a-3ddcbebe1066" providerId="AD" clId="Web-{41E23D0B-E3F3-04B8-D874-D600D3F3D4A6}" dt="2021-12-14T13:02:02.009" v="30" actId="1076"/>
          <ac:spMkLst>
            <pc:docMk/>
            <pc:sldMk cId="1759232325" sldId="292"/>
            <ac:spMk id="2" creationId="{EDF0E529-A47E-5645-BC05-48F118AAB37F}"/>
          </ac:spMkLst>
        </pc:spChg>
      </pc:sldChg>
    </pc:docChg>
  </pc:docChgLst>
  <pc:docChgLst>
    <pc:chgData name="Conor Walker" userId="9e745111-8e3a-4b36-beec-6898a7e39431" providerId="ADAL" clId="{D46842C3-4DA0-4AC9-9302-ACB9C56B1230}"/>
    <pc:docChg chg="undo custSel modSld">
      <pc:chgData name="Conor Walker" userId="9e745111-8e3a-4b36-beec-6898a7e39431" providerId="ADAL" clId="{D46842C3-4DA0-4AC9-9302-ACB9C56B1230}" dt="2022-01-08T13:15:03.444" v="19" actId="478"/>
      <pc:docMkLst>
        <pc:docMk/>
      </pc:docMkLst>
      <pc:sldChg chg="addSp delSp modSp mod addAnim delAnim">
        <pc:chgData name="Conor Walker" userId="9e745111-8e3a-4b36-beec-6898a7e39431" providerId="ADAL" clId="{D46842C3-4DA0-4AC9-9302-ACB9C56B1230}" dt="2022-01-08T13:15:03.444" v="19" actId="478"/>
        <pc:sldMkLst>
          <pc:docMk/>
          <pc:sldMk cId="740997719" sldId="278"/>
        </pc:sldMkLst>
        <pc:spChg chg="mod">
          <ac:chgData name="Conor Walker" userId="9e745111-8e3a-4b36-beec-6898a7e39431" providerId="ADAL" clId="{D46842C3-4DA0-4AC9-9302-ACB9C56B1230}" dt="2022-01-08T13:14:40.876" v="7" actId="20577"/>
          <ac:spMkLst>
            <pc:docMk/>
            <pc:sldMk cId="740997719" sldId="278"/>
            <ac:spMk id="3" creationId="{A49E7E4F-6F9B-BB4E-B4C6-EB6D38A45792}"/>
          </ac:spMkLst>
        </pc:spChg>
        <pc:spChg chg="add del">
          <ac:chgData name="Conor Walker" userId="9e745111-8e3a-4b36-beec-6898a7e39431" providerId="ADAL" clId="{D46842C3-4DA0-4AC9-9302-ACB9C56B1230}" dt="2022-01-08T13:15:03.444" v="19" actId="478"/>
          <ac:spMkLst>
            <pc:docMk/>
            <pc:sldMk cId="740997719" sldId="278"/>
            <ac:spMk id="7" creationId="{23D32FE3-78B1-4376-99BE-899C182D13FE}"/>
          </ac:spMkLst>
        </pc:spChg>
        <pc:spChg chg="add del">
          <ac:chgData name="Conor Walker" userId="9e745111-8e3a-4b36-beec-6898a7e39431" providerId="ADAL" clId="{D46842C3-4DA0-4AC9-9302-ACB9C56B1230}" dt="2022-01-08T13:15:03.139" v="18" actId="478"/>
          <ac:spMkLst>
            <pc:docMk/>
            <pc:sldMk cId="740997719" sldId="278"/>
            <ac:spMk id="8" creationId="{88D22361-05FF-4C0E-9D33-67BBA7D46FE7}"/>
          </ac:spMkLst>
        </pc:spChg>
        <pc:spChg chg="add del">
          <ac:chgData name="Conor Walker" userId="9e745111-8e3a-4b36-beec-6898a7e39431" providerId="ADAL" clId="{D46842C3-4DA0-4AC9-9302-ACB9C56B1230}" dt="2022-01-08T13:15:02.948" v="17" actId="478"/>
          <ac:spMkLst>
            <pc:docMk/>
            <pc:sldMk cId="740997719" sldId="278"/>
            <ac:spMk id="9" creationId="{F087E89E-6E8C-44C3-BA18-D33B11B4A0B9}"/>
          </ac:spMkLst>
        </pc:spChg>
        <pc:spChg chg="add del">
          <ac:chgData name="Conor Walker" userId="9e745111-8e3a-4b36-beec-6898a7e39431" providerId="ADAL" clId="{D46842C3-4DA0-4AC9-9302-ACB9C56B1230}" dt="2022-01-08T13:15:02.764" v="16" actId="478"/>
          <ac:spMkLst>
            <pc:docMk/>
            <pc:sldMk cId="740997719" sldId="278"/>
            <ac:spMk id="10" creationId="{A8B2A47B-193A-4542-8625-D99FAB40AFD4}"/>
          </ac:spMkLst>
        </pc:spChg>
        <pc:spChg chg="add del">
          <ac:chgData name="Conor Walker" userId="9e745111-8e3a-4b36-beec-6898a7e39431" providerId="ADAL" clId="{D46842C3-4DA0-4AC9-9302-ACB9C56B1230}" dt="2022-01-08T13:15:02.580" v="15" actId="478"/>
          <ac:spMkLst>
            <pc:docMk/>
            <pc:sldMk cId="740997719" sldId="278"/>
            <ac:spMk id="11" creationId="{7DA413D9-8F0B-47A8-B8F5-AA1945B81256}"/>
          </ac:spMkLst>
        </pc:spChg>
        <pc:spChg chg="add del">
          <ac:chgData name="Conor Walker" userId="9e745111-8e3a-4b36-beec-6898a7e39431" providerId="ADAL" clId="{D46842C3-4DA0-4AC9-9302-ACB9C56B1230}" dt="2022-01-08T13:15:02.406" v="14" actId="478"/>
          <ac:spMkLst>
            <pc:docMk/>
            <pc:sldMk cId="740997719" sldId="278"/>
            <ac:spMk id="12" creationId="{33BD12A2-3206-4FE1-BE89-30A765F034B0}"/>
          </ac:spMkLst>
        </pc:spChg>
      </pc:sldChg>
    </pc:docChg>
  </pc:docChgLst>
  <pc:docChgLst>
    <pc:chgData name="MEDB FARRELL (CP Setanta)" userId="ab51aef0-156f-4dc4-8838-19cef46f3dee" providerId="ADAL" clId="{CA692873-A824-49F3-912F-F01711FE47A8}"/>
    <pc:docChg chg="undo custSel addSld delSld modSld sldOrd">
      <pc:chgData name="MEDB FARRELL (CP Setanta)" userId="ab51aef0-156f-4dc4-8838-19cef46f3dee" providerId="ADAL" clId="{CA692873-A824-49F3-912F-F01711FE47A8}" dt="2021-12-08T17:14:29.648" v="6590" actId="20577"/>
      <pc:docMkLst>
        <pc:docMk/>
      </pc:docMkLst>
      <pc:sldChg chg="addSp delSp modSp mod ord modClrScheme chgLayout">
        <pc:chgData name="MEDB FARRELL (CP Setanta)" userId="ab51aef0-156f-4dc4-8838-19cef46f3dee" providerId="ADAL" clId="{CA692873-A824-49F3-912F-F01711FE47A8}" dt="2021-12-08T14:03:45.974" v="4769" actId="1076"/>
        <pc:sldMkLst>
          <pc:docMk/>
          <pc:sldMk cId="4204063863" sldId="259"/>
        </pc:sldMkLst>
        <pc:spChg chg="add del mod ord">
          <ac:chgData name="MEDB FARRELL (CP Setanta)" userId="ab51aef0-156f-4dc4-8838-19cef46f3dee" providerId="ADAL" clId="{CA692873-A824-49F3-912F-F01711FE47A8}" dt="2021-12-08T12:28:19.545" v="1362" actId="700"/>
          <ac:spMkLst>
            <pc:docMk/>
            <pc:sldMk cId="4204063863" sldId="259"/>
            <ac:spMk id="2" creationId="{27538641-3CD4-45B2-90F0-26D8A98478B5}"/>
          </ac:spMkLst>
        </pc:spChg>
        <pc:spChg chg="add del mod ord">
          <ac:chgData name="MEDB FARRELL (CP Setanta)" userId="ab51aef0-156f-4dc4-8838-19cef46f3dee" providerId="ADAL" clId="{CA692873-A824-49F3-912F-F01711FE47A8}" dt="2021-12-08T12:28:19.545" v="1362" actId="700"/>
          <ac:spMkLst>
            <pc:docMk/>
            <pc:sldMk cId="4204063863" sldId="259"/>
            <ac:spMk id="3" creationId="{56FB2D60-20CC-4A9D-800E-BAB3BC29AAD0}"/>
          </ac:spMkLst>
        </pc:spChg>
        <pc:spChg chg="mod">
          <ac:chgData name="MEDB FARRELL (CP Setanta)" userId="ab51aef0-156f-4dc4-8838-19cef46f3dee" providerId="ADAL" clId="{CA692873-A824-49F3-912F-F01711FE47A8}" dt="2021-12-08T14:02:32.385" v="4761" actId="14100"/>
          <ac:spMkLst>
            <pc:docMk/>
            <pc:sldMk cId="4204063863" sldId="259"/>
            <ac:spMk id="5" creationId="{998FB9EA-9758-D049-BA46-CB19031E430D}"/>
          </ac:spMkLst>
        </pc:spChg>
        <pc:spChg chg="mod">
          <ac:chgData name="MEDB FARRELL (CP Setanta)" userId="ab51aef0-156f-4dc4-8838-19cef46f3dee" providerId="ADAL" clId="{CA692873-A824-49F3-912F-F01711FE47A8}" dt="2021-12-08T12:27:58.077" v="1322" actId="20577"/>
          <ac:spMkLst>
            <pc:docMk/>
            <pc:sldMk cId="4204063863" sldId="259"/>
            <ac:spMk id="6" creationId="{5F3A3C56-337E-C149-B200-1DE8C8B62E3C}"/>
          </ac:spMkLst>
        </pc:spChg>
        <pc:graphicFrameChg chg="add del mod">
          <ac:chgData name="MEDB FARRELL (CP Setanta)" userId="ab51aef0-156f-4dc4-8838-19cef46f3dee" providerId="ADAL" clId="{CA692873-A824-49F3-912F-F01711FE47A8}" dt="2021-12-08T14:03:41.330" v="4767"/>
          <ac:graphicFrameMkLst>
            <pc:docMk/>
            <pc:sldMk cId="4204063863" sldId="259"/>
            <ac:graphicFrameMk id="7" creationId="{AE364D05-AC69-427D-8860-B31C78003325}"/>
          </ac:graphicFrameMkLst>
        </pc:graphicFrameChg>
        <pc:picChg chg="add del mod">
          <ac:chgData name="MEDB FARRELL (CP Setanta)" userId="ab51aef0-156f-4dc4-8838-19cef46f3dee" providerId="ADAL" clId="{CA692873-A824-49F3-912F-F01711FE47A8}" dt="2021-12-08T14:03:38.370" v="4765" actId="478"/>
          <ac:picMkLst>
            <pc:docMk/>
            <pc:sldMk cId="4204063863" sldId="259"/>
            <ac:picMk id="4" creationId="{999C1A46-D8A8-4161-9665-58FDDD988F9C}"/>
          </ac:picMkLst>
        </pc:picChg>
        <pc:picChg chg="add mod">
          <ac:chgData name="MEDB FARRELL (CP Setanta)" userId="ab51aef0-156f-4dc4-8838-19cef46f3dee" providerId="ADAL" clId="{CA692873-A824-49F3-912F-F01711FE47A8}" dt="2021-12-08T14:03:45.974" v="4769" actId="1076"/>
          <ac:picMkLst>
            <pc:docMk/>
            <pc:sldMk cId="4204063863" sldId="259"/>
            <ac:picMk id="8" creationId="{AD2C9B5D-927F-4FF6-9789-50E3528A6BBD}"/>
          </ac:picMkLst>
        </pc:picChg>
      </pc:sldChg>
      <pc:sldChg chg="addSp delSp modSp del mod modClrScheme chgLayout">
        <pc:chgData name="MEDB FARRELL (CP Setanta)" userId="ab51aef0-156f-4dc4-8838-19cef46f3dee" providerId="ADAL" clId="{CA692873-A824-49F3-912F-F01711FE47A8}" dt="2021-12-08T14:37:39.389" v="6033" actId="47"/>
        <pc:sldMkLst>
          <pc:docMk/>
          <pc:sldMk cId="4036130638" sldId="260"/>
        </pc:sldMkLst>
        <pc:spChg chg="mod">
          <ac:chgData name="MEDB FARRELL (CP Setanta)" userId="ab51aef0-156f-4dc4-8838-19cef46f3dee" providerId="ADAL" clId="{CA692873-A824-49F3-912F-F01711FE47A8}" dt="2021-12-08T11:54:55.024" v="96" actId="21"/>
          <ac:spMkLst>
            <pc:docMk/>
            <pc:sldMk cId="4036130638" sldId="260"/>
            <ac:spMk id="3" creationId="{EC0A58A4-69DE-C54D-978F-291A379DE7C9}"/>
          </ac:spMkLst>
        </pc:spChg>
        <pc:spChg chg="add del mod ord">
          <ac:chgData name="MEDB FARRELL (CP Setanta)" userId="ab51aef0-156f-4dc4-8838-19cef46f3dee" providerId="ADAL" clId="{CA692873-A824-49F3-912F-F01711FE47A8}" dt="2021-12-08T11:54:51.359" v="95" actId="700"/>
          <ac:spMkLst>
            <pc:docMk/>
            <pc:sldMk cId="4036130638" sldId="260"/>
            <ac:spMk id="4" creationId="{3387E93B-1AD9-44E5-A651-98E4A5AB6AC3}"/>
          </ac:spMkLst>
        </pc:spChg>
        <pc:spChg chg="add del mod ord">
          <ac:chgData name="MEDB FARRELL (CP Setanta)" userId="ab51aef0-156f-4dc4-8838-19cef46f3dee" providerId="ADAL" clId="{CA692873-A824-49F3-912F-F01711FE47A8}" dt="2021-12-08T11:54:51.359" v="95" actId="700"/>
          <ac:spMkLst>
            <pc:docMk/>
            <pc:sldMk cId="4036130638" sldId="260"/>
            <ac:spMk id="5" creationId="{BB68CB57-7631-4E31-B0D7-8737F8473C17}"/>
          </ac:spMkLst>
        </pc:spChg>
        <pc:spChg chg="add del mod ord">
          <ac:chgData name="MEDB FARRELL (CP Setanta)" userId="ab51aef0-156f-4dc4-8838-19cef46f3dee" providerId="ADAL" clId="{CA692873-A824-49F3-912F-F01711FE47A8}" dt="2021-12-08T11:54:51.359" v="95" actId="700"/>
          <ac:spMkLst>
            <pc:docMk/>
            <pc:sldMk cId="4036130638" sldId="260"/>
            <ac:spMk id="6" creationId="{53014C29-6365-48C8-B890-2022A5457F3D}"/>
          </ac:spMkLst>
        </pc:spChg>
      </pc:sldChg>
      <pc:sldChg chg="del">
        <pc:chgData name="MEDB FARRELL (CP Setanta)" userId="ab51aef0-156f-4dc4-8838-19cef46f3dee" providerId="ADAL" clId="{CA692873-A824-49F3-912F-F01711FE47A8}" dt="2021-12-08T14:37:37.779" v="6032" actId="47"/>
        <pc:sldMkLst>
          <pc:docMk/>
          <pc:sldMk cId="1981994060" sldId="261"/>
        </pc:sldMkLst>
      </pc:sldChg>
      <pc:sldChg chg="addSp modSp mod ord modAnim">
        <pc:chgData name="MEDB FARRELL (CP Setanta)" userId="ab51aef0-156f-4dc4-8838-19cef46f3dee" providerId="ADAL" clId="{CA692873-A824-49F3-912F-F01711FE47A8}" dt="2021-12-08T12:52:10.989" v="2500" actId="14734"/>
        <pc:sldMkLst>
          <pc:docMk/>
          <pc:sldMk cId="2230065871" sldId="262"/>
        </pc:sldMkLst>
        <pc:spChg chg="mod">
          <ac:chgData name="MEDB FARRELL (CP Setanta)" userId="ab51aef0-156f-4dc4-8838-19cef46f3dee" providerId="ADAL" clId="{CA692873-A824-49F3-912F-F01711FE47A8}" dt="2021-12-08T12:03:56.056" v="446" actId="20577"/>
          <ac:spMkLst>
            <pc:docMk/>
            <pc:sldMk cId="2230065871" sldId="262"/>
            <ac:spMk id="2" creationId="{EDF0E529-A47E-5645-BC05-48F118AAB37F}"/>
          </ac:spMkLst>
        </pc:spChg>
        <pc:spChg chg="add mod">
          <ac:chgData name="MEDB FARRELL (CP Setanta)" userId="ab51aef0-156f-4dc4-8838-19cef46f3dee" providerId="ADAL" clId="{CA692873-A824-49F3-912F-F01711FE47A8}" dt="2021-12-08T12:13:14.506" v="693" actId="20577"/>
          <ac:spMkLst>
            <pc:docMk/>
            <pc:sldMk cId="2230065871" sldId="262"/>
            <ac:spMk id="4" creationId="{0C36B512-49AF-46ED-9385-CF39E517EBCE}"/>
          </ac:spMkLst>
        </pc:spChg>
        <pc:spChg chg="add mod">
          <ac:chgData name="MEDB FARRELL (CP Setanta)" userId="ab51aef0-156f-4dc4-8838-19cef46f3dee" providerId="ADAL" clId="{CA692873-A824-49F3-912F-F01711FE47A8}" dt="2021-12-08T12:13:23.238" v="711" actId="20577"/>
          <ac:spMkLst>
            <pc:docMk/>
            <pc:sldMk cId="2230065871" sldId="262"/>
            <ac:spMk id="5" creationId="{DF108938-41A6-4777-B2B4-5F36643F9A3D}"/>
          </ac:spMkLst>
        </pc:spChg>
        <pc:spChg chg="add mod">
          <ac:chgData name="MEDB FARRELL (CP Setanta)" userId="ab51aef0-156f-4dc4-8838-19cef46f3dee" providerId="ADAL" clId="{CA692873-A824-49F3-912F-F01711FE47A8}" dt="2021-12-08T12:13:32.862" v="737" actId="20577"/>
          <ac:spMkLst>
            <pc:docMk/>
            <pc:sldMk cId="2230065871" sldId="262"/>
            <ac:spMk id="6" creationId="{05BC6089-8C54-41CC-B754-CBBD38C447CE}"/>
          </ac:spMkLst>
        </pc:spChg>
        <pc:spChg chg="add mod">
          <ac:chgData name="MEDB FARRELL (CP Setanta)" userId="ab51aef0-156f-4dc4-8838-19cef46f3dee" providerId="ADAL" clId="{CA692873-A824-49F3-912F-F01711FE47A8}" dt="2021-12-08T12:13:39.483" v="757" actId="20577"/>
          <ac:spMkLst>
            <pc:docMk/>
            <pc:sldMk cId="2230065871" sldId="262"/>
            <ac:spMk id="7" creationId="{ACB6A6C9-02E1-4D84-A995-18DD26DF8F00}"/>
          </ac:spMkLst>
        </pc:spChg>
        <pc:spChg chg="add mod">
          <ac:chgData name="MEDB FARRELL (CP Setanta)" userId="ab51aef0-156f-4dc4-8838-19cef46f3dee" providerId="ADAL" clId="{CA692873-A824-49F3-912F-F01711FE47A8}" dt="2021-12-08T12:51:55.979" v="2499" actId="20577"/>
          <ac:spMkLst>
            <pc:docMk/>
            <pc:sldMk cId="2230065871" sldId="262"/>
            <ac:spMk id="8" creationId="{BB52D3E7-A449-4E97-B791-CA253C2AD7C4}"/>
          </ac:spMkLst>
        </pc:spChg>
        <pc:spChg chg="add mod">
          <ac:chgData name="MEDB FARRELL (CP Setanta)" userId="ab51aef0-156f-4dc4-8838-19cef46f3dee" providerId="ADAL" clId="{CA692873-A824-49F3-912F-F01711FE47A8}" dt="2021-12-08T12:14:07.984" v="818" actId="20577"/>
          <ac:spMkLst>
            <pc:docMk/>
            <pc:sldMk cId="2230065871" sldId="262"/>
            <ac:spMk id="9" creationId="{67882CAA-3EC7-412D-8C4A-B15F9E5B0FC7}"/>
          </ac:spMkLst>
        </pc:spChg>
        <pc:graphicFrameChg chg="mod modGraphic">
          <ac:chgData name="MEDB FARRELL (CP Setanta)" userId="ab51aef0-156f-4dc4-8838-19cef46f3dee" providerId="ADAL" clId="{CA692873-A824-49F3-912F-F01711FE47A8}" dt="2021-12-08T12:52:10.989" v="2500" actId="14734"/>
          <ac:graphicFrameMkLst>
            <pc:docMk/>
            <pc:sldMk cId="2230065871" sldId="262"/>
            <ac:graphicFrameMk id="3" creationId="{C6FA887C-73D3-C740-89CC-D85598BCDECE}"/>
          </ac:graphicFrameMkLst>
        </pc:graphicFrameChg>
      </pc:sldChg>
      <pc:sldChg chg="del">
        <pc:chgData name="MEDB FARRELL (CP Setanta)" userId="ab51aef0-156f-4dc4-8838-19cef46f3dee" providerId="ADAL" clId="{CA692873-A824-49F3-912F-F01711FE47A8}" dt="2021-12-08T14:37:35.612" v="6031" actId="47"/>
        <pc:sldMkLst>
          <pc:docMk/>
          <pc:sldMk cId="2781753426" sldId="263"/>
        </pc:sldMkLst>
      </pc:sldChg>
      <pc:sldChg chg="addSp modSp mod ord">
        <pc:chgData name="MEDB FARRELL (CP Setanta)" userId="ab51aef0-156f-4dc4-8838-19cef46f3dee" providerId="ADAL" clId="{CA692873-A824-49F3-912F-F01711FE47A8}" dt="2021-12-08T12:56:13.998" v="2515" actId="14100"/>
        <pc:sldMkLst>
          <pc:docMk/>
          <pc:sldMk cId="4234428432" sldId="264"/>
        </pc:sldMkLst>
        <pc:spChg chg="mod">
          <ac:chgData name="MEDB FARRELL (CP Setanta)" userId="ab51aef0-156f-4dc4-8838-19cef46f3dee" providerId="ADAL" clId="{CA692873-A824-49F3-912F-F01711FE47A8}" dt="2021-12-08T12:43:34.604" v="1859" actId="20577"/>
          <ac:spMkLst>
            <pc:docMk/>
            <pc:sldMk cId="4234428432" sldId="264"/>
            <ac:spMk id="2" creationId="{DBC746D7-6FBC-9846-BCDA-7D077E7DD4E3}"/>
          </ac:spMkLst>
        </pc:spChg>
        <pc:spChg chg="mod">
          <ac:chgData name="MEDB FARRELL (CP Setanta)" userId="ab51aef0-156f-4dc4-8838-19cef46f3dee" providerId="ADAL" clId="{CA692873-A824-49F3-912F-F01711FE47A8}" dt="2021-12-08T12:42:37.610" v="1853" actId="255"/>
          <ac:spMkLst>
            <pc:docMk/>
            <pc:sldMk cId="4234428432" sldId="264"/>
            <ac:spMk id="3" creationId="{A49E7E4F-6F9B-BB4E-B4C6-EB6D38A45792}"/>
          </ac:spMkLst>
        </pc:spChg>
        <pc:picChg chg="add mod">
          <ac:chgData name="MEDB FARRELL (CP Setanta)" userId="ab51aef0-156f-4dc4-8838-19cef46f3dee" providerId="ADAL" clId="{CA692873-A824-49F3-912F-F01711FE47A8}" dt="2021-12-08T12:56:13.998" v="2515" actId="14100"/>
          <ac:picMkLst>
            <pc:docMk/>
            <pc:sldMk cId="4234428432" sldId="264"/>
            <ac:picMk id="4" creationId="{22101F50-CA6D-4051-B58A-CFF09648EBD5}"/>
          </ac:picMkLst>
        </pc:picChg>
        <pc:picChg chg="add mod">
          <ac:chgData name="MEDB FARRELL (CP Setanta)" userId="ab51aef0-156f-4dc4-8838-19cef46f3dee" providerId="ADAL" clId="{CA692873-A824-49F3-912F-F01711FE47A8}" dt="2021-12-08T12:55:15.374" v="2507" actId="1076"/>
          <ac:picMkLst>
            <pc:docMk/>
            <pc:sldMk cId="4234428432" sldId="264"/>
            <ac:picMk id="5" creationId="{5381F56A-7589-499E-BAFC-6E988016712A}"/>
          </ac:picMkLst>
        </pc:picChg>
        <pc:picChg chg="add mod">
          <ac:chgData name="MEDB FARRELL (CP Setanta)" userId="ab51aef0-156f-4dc4-8838-19cef46f3dee" providerId="ADAL" clId="{CA692873-A824-49F3-912F-F01711FE47A8}" dt="2021-12-08T12:56:05.774" v="2514" actId="1076"/>
          <ac:picMkLst>
            <pc:docMk/>
            <pc:sldMk cId="4234428432" sldId="264"/>
            <ac:picMk id="6" creationId="{6EB0EC0F-C313-4A5D-9A4A-D6A5E28BCE15}"/>
          </ac:picMkLst>
        </pc:picChg>
      </pc:sldChg>
      <pc:sldChg chg="addSp delSp modSp add del mod ord modClrScheme chgLayout">
        <pc:chgData name="MEDB FARRELL (CP Setanta)" userId="ab51aef0-156f-4dc4-8838-19cef46f3dee" providerId="ADAL" clId="{CA692873-A824-49F3-912F-F01711FE47A8}" dt="2021-12-08T12:52:27.418" v="2502" actId="47"/>
        <pc:sldMkLst>
          <pc:docMk/>
          <pc:sldMk cId="4191824830" sldId="265"/>
        </pc:sldMkLst>
        <pc:spChg chg="mod">
          <ac:chgData name="MEDB FARRELL (CP Setanta)" userId="ab51aef0-156f-4dc4-8838-19cef46f3dee" providerId="ADAL" clId="{CA692873-A824-49F3-912F-F01711FE47A8}" dt="2021-12-08T12:42:29.449" v="1851" actId="21"/>
          <ac:spMkLst>
            <pc:docMk/>
            <pc:sldMk cId="4191824830" sldId="265"/>
            <ac:spMk id="2" creationId="{05D98C60-0D5F-394A-8B6D-AD7ABDA706F4}"/>
          </ac:spMkLst>
        </pc:spChg>
        <pc:spChg chg="mod">
          <ac:chgData name="MEDB FARRELL (CP Setanta)" userId="ab51aef0-156f-4dc4-8838-19cef46f3dee" providerId="ADAL" clId="{CA692873-A824-49F3-912F-F01711FE47A8}" dt="2021-12-08T12:42:16.118" v="1847" actId="21"/>
          <ac:spMkLst>
            <pc:docMk/>
            <pc:sldMk cId="4191824830" sldId="265"/>
            <ac:spMk id="3" creationId="{8F280075-6111-3F41-931C-51719972A848}"/>
          </ac:spMkLst>
        </pc:spChg>
        <pc:spChg chg="add del mod ord">
          <ac:chgData name="MEDB FARRELL (CP Setanta)" userId="ab51aef0-156f-4dc4-8838-19cef46f3dee" providerId="ADAL" clId="{CA692873-A824-49F3-912F-F01711FE47A8}" dt="2021-12-08T12:35:59.237" v="1448" actId="700"/>
          <ac:spMkLst>
            <pc:docMk/>
            <pc:sldMk cId="4191824830" sldId="265"/>
            <ac:spMk id="4" creationId="{A91CCCDD-2A92-4261-A9FE-EA04AA9B969C}"/>
          </ac:spMkLst>
        </pc:spChg>
        <pc:spChg chg="add del mod ord">
          <ac:chgData name="MEDB FARRELL (CP Setanta)" userId="ab51aef0-156f-4dc4-8838-19cef46f3dee" providerId="ADAL" clId="{CA692873-A824-49F3-912F-F01711FE47A8}" dt="2021-12-08T12:35:59.237" v="1448" actId="700"/>
          <ac:spMkLst>
            <pc:docMk/>
            <pc:sldMk cId="4191824830" sldId="265"/>
            <ac:spMk id="5" creationId="{728263A0-1321-4BFC-BC88-4E23F7CD9353}"/>
          </ac:spMkLst>
        </pc:spChg>
        <pc:spChg chg="add del mod ord">
          <ac:chgData name="MEDB FARRELL (CP Setanta)" userId="ab51aef0-156f-4dc4-8838-19cef46f3dee" providerId="ADAL" clId="{CA692873-A824-49F3-912F-F01711FE47A8}" dt="2021-12-08T12:35:59.237" v="1448" actId="700"/>
          <ac:spMkLst>
            <pc:docMk/>
            <pc:sldMk cId="4191824830" sldId="265"/>
            <ac:spMk id="6" creationId="{8DA8BE4E-2748-4580-8E45-CA6AA20B7C2D}"/>
          </ac:spMkLst>
        </pc:spChg>
        <pc:spChg chg="add del mod">
          <ac:chgData name="MEDB FARRELL (CP Setanta)" userId="ab51aef0-156f-4dc4-8838-19cef46f3dee" providerId="ADAL" clId="{CA692873-A824-49F3-912F-F01711FE47A8}" dt="2021-12-08T12:40:01.189" v="1731" actId="478"/>
          <ac:spMkLst>
            <pc:docMk/>
            <pc:sldMk cId="4191824830" sldId="265"/>
            <ac:spMk id="7" creationId="{F89233D7-B39D-48BF-B45B-636F86F7FE7D}"/>
          </ac:spMkLst>
        </pc:spChg>
      </pc:sldChg>
      <pc:sldChg chg="modSp mod ord">
        <pc:chgData name="MEDB FARRELL (CP Setanta)" userId="ab51aef0-156f-4dc4-8838-19cef46f3dee" providerId="ADAL" clId="{CA692873-A824-49F3-912F-F01711FE47A8}" dt="2021-12-08T15:02:17.919" v="6382" actId="255"/>
        <pc:sldMkLst>
          <pc:docMk/>
          <pc:sldMk cId="2953905694" sldId="266"/>
        </pc:sldMkLst>
        <pc:spChg chg="mod">
          <ac:chgData name="MEDB FARRELL (CP Setanta)" userId="ab51aef0-156f-4dc4-8838-19cef46f3dee" providerId="ADAL" clId="{CA692873-A824-49F3-912F-F01711FE47A8}" dt="2021-12-08T15:02:17.919" v="6382" actId="255"/>
          <ac:spMkLst>
            <pc:docMk/>
            <pc:sldMk cId="2953905694" sldId="266"/>
            <ac:spMk id="3" creationId="{87659B51-CC64-1540-9D3A-05E597BB1044}"/>
          </ac:spMkLst>
        </pc:spChg>
      </pc:sldChg>
      <pc:sldChg chg="modSp del mod">
        <pc:chgData name="MEDB FARRELL (CP Setanta)" userId="ab51aef0-156f-4dc4-8838-19cef46f3dee" providerId="ADAL" clId="{CA692873-A824-49F3-912F-F01711FE47A8}" dt="2021-12-08T15:05:13.337" v="6446" actId="47"/>
        <pc:sldMkLst>
          <pc:docMk/>
          <pc:sldMk cId="430780484" sldId="267"/>
        </pc:sldMkLst>
        <pc:spChg chg="mod">
          <ac:chgData name="MEDB FARRELL (CP Setanta)" userId="ab51aef0-156f-4dc4-8838-19cef46f3dee" providerId="ADAL" clId="{CA692873-A824-49F3-912F-F01711FE47A8}" dt="2021-12-08T15:04:57.806" v="6444" actId="20577"/>
          <ac:spMkLst>
            <pc:docMk/>
            <pc:sldMk cId="430780484" sldId="267"/>
            <ac:spMk id="3" creationId="{87659B51-CC64-1540-9D3A-05E597BB1044}"/>
          </ac:spMkLst>
        </pc:spChg>
      </pc:sldChg>
      <pc:sldChg chg="addSp delSp modSp mod ord">
        <pc:chgData name="MEDB FARRELL (CP Setanta)" userId="ab51aef0-156f-4dc4-8838-19cef46f3dee" providerId="ADAL" clId="{CA692873-A824-49F3-912F-F01711FE47A8}" dt="2021-12-08T15:04:14.709" v="6442" actId="1076"/>
        <pc:sldMkLst>
          <pc:docMk/>
          <pc:sldMk cId="3946376444" sldId="268"/>
        </pc:sldMkLst>
        <pc:spChg chg="mod">
          <ac:chgData name="MEDB FARRELL (CP Setanta)" userId="ab51aef0-156f-4dc4-8838-19cef46f3dee" providerId="ADAL" clId="{CA692873-A824-49F3-912F-F01711FE47A8}" dt="2021-12-08T15:04:06.308" v="6439" actId="1076"/>
          <ac:spMkLst>
            <pc:docMk/>
            <pc:sldMk cId="3946376444" sldId="268"/>
            <ac:spMk id="2" creationId="{6688AFCA-B50C-4D4A-B5E6-F4D7A129D662}"/>
          </ac:spMkLst>
        </pc:spChg>
        <pc:spChg chg="del mod">
          <ac:chgData name="MEDB FARRELL (CP Setanta)" userId="ab51aef0-156f-4dc4-8838-19cef46f3dee" providerId="ADAL" clId="{CA692873-A824-49F3-912F-F01711FE47A8}" dt="2021-12-08T15:04:10.427" v="6441" actId="478"/>
          <ac:spMkLst>
            <pc:docMk/>
            <pc:sldMk cId="3946376444" sldId="268"/>
            <ac:spMk id="3" creationId="{87659B51-CC64-1540-9D3A-05E597BB1044}"/>
          </ac:spMkLst>
        </pc:spChg>
        <pc:spChg chg="add mod">
          <ac:chgData name="MEDB FARRELL (CP Setanta)" userId="ab51aef0-156f-4dc4-8838-19cef46f3dee" providerId="ADAL" clId="{CA692873-A824-49F3-912F-F01711FE47A8}" dt="2021-12-08T15:04:14.709" v="6442" actId="1076"/>
          <ac:spMkLst>
            <pc:docMk/>
            <pc:sldMk cId="3946376444" sldId="268"/>
            <ac:spMk id="4" creationId="{649183A7-E06E-4DCB-89C8-7FA63D0E5F85}"/>
          </ac:spMkLst>
        </pc:spChg>
      </pc:sldChg>
      <pc:sldChg chg="modSp mod">
        <pc:chgData name="MEDB FARRELL (CP Setanta)" userId="ab51aef0-156f-4dc4-8838-19cef46f3dee" providerId="ADAL" clId="{CA692873-A824-49F3-912F-F01711FE47A8}" dt="2021-12-08T11:47:49.088" v="44" actId="20577"/>
        <pc:sldMkLst>
          <pc:docMk/>
          <pc:sldMk cId="1701818618" sldId="269"/>
        </pc:sldMkLst>
        <pc:spChg chg="mod">
          <ac:chgData name="MEDB FARRELL (CP Setanta)" userId="ab51aef0-156f-4dc4-8838-19cef46f3dee" providerId="ADAL" clId="{CA692873-A824-49F3-912F-F01711FE47A8}" dt="2021-12-08T11:47:44.296" v="35" actId="20577"/>
          <ac:spMkLst>
            <pc:docMk/>
            <pc:sldMk cId="1701818618" sldId="269"/>
            <ac:spMk id="2" creationId="{5613E3D6-CDCF-284A-9984-0E744737305E}"/>
          </ac:spMkLst>
        </pc:spChg>
        <pc:spChg chg="mod">
          <ac:chgData name="MEDB FARRELL (CP Setanta)" userId="ab51aef0-156f-4dc4-8838-19cef46f3dee" providerId="ADAL" clId="{CA692873-A824-49F3-912F-F01711FE47A8}" dt="2021-12-08T11:47:49.088" v="44" actId="20577"/>
          <ac:spMkLst>
            <pc:docMk/>
            <pc:sldMk cId="1701818618" sldId="269"/>
            <ac:spMk id="3" creationId="{7A305C31-9E57-BC4C-867A-C6AFE157B4F1}"/>
          </ac:spMkLst>
        </pc:spChg>
      </pc:sldChg>
      <pc:sldChg chg="modSp del mod">
        <pc:chgData name="MEDB FARRELL (CP Setanta)" userId="ab51aef0-156f-4dc4-8838-19cef46f3dee" providerId="ADAL" clId="{CA692873-A824-49F3-912F-F01711FE47A8}" dt="2021-12-08T14:37:04.508" v="6029" actId="47"/>
        <pc:sldMkLst>
          <pc:docMk/>
          <pc:sldMk cId="673545963" sldId="270"/>
        </pc:sldMkLst>
        <pc:spChg chg="mod">
          <ac:chgData name="MEDB FARRELL (CP Setanta)" userId="ab51aef0-156f-4dc4-8838-19cef46f3dee" providerId="ADAL" clId="{CA692873-A824-49F3-912F-F01711FE47A8}" dt="2021-12-08T12:23:45.426" v="1283" actId="20577"/>
          <ac:spMkLst>
            <pc:docMk/>
            <pc:sldMk cId="673545963" sldId="270"/>
            <ac:spMk id="3" creationId="{4413D20A-9D45-FC4A-B60D-2DD3E7D1C995}"/>
          </ac:spMkLst>
        </pc:spChg>
      </pc:sldChg>
      <pc:sldChg chg="addSp delSp modSp mod ord modAnim">
        <pc:chgData name="MEDB FARRELL (CP Setanta)" userId="ab51aef0-156f-4dc4-8838-19cef46f3dee" providerId="ADAL" clId="{CA692873-A824-49F3-912F-F01711FE47A8}" dt="2021-12-08T17:10:41.378" v="6457" actId="20577"/>
        <pc:sldMkLst>
          <pc:docMk/>
          <pc:sldMk cId="4055889902" sldId="271"/>
        </pc:sldMkLst>
        <pc:spChg chg="mod">
          <ac:chgData name="MEDB FARRELL (CP Setanta)" userId="ab51aef0-156f-4dc4-8838-19cef46f3dee" providerId="ADAL" clId="{CA692873-A824-49F3-912F-F01711FE47A8}" dt="2021-12-08T12:22:34.998" v="1244" actId="20577"/>
          <ac:spMkLst>
            <pc:docMk/>
            <pc:sldMk cId="4055889902" sldId="271"/>
            <ac:spMk id="2" creationId="{EDF0E529-A47E-5645-BC05-48F118AAB37F}"/>
          </ac:spMkLst>
        </pc:spChg>
        <pc:spChg chg="add del mod">
          <ac:chgData name="MEDB FARRELL (CP Setanta)" userId="ab51aef0-156f-4dc4-8838-19cef46f3dee" providerId="ADAL" clId="{CA692873-A824-49F3-912F-F01711FE47A8}" dt="2021-12-08T12:01:03.605" v="416"/>
          <ac:spMkLst>
            <pc:docMk/>
            <pc:sldMk cId="4055889902" sldId="271"/>
            <ac:spMk id="4" creationId="{BAFF4CCF-955C-427A-94FC-A49D377EC7E0}"/>
          </ac:spMkLst>
        </pc:spChg>
        <pc:spChg chg="add mod">
          <ac:chgData name="MEDB FARRELL (CP Setanta)" userId="ab51aef0-156f-4dc4-8838-19cef46f3dee" providerId="ADAL" clId="{CA692873-A824-49F3-912F-F01711FE47A8}" dt="2021-12-08T17:10:41.378" v="6457" actId="20577"/>
          <ac:spMkLst>
            <pc:docMk/>
            <pc:sldMk cId="4055889902" sldId="271"/>
            <ac:spMk id="5" creationId="{3EEDCFF2-125D-48C1-8ED7-2938134DC1FB}"/>
          </ac:spMkLst>
        </pc:spChg>
        <pc:spChg chg="add mod">
          <ac:chgData name="MEDB FARRELL (CP Setanta)" userId="ab51aef0-156f-4dc4-8838-19cef46f3dee" providerId="ADAL" clId="{CA692873-A824-49F3-912F-F01711FE47A8}" dt="2021-12-08T11:59:45.565" v="399"/>
          <ac:spMkLst>
            <pc:docMk/>
            <pc:sldMk cId="4055889902" sldId="271"/>
            <ac:spMk id="6" creationId="{10D41616-9D0B-4F3B-98D8-BC7094F23C56}"/>
          </ac:spMkLst>
        </pc:spChg>
        <pc:spChg chg="add mod">
          <ac:chgData name="MEDB FARRELL (CP Setanta)" userId="ab51aef0-156f-4dc4-8838-19cef46f3dee" providerId="ADAL" clId="{CA692873-A824-49F3-912F-F01711FE47A8}" dt="2021-12-08T12:01:32.182" v="425" actId="1076"/>
          <ac:spMkLst>
            <pc:docMk/>
            <pc:sldMk cId="4055889902" sldId="271"/>
            <ac:spMk id="7" creationId="{8FC8D9D8-8B4F-4999-80B7-F9E0F2363CCC}"/>
          </ac:spMkLst>
        </pc:spChg>
        <pc:spChg chg="add mod">
          <ac:chgData name="MEDB FARRELL (CP Setanta)" userId="ab51aef0-156f-4dc4-8838-19cef46f3dee" providerId="ADAL" clId="{CA692873-A824-49F3-912F-F01711FE47A8}" dt="2021-12-08T12:22:59.521" v="1271"/>
          <ac:spMkLst>
            <pc:docMk/>
            <pc:sldMk cId="4055889902" sldId="271"/>
            <ac:spMk id="8" creationId="{D12D8111-435E-4F1A-AA2C-6250453E241B}"/>
          </ac:spMkLst>
        </pc:spChg>
        <pc:spChg chg="add mod">
          <ac:chgData name="MEDB FARRELL (CP Setanta)" userId="ab51aef0-156f-4dc4-8838-19cef46f3dee" providerId="ADAL" clId="{CA692873-A824-49F3-912F-F01711FE47A8}" dt="2021-12-08T12:22:52.011" v="1269" actId="20577"/>
          <ac:spMkLst>
            <pc:docMk/>
            <pc:sldMk cId="4055889902" sldId="271"/>
            <ac:spMk id="9" creationId="{03323A55-AC9C-48D0-9909-BE0888A4A7EC}"/>
          </ac:spMkLst>
        </pc:spChg>
        <pc:spChg chg="add mod">
          <ac:chgData name="MEDB FARRELL (CP Setanta)" userId="ab51aef0-156f-4dc4-8838-19cef46f3dee" providerId="ADAL" clId="{CA692873-A824-49F3-912F-F01711FE47A8}" dt="2021-12-08T12:22:57.439" v="1270"/>
          <ac:spMkLst>
            <pc:docMk/>
            <pc:sldMk cId="4055889902" sldId="271"/>
            <ac:spMk id="10" creationId="{3CD880AD-DBA2-4FF3-897B-D225E77531EE}"/>
          </ac:spMkLst>
        </pc:spChg>
        <pc:graphicFrameChg chg="mod modGraphic">
          <ac:chgData name="MEDB FARRELL (CP Setanta)" userId="ab51aef0-156f-4dc4-8838-19cef46f3dee" providerId="ADAL" clId="{CA692873-A824-49F3-912F-F01711FE47A8}" dt="2021-12-08T12:22:47.425" v="1262" actId="20577"/>
          <ac:graphicFrameMkLst>
            <pc:docMk/>
            <pc:sldMk cId="4055889902" sldId="271"/>
            <ac:graphicFrameMk id="3" creationId="{C6FA887C-73D3-C740-89CC-D85598BCDECE}"/>
          </ac:graphicFrameMkLst>
        </pc:graphicFrameChg>
      </pc:sldChg>
      <pc:sldChg chg="modSp del mod">
        <pc:chgData name="MEDB FARRELL (CP Setanta)" userId="ab51aef0-156f-4dc4-8838-19cef46f3dee" providerId="ADAL" clId="{CA692873-A824-49F3-912F-F01711FE47A8}" dt="2021-12-08T15:01:22.990" v="6333" actId="47"/>
        <pc:sldMkLst>
          <pc:docMk/>
          <pc:sldMk cId="4020432679" sldId="272"/>
        </pc:sldMkLst>
        <pc:spChg chg="mod">
          <ac:chgData name="MEDB FARRELL (CP Setanta)" userId="ab51aef0-156f-4dc4-8838-19cef46f3dee" providerId="ADAL" clId="{CA692873-A824-49F3-912F-F01711FE47A8}" dt="2021-12-08T14:59:23.109" v="6262" actId="21"/>
          <ac:spMkLst>
            <pc:docMk/>
            <pc:sldMk cId="4020432679" sldId="272"/>
            <ac:spMk id="2" creationId="{92198197-FDF0-EB43-89F0-67BED278E0A5}"/>
          </ac:spMkLst>
        </pc:spChg>
      </pc:sldChg>
      <pc:sldChg chg="modSp del mod">
        <pc:chgData name="MEDB FARRELL (CP Setanta)" userId="ab51aef0-156f-4dc4-8838-19cef46f3dee" providerId="ADAL" clId="{CA692873-A824-49F3-912F-F01711FE47A8}" dt="2021-12-08T15:02:21.049" v="6383" actId="47"/>
        <pc:sldMkLst>
          <pc:docMk/>
          <pc:sldMk cId="3953885082" sldId="273"/>
        </pc:sldMkLst>
        <pc:spChg chg="mod">
          <ac:chgData name="MEDB FARRELL (CP Setanta)" userId="ab51aef0-156f-4dc4-8838-19cef46f3dee" providerId="ADAL" clId="{CA692873-A824-49F3-912F-F01711FE47A8}" dt="2021-12-08T15:01:47.311" v="6336" actId="21"/>
          <ac:spMkLst>
            <pc:docMk/>
            <pc:sldMk cId="3953885082" sldId="273"/>
            <ac:spMk id="2" creationId="{93C14B0E-3C44-0740-9A1F-3DAACE3AA8B0}"/>
          </ac:spMkLst>
        </pc:spChg>
      </pc:sldChg>
      <pc:sldChg chg="modSp add mod ord">
        <pc:chgData name="MEDB FARRELL (CP Setanta)" userId="ab51aef0-156f-4dc4-8838-19cef46f3dee" providerId="ADAL" clId="{CA692873-A824-49F3-912F-F01711FE47A8}" dt="2021-12-08T12:47:41.718" v="2334" actId="14100"/>
        <pc:sldMkLst>
          <pc:docMk/>
          <pc:sldMk cId="1528628213" sldId="274"/>
        </pc:sldMkLst>
        <pc:spChg chg="mod">
          <ac:chgData name="MEDB FARRELL (CP Setanta)" userId="ab51aef0-156f-4dc4-8838-19cef46f3dee" providerId="ADAL" clId="{CA692873-A824-49F3-912F-F01711FE47A8}" dt="2021-12-08T12:14:24.458" v="834" actId="20577"/>
          <ac:spMkLst>
            <pc:docMk/>
            <pc:sldMk cId="1528628213" sldId="274"/>
            <ac:spMk id="2" creationId="{EDF0E529-A47E-5645-BC05-48F118AAB37F}"/>
          </ac:spMkLst>
        </pc:spChg>
        <pc:spChg chg="mod">
          <ac:chgData name="MEDB FARRELL (CP Setanta)" userId="ab51aef0-156f-4dc4-8838-19cef46f3dee" providerId="ADAL" clId="{CA692873-A824-49F3-912F-F01711FE47A8}" dt="2021-12-08T12:20:57.258" v="1080" actId="20577"/>
          <ac:spMkLst>
            <pc:docMk/>
            <pc:sldMk cId="1528628213" sldId="274"/>
            <ac:spMk id="5" creationId="{3EEDCFF2-125D-48C1-8ED7-2938134DC1FB}"/>
          </ac:spMkLst>
        </pc:spChg>
        <pc:spChg chg="mod">
          <ac:chgData name="MEDB FARRELL (CP Setanta)" userId="ab51aef0-156f-4dc4-8838-19cef46f3dee" providerId="ADAL" clId="{CA692873-A824-49F3-912F-F01711FE47A8}" dt="2021-12-08T12:21:07.922" v="1103" actId="20577"/>
          <ac:spMkLst>
            <pc:docMk/>
            <pc:sldMk cId="1528628213" sldId="274"/>
            <ac:spMk id="6" creationId="{10D41616-9D0B-4F3B-98D8-BC7094F23C56}"/>
          </ac:spMkLst>
        </pc:spChg>
        <pc:spChg chg="mod">
          <ac:chgData name="MEDB FARRELL (CP Setanta)" userId="ab51aef0-156f-4dc4-8838-19cef46f3dee" providerId="ADAL" clId="{CA692873-A824-49F3-912F-F01711FE47A8}" dt="2021-12-08T12:21:24.926" v="1130" actId="14100"/>
          <ac:spMkLst>
            <pc:docMk/>
            <pc:sldMk cId="1528628213" sldId="274"/>
            <ac:spMk id="7" creationId="{8FC8D9D8-8B4F-4999-80B7-F9E0F2363CCC}"/>
          </ac:spMkLst>
        </pc:spChg>
        <pc:spChg chg="mod">
          <ac:chgData name="MEDB FARRELL (CP Setanta)" userId="ab51aef0-156f-4dc4-8838-19cef46f3dee" providerId="ADAL" clId="{CA692873-A824-49F3-912F-F01711FE47A8}" dt="2021-12-08T12:47:41.718" v="2334" actId="14100"/>
          <ac:spMkLst>
            <pc:docMk/>
            <pc:sldMk cId="1528628213" sldId="274"/>
            <ac:spMk id="8" creationId="{D12D8111-435E-4F1A-AA2C-6250453E241B}"/>
          </ac:spMkLst>
        </pc:spChg>
        <pc:spChg chg="mod">
          <ac:chgData name="MEDB FARRELL (CP Setanta)" userId="ab51aef0-156f-4dc4-8838-19cef46f3dee" providerId="ADAL" clId="{CA692873-A824-49F3-912F-F01711FE47A8}" dt="2021-12-08T12:44:56.801" v="2007" actId="20577"/>
          <ac:spMkLst>
            <pc:docMk/>
            <pc:sldMk cId="1528628213" sldId="274"/>
            <ac:spMk id="9" creationId="{03323A55-AC9C-48D0-9909-BE0888A4A7EC}"/>
          </ac:spMkLst>
        </pc:spChg>
        <pc:spChg chg="mod">
          <ac:chgData name="MEDB FARRELL (CP Setanta)" userId="ab51aef0-156f-4dc4-8838-19cef46f3dee" providerId="ADAL" clId="{CA692873-A824-49F3-912F-F01711FE47A8}" dt="2021-12-08T12:21:55.616" v="1211" actId="20577"/>
          <ac:spMkLst>
            <pc:docMk/>
            <pc:sldMk cId="1528628213" sldId="274"/>
            <ac:spMk id="10" creationId="{3CD880AD-DBA2-4FF3-897B-D225E77531EE}"/>
          </ac:spMkLst>
        </pc:spChg>
        <pc:graphicFrameChg chg="mod modGraphic">
          <ac:chgData name="MEDB FARRELL (CP Setanta)" userId="ab51aef0-156f-4dc4-8838-19cef46f3dee" providerId="ADAL" clId="{CA692873-A824-49F3-912F-F01711FE47A8}" dt="2021-12-08T12:47:33.899" v="2324" actId="20577"/>
          <ac:graphicFrameMkLst>
            <pc:docMk/>
            <pc:sldMk cId="1528628213" sldId="274"/>
            <ac:graphicFrameMk id="3" creationId="{C6FA887C-73D3-C740-89CC-D85598BCDECE}"/>
          </ac:graphicFrameMkLst>
        </pc:graphicFrameChg>
      </pc:sldChg>
      <pc:sldChg chg="add del">
        <pc:chgData name="MEDB FARRELL (CP Setanta)" userId="ab51aef0-156f-4dc4-8838-19cef46f3dee" providerId="ADAL" clId="{CA692873-A824-49F3-912F-F01711FE47A8}" dt="2021-12-08T12:23:16.660" v="1272" actId="47"/>
        <pc:sldMkLst>
          <pc:docMk/>
          <pc:sldMk cId="1784611257" sldId="275"/>
        </pc:sldMkLst>
      </pc:sldChg>
      <pc:sldChg chg="addSp modSp add mod">
        <pc:chgData name="MEDB FARRELL (CP Setanta)" userId="ab51aef0-156f-4dc4-8838-19cef46f3dee" providerId="ADAL" clId="{CA692873-A824-49F3-912F-F01711FE47A8}" dt="2021-12-08T17:11:20.930" v="6464" actId="20577"/>
        <pc:sldMkLst>
          <pc:docMk/>
          <pc:sldMk cId="2394597742" sldId="275"/>
        </pc:sldMkLst>
        <pc:spChg chg="mod">
          <ac:chgData name="MEDB FARRELL (CP Setanta)" userId="ab51aef0-156f-4dc4-8838-19cef46f3dee" providerId="ADAL" clId="{CA692873-A824-49F3-912F-F01711FE47A8}" dt="2021-12-08T12:43:47.482" v="1882" actId="20577"/>
          <ac:spMkLst>
            <pc:docMk/>
            <pc:sldMk cId="2394597742" sldId="275"/>
            <ac:spMk id="2" creationId="{DBC746D7-6FBC-9846-BCDA-7D077E7DD4E3}"/>
          </ac:spMkLst>
        </pc:spChg>
        <pc:spChg chg="mod">
          <ac:chgData name="MEDB FARRELL (CP Setanta)" userId="ab51aef0-156f-4dc4-8838-19cef46f3dee" providerId="ADAL" clId="{CA692873-A824-49F3-912F-F01711FE47A8}" dt="2021-12-08T17:11:20.930" v="6464" actId="20577"/>
          <ac:spMkLst>
            <pc:docMk/>
            <pc:sldMk cId="2394597742" sldId="275"/>
            <ac:spMk id="3" creationId="{A49E7E4F-6F9B-BB4E-B4C6-EB6D38A45792}"/>
          </ac:spMkLst>
        </pc:spChg>
        <pc:picChg chg="add mod">
          <ac:chgData name="MEDB FARRELL (CP Setanta)" userId="ab51aef0-156f-4dc4-8838-19cef46f3dee" providerId="ADAL" clId="{CA692873-A824-49F3-912F-F01711FE47A8}" dt="2021-12-08T12:57:31.806" v="2523" actId="14100"/>
          <ac:picMkLst>
            <pc:docMk/>
            <pc:sldMk cId="2394597742" sldId="275"/>
            <ac:picMk id="4" creationId="{1822FCEF-D3A8-4236-A69E-1EA548283481}"/>
          </ac:picMkLst>
        </pc:picChg>
        <pc:picChg chg="add mod">
          <ac:chgData name="MEDB FARRELL (CP Setanta)" userId="ab51aef0-156f-4dc4-8838-19cef46f3dee" providerId="ADAL" clId="{CA692873-A824-49F3-912F-F01711FE47A8}" dt="2021-12-08T12:57:48.253" v="2526" actId="1076"/>
          <ac:picMkLst>
            <pc:docMk/>
            <pc:sldMk cId="2394597742" sldId="275"/>
            <ac:picMk id="5" creationId="{EBC00853-B205-4FF0-9B11-30CDC7AB5D98}"/>
          </ac:picMkLst>
        </pc:picChg>
      </pc:sldChg>
      <pc:sldChg chg="addSp delSp modSp add mod delAnim modAnim">
        <pc:chgData name="MEDB FARRELL (CP Setanta)" userId="ab51aef0-156f-4dc4-8838-19cef46f3dee" providerId="ADAL" clId="{CA692873-A824-49F3-912F-F01711FE47A8}" dt="2021-12-08T13:15:11.701" v="3024" actId="1076"/>
        <pc:sldMkLst>
          <pc:docMk/>
          <pc:sldMk cId="673823407" sldId="276"/>
        </pc:sldMkLst>
        <pc:spChg chg="mod">
          <ac:chgData name="MEDB FARRELL (CP Setanta)" userId="ab51aef0-156f-4dc4-8838-19cef46f3dee" providerId="ADAL" clId="{CA692873-A824-49F3-912F-F01711FE47A8}" dt="2021-12-08T13:06:19.980" v="2813" actId="20577"/>
          <ac:spMkLst>
            <pc:docMk/>
            <pc:sldMk cId="673823407" sldId="276"/>
            <ac:spMk id="2" creationId="{EDF0E529-A47E-5645-BC05-48F118AAB37F}"/>
          </ac:spMkLst>
        </pc:spChg>
        <pc:spChg chg="add mod">
          <ac:chgData name="MEDB FARRELL (CP Setanta)" userId="ab51aef0-156f-4dc4-8838-19cef46f3dee" providerId="ADAL" clId="{CA692873-A824-49F3-912F-F01711FE47A8}" dt="2021-12-08T13:13:13.798" v="2988" actId="207"/>
          <ac:spMkLst>
            <pc:docMk/>
            <pc:sldMk cId="673823407" sldId="276"/>
            <ac:spMk id="4" creationId="{7617F6F2-CA49-4983-9389-A4986CC3F3A2}"/>
          </ac:spMkLst>
        </pc:spChg>
        <pc:spChg chg="del">
          <ac:chgData name="MEDB FARRELL (CP Setanta)" userId="ab51aef0-156f-4dc4-8838-19cef46f3dee" providerId="ADAL" clId="{CA692873-A824-49F3-912F-F01711FE47A8}" dt="2021-12-08T13:00:42.645" v="2563" actId="478"/>
          <ac:spMkLst>
            <pc:docMk/>
            <pc:sldMk cId="673823407" sldId="276"/>
            <ac:spMk id="5" creationId="{3EEDCFF2-125D-48C1-8ED7-2938134DC1FB}"/>
          </ac:spMkLst>
        </pc:spChg>
        <pc:spChg chg="del">
          <ac:chgData name="MEDB FARRELL (CP Setanta)" userId="ab51aef0-156f-4dc4-8838-19cef46f3dee" providerId="ADAL" clId="{CA692873-A824-49F3-912F-F01711FE47A8}" dt="2021-12-08T13:00:46.952" v="2564" actId="478"/>
          <ac:spMkLst>
            <pc:docMk/>
            <pc:sldMk cId="673823407" sldId="276"/>
            <ac:spMk id="6" creationId="{10D41616-9D0B-4F3B-98D8-BC7094F23C56}"/>
          </ac:spMkLst>
        </pc:spChg>
        <pc:spChg chg="del">
          <ac:chgData name="MEDB FARRELL (CP Setanta)" userId="ab51aef0-156f-4dc4-8838-19cef46f3dee" providerId="ADAL" clId="{CA692873-A824-49F3-912F-F01711FE47A8}" dt="2021-12-08T13:00:50.246" v="2565" actId="478"/>
          <ac:spMkLst>
            <pc:docMk/>
            <pc:sldMk cId="673823407" sldId="276"/>
            <ac:spMk id="7" creationId="{8FC8D9D8-8B4F-4999-80B7-F9E0F2363CCC}"/>
          </ac:spMkLst>
        </pc:spChg>
        <pc:spChg chg="del">
          <ac:chgData name="MEDB FARRELL (CP Setanta)" userId="ab51aef0-156f-4dc4-8838-19cef46f3dee" providerId="ADAL" clId="{CA692873-A824-49F3-912F-F01711FE47A8}" dt="2021-12-08T13:00:53.214" v="2566" actId="478"/>
          <ac:spMkLst>
            <pc:docMk/>
            <pc:sldMk cId="673823407" sldId="276"/>
            <ac:spMk id="8" creationId="{D12D8111-435E-4F1A-AA2C-6250453E241B}"/>
          </ac:spMkLst>
        </pc:spChg>
        <pc:spChg chg="del">
          <ac:chgData name="MEDB FARRELL (CP Setanta)" userId="ab51aef0-156f-4dc4-8838-19cef46f3dee" providerId="ADAL" clId="{CA692873-A824-49F3-912F-F01711FE47A8}" dt="2021-12-08T13:00:55.331" v="2567" actId="478"/>
          <ac:spMkLst>
            <pc:docMk/>
            <pc:sldMk cId="673823407" sldId="276"/>
            <ac:spMk id="9" creationId="{03323A55-AC9C-48D0-9909-BE0888A4A7EC}"/>
          </ac:spMkLst>
        </pc:spChg>
        <pc:spChg chg="del">
          <ac:chgData name="MEDB FARRELL (CP Setanta)" userId="ab51aef0-156f-4dc4-8838-19cef46f3dee" providerId="ADAL" clId="{CA692873-A824-49F3-912F-F01711FE47A8}" dt="2021-12-08T13:00:57.169" v="2568" actId="478"/>
          <ac:spMkLst>
            <pc:docMk/>
            <pc:sldMk cId="673823407" sldId="276"/>
            <ac:spMk id="10" creationId="{3CD880AD-DBA2-4FF3-897B-D225E77531EE}"/>
          </ac:spMkLst>
        </pc:spChg>
        <pc:spChg chg="add mod">
          <ac:chgData name="MEDB FARRELL (CP Setanta)" userId="ab51aef0-156f-4dc4-8838-19cef46f3dee" providerId="ADAL" clId="{CA692873-A824-49F3-912F-F01711FE47A8}" dt="2021-12-08T13:11:12.047" v="2966" actId="113"/>
          <ac:spMkLst>
            <pc:docMk/>
            <pc:sldMk cId="673823407" sldId="276"/>
            <ac:spMk id="11" creationId="{4F95EE57-6018-4959-BD90-3F1FDE3886FD}"/>
          </ac:spMkLst>
        </pc:spChg>
        <pc:spChg chg="add mod">
          <ac:chgData name="MEDB FARRELL (CP Setanta)" userId="ab51aef0-156f-4dc4-8838-19cef46f3dee" providerId="ADAL" clId="{CA692873-A824-49F3-912F-F01711FE47A8}" dt="2021-12-08T13:11:19.599" v="2967" actId="113"/>
          <ac:spMkLst>
            <pc:docMk/>
            <pc:sldMk cId="673823407" sldId="276"/>
            <ac:spMk id="12" creationId="{A94EE130-8200-403F-AFC2-5EFD991A27D0}"/>
          </ac:spMkLst>
        </pc:spChg>
        <pc:spChg chg="add mod">
          <ac:chgData name="MEDB FARRELL (CP Setanta)" userId="ab51aef0-156f-4dc4-8838-19cef46f3dee" providerId="ADAL" clId="{CA692873-A824-49F3-912F-F01711FE47A8}" dt="2021-12-08T13:13:21.614" v="2990" actId="207"/>
          <ac:spMkLst>
            <pc:docMk/>
            <pc:sldMk cId="673823407" sldId="276"/>
            <ac:spMk id="13" creationId="{8C32B518-19EE-4B26-B31E-D05BF1C1840D}"/>
          </ac:spMkLst>
        </pc:spChg>
        <pc:spChg chg="add mod">
          <ac:chgData name="MEDB FARRELL (CP Setanta)" userId="ab51aef0-156f-4dc4-8838-19cef46f3dee" providerId="ADAL" clId="{CA692873-A824-49F3-912F-F01711FE47A8}" dt="2021-12-08T13:12:00.190" v="2972" actId="113"/>
          <ac:spMkLst>
            <pc:docMk/>
            <pc:sldMk cId="673823407" sldId="276"/>
            <ac:spMk id="14" creationId="{CDE05C9E-6847-4F55-997F-20E9DE46054C}"/>
          </ac:spMkLst>
        </pc:spChg>
        <pc:spChg chg="add mod">
          <ac:chgData name="MEDB FARRELL (CP Setanta)" userId="ab51aef0-156f-4dc4-8838-19cef46f3dee" providerId="ADAL" clId="{CA692873-A824-49F3-912F-F01711FE47A8}" dt="2021-12-08T13:15:03.101" v="3022" actId="1076"/>
          <ac:spMkLst>
            <pc:docMk/>
            <pc:sldMk cId="673823407" sldId="276"/>
            <ac:spMk id="15" creationId="{41041046-2404-4699-9458-5857DCE3B69D}"/>
          </ac:spMkLst>
        </pc:spChg>
        <pc:spChg chg="add mod">
          <ac:chgData name="MEDB FARRELL (CP Setanta)" userId="ab51aef0-156f-4dc4-8838-19cef46f3dee" providerId="ADAL" clId="{CA692873-A824-49F3-912F-F01711FE47A8}" dt="2021-12-08T13:15:08.246" v="3023" actId="1076"/>
          <ac:spMkLst>
            <pc:docMk/>
            <pc:sldMk cId="673823407" sldId="276"/>
            <ac:spMk id="16" creationId="{997D2424-E5DF-44F2-876C-7259268243C4}"/>
          </ac:spMkLst>
        </pc:spChg>
        <pc:spChg chg="add mod">
          <ac:chgData name="MEDB FARRELL (CP Setanta)" userId="ab51aef0-156f-4dc4-8838-19cef46f3dee" providerId="ADAL" clId="{CA692873-A824-49F3-912F-F01711FE47A8}" dt="2021-12-08T13:15:11.701" v="3024" actId="1076"/>
          <ac:spMkLst>
            <pc:docMk/>
            <pc:sldMk cId="673823407" sldId="276"/>
            <ac:spMk id="17" creationId="{6D347A35-62DF-417F-8602-4FA76AFD3A52}"/>
          </ac:spMkLst>
        </pc:spChg>
        <pc:graphicFrameChg chg="mod modGraphic">
          <ac:chgData name="MEDB FARRELL (CP Setanta)" userId="ab51aef0-156f-4dc4-8838-19cef46f3dee" providerId="ADAL" clId="{CA692873-A824-49F3-912F-F01711FE47A8}" dt="2021-12-08T13:14:53.258" v="3021" actId="255"/>
          <ac:graphicFrameMkLst>
            <pc:docMk/>
            <pc:sldMk cId="673823407" sldId="276"/>
            <ac:graphicFrameMk id="3" creationId="{C6FA887C-73D3-C740-89CC-D85598BCDECE}"/>
          </ac:graphicFrameMkLst>
        </pc:graphicFrameChg>
      </pc:sldChg>
      <pc:sldChg chg="add del">
        <pc:chgData name="MEDB FARRELL (CP Setanta)" userId="ab51aef0-156f-4dc4-8838-19cef46f3dee" providerId="ADAL" clId="{CA692873-A824-49F3-912F-F01711FE47A8}" dt="2021-12-08T12:23:20.723" v="1274" actId="47"/>
        <pc:sldMkLst>
          <pc:docMk/>
          <pc:sldMk cId="1274037872" sldId="276"/>
        </pc:sldMkLst>
      </pc:sldChg>
      <pc:sldChg chg="modSp add del mod">
        <pc:chgData name="MEDB FARRELL (CP Setanta)" userId="ab51aef0-156f-4dc4-8838-19cef46f3dee" providerId="ADAL" clId="{CA692873-A824-49F3-912F-F01711FE47A8}" dt="2021-12-08T12:23:18.712" v="1273" actId="47"/>
        <pc:sldMkLst>
          <pc:docMk/>
          <pc:sldMk cId="1565531369" sldId="277"/>
        </pc:sldMkLst>
        <pc:spChg chg="mod">
          <ac:chgData name="MEDB FARRELL (CP Setanta)" userId="ab51aef0-156f-4dc4-8838-19cef46f3dee" providerId="ADAL" clId="{CA692873-A824-49F3-912F-F01711FE47A8}" dt="2021-12-08T12:22:17.309" v="1230" actId="20577"/>
          <ac:spMkLst>
            <pc:docMk/>
            <pc:sldMk cId="1565531369" sldId="277"/>
            <ac:spMk id="2" creationId="{EDF0E529-A47E-5645-BC05-48F118AAB37F}"/>
          </ac:spMkLst>
        </pc:spChg>
      </pc:sldChg>
      <pc:sldChg chg="modSp add del mod">
        <pc:chgData name="MEDB FARRELL (CP Setanta)" userId="ab51aef0-156f-4dc4-8838-19cef46f3dee" providerId="ADAL" clId="{CA692873-A824-49F3-912F-F01711FE47A8}" dt="2021-12-08T14:37:09.116" v="6030" actId="47"/>
        <pc:sldMkLst>
          <pc:docMk/>
          <pc:sldMk cId="1739702972" sldId="277"/>
        </pc:sldMkLst>
        <pc:spChg chg="mod">
          <ac:chgData name="MEDB FARRELL (CP Setanta)" userId="ab51aef0-156f-4dc4-8838-19cef46f3dee" providerId="ADAL" clId="{CA692873-A824-49F3-912F-F01711FE47A8}" dt="2021-12-08T13:17:28.585" v="3049" actId="20577"/>
          <ac:spMkLst>
            <pc:docMk/>
            <pc:sldMk cId="1739702972" sldId="277"/>
            <ac:spMk id="2" creationId="{EDF0E529-A47E-5645-BC05-48F118AAB37F}"/>
          </ac:spMkLst>
        </pc:spChg>
      </pc:sldChg>
      <pc:sldChg chg="addSp delSp modSp add mod modAnim">
        <pc:chgData name="MEDB FARRELL (CP Setanta)" userId="ab51aef0-156f-4dc4-8838-19cef46f3dee" providerId="ADAL" clId="{CA692873-A824-49F3-912F-F01711FE47A8}" dt="2021-12-08T17:11:35.593" v="6465" actId="20577"/>
        <pc:sldMkLst>
          <pc:docMk/>
          <pc:sldMk cId="740997719" sldId="278"/>
        </pc:sldMkLst>
        <pc:spChg chg="mod">
          <ac:chgData name="MEDB FARRELL (CP Setanta)" userId="ab51aef0-156f-4dc4-8838-19cef46f3dee" providerId="ADAL" clId="{CA692873-A824-49F3-912F-F01711FE47A8}" dt="2021-12-08T13:30:00.717" v="3752" actId="20577"/>
          <ac:spMkLst>
            <pc:docMk/>
            <pc:sldMk cId="740997719" sldId="278"/>
            <ac:spMk id="2" creationId="{DBC746D7-6FBC-9846-BCDA-7D077E7DD4E3}"/>
          </ac:spMkLst>
        </pc:spChg>
        <pc:spChg chg="mod">
          <ac:chgData name="MEDB FARRELL (CP Setanta)" userId="ab51aef0-156f-4dc4-8838-19cef46f3dee" providerId="ADAL" clId="{CA692873-A824-49F3-912F-F01711FE47A8}" dt="2021-12-08T13:31:57.143" v="3835" actId="20577"/>
          <ac:spMkLst>
            <pc:docMk/>
            <pc:sldMk cId="740997719" sldId="278"/>
            <ac:spMk id="3" creationId="{A49E7E4F-6F9B-BB4E-B4C6-EB6D38A45792}"/>
          </ac:spMkLst>
        </pc:spChg>
        <pc:spChg chg="add mod">
          <ac:chgData name="MEDB FARRELL (CP Setanta)" userId="ab51aef0-156f-4dc4-8838-19cef46f3dee" providerId="ADAL" clId="{CA692873-A824-49F3-912F-F01711FE47A8}" dt="2021-12-08T13:33:13.279" v="3865" actId="113"/>
          <ac:spMkLst>
            <pc:docMk/>
            <pc:sldMk cId="740997719" sldId="278"/>
            <ac:spMk id="7" creationId="{23D32FE3-78B1-4376-99BE-899C182D13FE}"/>
          </ac:spMkLst>
        </pc:spChg>
        <pc:spChg chg="add mod">
          <ac:chgData name="MEDB FARRELL (CP Setanta)" userId="ab51aef0-156f-4dc4-8838-19cef46f3dee" providerId="ADAL" clId="{CA692873-A824-49F3-912F-F01711FE47A8}" dt="2021-12-08T17:11:35.593" v="6465" actId="20577"/>
          <ac:spMkLst>
            <pc:docMk/>
            <pc:sldMk cId="740997719" sldId="278"/>
            <ac:spMk id="8" creationId="{88D22361-05FF-4C0E-9D33-67BBA7D46FE7}"/>
          </ac:spMkLst>
        </pc:spChg>
        <pc:spChg chg="add mod">
          <ac:chgData name="MEDB FARRELL (CP Setanta)" userId="ab51aef0-156f-4dc4-8838-19cef46f3dee" providerId="ADAL" clId="{CA692873-A824-49F3-912F-F01711FE47A8}" dt="2021-12-08T13:33:17.479" v="3866" actId="113"/>
          <ac:spMkLst>
            <pc:docMk/>
            <pc:sldMk cId="740997719" sldId="278"/>
            <ac:spMk id="9" creationId="{F087E89E-6E8C-44C3-BA18-D33B11B4A0B9}"/>
          </ac:spMkLst>
        </pc:spChg>
        <pc:spChg chg="add mod">
          <ac:chgData name="MEDB FARRELL (CP Setanta)" userId="ab51aef0-156f-4dc4-8838-19cef46f3dee" providerId="ADAL" clId="{CA692873-A824-49F3-912F-F01711FE47A8}" dt="2021-12-08T13:33:31.703" v="3869" actId="113"/>
          <ac:spMkLst>
            <pc:docMk/>
            <pc:sldMk cId="740997719" sldId="278"/>
            <ac:spMk id="10" creationId="{A8B2A47B-193A-4542-8625-D99FAB40AFD4}"/>
          </ac:spMkLst>
        </pc:spChg>
        <pc:spChg chg="add mod">
          <ac:chgData name="MEDB FARRELL (CP Setanta)" userId="ab51aef0-156f-4dc4-8838-19cef46f3dee" providerId="ADAL" clId="{CA692873-A824-49F3-912F-F01711FE47A8}" dt="2021-12-08T13:33:40.007" v="3872" actId="113"/>
          <ac:spMkLst>
            <pc:docMk/>
            <pc:sldMk cId="740997719" sldId="278"/>
            <ac:spMk id="11" creationId="{7DA413D9-8F0B-47A8-B8F5-AA1945B81256}"/>
          </ac:spMkLst>
        </pc:spChg>
        <pc:spChg chg="add mod">
          <ac:chgData name="MEDB FARRELL (CP Setanta)" userId="ab51aef0-156f-4dc4-8838-19cef46f3dee" providerId="ADAL" clId="{CA692873-A824-49F3-912F-F01711FE47A8}" dt="2021-12-08T13:33:44.702" v="3873" actId="113"/>
          <ac:spMkLst>
            <pc:docMk/>
            <pc:sldMk cId="740997719" sldId="278"/>
            <ac:spMk id="12" creationId="{33BD12A2-3206-4FE1-BE89-30A765F034B0}"/>
          </ac:spMkLst>
        </pc:spChg>
        <pc:spChg chg="add mod">
          <ac:chgData name="MEDB FARRELL (CP Setanta)" userId="ab51aef0-156f-4dc4-8838-19cef46f3dee" providerId="ADAL" clId="{CA692873-A824-49F3-912F-F01711FE47A8}" dt="2021-12-08T13:33:51.303" v="3876" actId="113"/>
          <ac:spMkLst>
            <pc:docMk/>
            <pc:sldMk cId="740997719" sldId="278"/>
            <ac:spMk id="13" creationId="{E76B86D9-3547-4261-8985-047F56D6476D}"/>
          </ac:spMkLst>
        </pc:spChg>
        <pc:spChg chg="add mod">
          <ac:chgData name="MEDB FARRELL (CP Setanta)" userId="ab51aef0-156f-4dc4-8838-19cef46f3dee" providerId="ADAL" clId="{CA692873-A824-49F3-912F-F01711FE47A8}" dt="2021-12-08T13:33:55.830" v="3877" actId="113"/>
          <ac:spMkLst>
            <pc:docMk/>
            <pc:sldMk cId="740997719" sldId="278"/>
            <ac:spMk id="14" creationId="{0B46A6E3-4E7A-4461-A1FC-F5339B191D38}"/>
          </ac:spMkLst>
        </pc:spChg>
        <pc:graphicFrameChg chg="add del mod">
          <ac:chgData name="MEDB FARRELL (CP Setanta)" userId="ab51aef0-156f-4dc4-8838-19cef46f3dee" providerId="ADAL" clId="{CA692873-A824-49F3-912F-F01711FE47A8}" dt="2021-12-08T13:34:40.195" v="3879"/>
          <ac:graphicFrameMkLst>
            <pc:docMk/>
            <pc:sldMk cId="740997719" sldId="278"/>
            <ac:graphicFrameMk id="15" creationId="{11EC23A8-51CB-4B82-9B44-0F4C7D324D9D}"/>
          </ac:graphicFrameMkLst>
        </pc:graphicFrameChg>
        <pc:graphicFrameChg chg="add del mod">
          <ac:chgData name="MEDB FARRELL (CP Setanta)" userId="ab51aef0-156f-4dc4-8838-19cef46f3dee" providerId="ADAL" clId="{CA692873-A824-49F3-912F-F01711FE47A8}" dt="2021-12-08T13:36:00.288" v="3884"/>
          <ac:graphicFrameMkLst>
            <pc:docMk/>
            <pc:sldMk cId="740997719" sldId="278"/>
            <ac:graphicFrameMk id="17" creationId="{0BFA0BD6-0B10-4B29-9D81-47CD470EA5DA}"/>
          </ac:graphicFrameMkLst>
        </pc:graphicFrameChg>
        <pc:picChg chg="del">
          <ac:chgData name="MEDB FARRELL (CP Setanta)" userId="ab51aef0-156f-4dc4-8838-19cef46f3dee" providerId="ADAL" clId="{CA692873-A824-49F3-912F-F01711FE47A8}" dt="2021-12-08T13:30:35.873" v="3794" actId="478"/>
          <ac:picMkLst>
            <pc:docMk/>
            <pc:sldMk cId="740997719" sldId="278"/>
            <ac:picMk id="4" creationId="{22101F50-CA6D-4051-B58A-CFF09648EBD5}"/>
          </ac:picMkLst>
        </pc:picChg>
        <pc:picChg chg="del">
          <ac:chgData name="MEDB FARRELL (CP Setanta)" userId="ab51aef0-156f-4dc4-8838-19cef46f3dee" providerId="ADAL" clId="{CA692873-A824-49F3-912F-F01711FE47A8}" dt="2021-12-08T13:30:45.624" v="3803" actId="478"/>
          <ac:picMkLst>
            <pc:docMk/>
            <pc:sldMk cId="740997719" sldId="278"/>
            <ac:picMk id="5" creationId="{5381F56A-7589-499E-BAFC-6E988016712A}"/>
          </ac:picMkLst>
        </pc:picChg>
        <pc:picChg chg="del">
          <ac:chgData name="MEDB FARRELL (CP Setanta)" userId="ab51aef0-156f-4dc4-8838-19cef46f3dee" providerId="ADAL" clId="{CA692873-A824-49F3-912F-F01711FE47A8}" dt="2021-12-08T13:30:47.616" v="3804" actId="478"/>
          <ac:picMkLst>
            <pc:docMk/>
            <pc:sldMk cId="740997719" sldId="278"/>
            <ac:picMk id="6" creationId="{6EB0EC0F-C313-4A5D-9A4A-D6A5E28BCE15}"/>
          </ac:picMkLst>
        </pc:picChg>
        <pc:picChg chg="add mod">
          <ac:chgData name="MEDB FARRELL (CP Setanta)" userId="ab51aef0-156f-4dc4-8838-19cef46f3dee" providerId="ADAL" clId="{CA692873-A824-49F3-912F-F01711FE47A8}" dt="2021-12-08T13:37:39.152" v="3903" actId="14100"/>
          <ac:picMkLst>
            <pc:docMk/>
            <pc:sldMk cId="740997719" sldId="278"/>
            <ac:picMk id="16" creationId="{0E18E3F6-ACD5-46D3-A5C6-DB09A7A09114}"/>
          </ac:picMkLst>
        </pc:picChg>
        <pc:picChg chg="add del mod">
          <ac:chgData name="MEDB FARRELL (CP Setanta)" userId="ab51aef0-156f-4dc4-8838-19cef46f3dee" providerId="ADAL" clId="{CA692873-A824-49F3-912F-F01711FE47A8}" dt="2021-12-08T13:37:14.459" v="3900" actId="478"/>
          <ac:picMkLst>
            <pc:docMk/>
            <pc:sldMk cId="740997719" sldId="278"/>
            <ac:picMk id="18" creationId="{C256ADF3-B2CD-4320-B2D2-6D7840335052}"/>
          </ac:picMkLst>
        </pc:picChg>
        <pc:picChg chg="add mod">
          <ac:chgData name="MEDB FARRELL (CP Setanta)" userId="ab51aef0-156f-4dc4-8838-19cef46f3dee" providerId="ADAL" clId="{CA692873-A824-49F3-912F-F01711FE47A8}" dt="2021-12-08T13:37:36.662" v="3902" actId="1076"/>
          <ac:picMkLst>
            <pc:docMk/>
            <pc:sldMk cId="740997719" sldId="278"/>
            <ac:picMk id="19" creationId="{1A68D2C5-0782-47FD-9B84-6C05EF170E90}"/>
          </ac:picMkLst>
        </pc:picChg>
      </pc:sldChg>
      <pc:sldChg chg="modSp add del mod">
        <pc:chgData name="MEDB FARRELL (CP Setanta)" userId="ab51aef0-156f-4dc4-8838-19cef46f3dee" providerId="ADAL" clId="{CA692873-A824-49F3-912F-F01711FE47A8}" dt="2021-12-08T13:39:59.490" v="3906" actId="47"/>
        <pc:sldMkLst>
          <pc:docMk/>
          <pc:sldMk cId="2957424455" sldId="279"/>
        </pc:sldMkLst>
        <pc:spChg chg="mod">
          <ac:chgData name="MEDB FARRELL (CP Setanta)" userId="ab51aef0-156f-4dc4-8838-19cef46f3dee" providerId="ADAL" clId="{CA692873-A824-49F3-912F-F01711FE47A8}" dt="2021-12-08T13:27:46.580" v="3614" actId="20577"/>
          <ac:spMkLst>
            <pc:docMk/>
            <pc:sldMk cId="2957424455" sldId="279"/>
            <ac:spMk id="2" creationId="{DBC746D7-6FBC-9846-BCDA-7D077E7DD4E3}"/>
          </ac:spMkLst>
        </pc:spChg>
      </pc:sldChg>
      <pc:sldChg chg="addSp delSp modSp add mod">
        <pc:chgData name="MEDB FARRELL (CP Setanta)" userId="ab51aef0-156f-4dc4-8838-19cef46f3dee" providerId="ADAL" clId="{CA692873-A824-49F3-912F-F01711FE47A8}" dt="2021-12-08T13:59:52.397" v="4581" actId="14100"/>
        <pc:sldMkLst>
          <pc:docMk/>
          <pc:sldMk cId="4048255233" sldId="280"/>
        </pc:sldMkLst>
        <pc:spChg chg="mod">
          <ac:chgData name="MEDB FARRELL (CP Setanta)" userId="ab51aef0-156f-4dc4-8838-19cef46f3dee" providerId="ADAL" clId="{CA692873-A824-49F3-912F-F01711FE47A8}" dt="2021-12-08T13:54:44.240" v="4376" actId="20577"/>
          <ac:spMkLst>
            <pc:docMk/>
            <pc:sldMk cId="4048255233" sldId="280"/>
            <ac:spMk id="2" creationId="{DBC746D7-6FBC-9846-BCDA-7D077E7DD4E3}"/>
          </ac:spMkLst>
        </pc:spChg>
        <pc:spChg chg="mod">
          <ac:chgData name="MEDB FARRELL (CP Setanta)" userId="ab51aef0-156f-4dc4-8838-19cef46f3dee" providerId="ADAL" clId="{CA692873-A824-49F3-912F-F01711FE47A8}" dt="2021-12-08T13:57:19.436" v="4573" actId="20577"/>
          <ac:spMkLst>
            <pc:docMk/>
            <pc:sldMk cId="4048255233" sldId="280"/>
            <ac:spMk id="3" creationId="{A49E7E4F-6F9B-BB4E-B4C6-EB6D38A45792}"/>
          </ac:spMkLst>
        </pc:spChg>
        <pc:picChg chg="del">
          <ac:chgData name="MEDB FARRELL (CP Setanta)" userId="ab51aef0-156f-4dc4-8838-19cef46f3dee" providerId="ADAL" clId="{CA692873-A824-49F3-912F-F01711FE47A8}" dt="2021-12-08T13:54:50.272" v="4379" actId="478"/>
          <ac:picMkLst>
            <pc:docMk/>
            <pc:sldMk cId="4048255233" sldId="280"/>
            <ac:picMk id="4" creationId="{22101F50-CA6D-4051-B58A-CFF09648EBD5}"/>
          </ac:picMkLst>
        </pc:picChg>
        <pc:picChg chg="del">
          <ac:chgData name="MEDB FARRELL (CP Setanta)" userId="ab51aef0-156f-4dc4-8838-19cef46f3dee" providerId="ADAL" clId="{CA692873-A824-49F3-912F-F01711FE47A8}" dt="2021-12-08T13:54:48.874" v="4378" actId="478"/>
          <ac:picMkLst>
            <pc:docMk/>
            <pc:sldMk cId="4048255233" sldId="280"/>
            <ac:picMk id="5" creationId="{5381F56A-7589-499E-BAFC-6E988016712A}"/>
          </ac:picMkLst>
        </pc:picChg>
        <pc:picChg chg="del">
          <ac:chgData name="MEDB FARRELL (CP Setanta)" userId="ab51aef0-156f-4dc4-8838-19cef46f3dee" providerId="ADAL" clId="{CA692873-A824-49F3-912F-F01711FE47A8}" dt="2021-12-08T13:54:48.224" v="4377" actId="478"/>
          <ac:picMkLst>
            <pc:docMk/>
            <pc:sldMk cId="4048255233" sldId="280"/>
            <ac:picMk id="6" creationId="{6EB0EC0F-C313-4A5D-9A4A-D6A5E28BCE15}"/>
          </ac:picMkLst>
        </pc:picChg>
        <pc:picChg chg="add mod">
          <ac:chgData name="MEDB FARRELL (CP Setanta)" userId="ab51aef0-156f-4dc4-8838-19cef46f3dee" providerId="ADAL" clId="{CA692873-A824-49F3-912F-F01711FE47A8}" dt="2021-12-08T13:59:03.581" v="4576" actId="14100"/>
          <ac:picMkLst>
            <pc:docMk/>
            <pc:sldMk cId="4048255233" sldId="280"/>
            <ac:picMk id="7" creationId="{CE0FC0A8-5514-4431-92A7-2D065FE70EA3}"/>
          </ac:picMkLst>
        </pc:picChg>
        <pc:picChg chg="add mod">
          <ac:chgData name="MEDB FARRELL (CP Setanta)" userId="ab51aef0-156f-4dc4-8838-19cef46f3dee" providerId="ADAL" clId="{CA692873-A824-49F3-912F-F01711FE47A8}" dt="2021-12-08T13:59:52.397" v="4581" actId="14100"/>
          <ac:picMkLst>
            <pc:docMk/>
            <pc:sldMk cId="4048255233" sldId="280"/>
            <ac:picMk id="8" creationId="{9B3F8369-A3F2-462A-A1DD-50365DE206FD}"/>
          </ac:picMkLst>
        </pc:picChg>
      </pc:sldChg>
      <pc:sldChg chg="addSp delSp modSp add mod">
        <pc:chgData name="MEDB FARRELL (CP Setanta)" userId="ab51aef0-156f-4dc4-8838-19cef46f3dee" providerId="ADAL" clId="{CA692873-A824-49F3-912F-F01711FE47A8}" dt="2021-12-08T13:27:14.358" v="3583" actId="1076"/>
        <pc:sldMkLst>
          <pc:docMk/>
          <pc:sldMk cId="2324602424" sldId="281"/>
        </pc:sldMkLst>
        <pc:spChg chg="mod">
          <ac:chgData name="MEDB FARRELL (CP Setanta)" userId="ab51aef0-156f-4dc4-8838-19cef46f3dee" providerId="ADAL" clId="{CA692873-A824-49F3-912F-F01711FE47A8}" dt="2021-12-08T13:18:47.369" v="3061" actId="20577"/>
          <ac:spMkLst>
            <pc:docMk/>
            <pc:sldMk cId="2324602424" sldId="281"/>
            <ac:spMk id="2" creationId="{DBC746D7-6FBC-9846-BCDA-7D077E7DD4E3}"/>
          </ac:spMkLst>
        </pc:spChg>
        <pc:spChg chg="mod">
          <ac:chgData name="MEDB FARRELL (CP Setanta)" userId="ab51aef0-156f-4dc4-8838-19cef46f3dee" providerId="ADAL" clId="{CA692873-A824-49F3-912F-F01711FE47A8}" dt="2021-12-08T13:24:08.166" v="3564" actId="20577"/>
          <ac:spMkLst>
            <pc:docMk/>
            <pc:sldMk cId="2324602424" sldId="281"/>
            <ac:spMk id="3" creationId="{A49E7E4F-6F9B-BB4E-B4C6-EB6D38A45792}"/>
          </ac:spMkLst>
        </pc:spChg>
        <pc:graphicFrameChg chg="add del mod">
          <ac:chgData name="MEDB FARRELL (CP Setanta)" userId="ab51aef0-156f-4dc4-8838-19cef46f3dee" providerId="ADAL" clId="{CA692873-A824-49F3-912F-F01711FE47A8}" dt="2021-12-08T13:25:12.777" v="3575"/>
          <ac:graphicFrameMkLst>
            <pc:docMk/>
            <pc:sldMk cId="2324602424" sldId="281"/>
            <ac:graphicFrameMk id="6" creationId="{A2EC91E2-63BE-47EA-A2C8-439CD4F646AE}"/>
          </ac:graphicFrameMkLst>
        </pc:graphicFrameChg>
        <pc:graphicFrameChg chg="add del mod">
          <ac:chgData name="MEDB FARRELL (CP Setanta)" userId="ab51aef0-156f-4dc4-8838-19cef46f3dee" providerId="ADAL" clId="{CA692873-A824-49F3-912F-F01711FE47A8}" dt="2021-12-08T13:26:14.093" v="3577"/>
          <ac:graphicFrameMkLst>
            <pc:docMk/>
            <pc:sldMk cId="2324602424" sldId="281"/>
            <ac:graphicFrameMk id="7" creationId="{D9CDA5FD-C7DA-4075-90EB-187E0494A0EF}"/>
          </ac:graphicFrameMkLst>
        </pc:graphicFrameChg>
        <pc:picChg chg="del">
          <ac:chgData name="MEDB FARRELL (CP Setanta)" userId="ab51aef0-156f-4dc4-8838-19cef46f3dee" providerId="ADAL" clId="{CA692873-A824-49F3-912F-F01711FE47A8}" dt="2021-12-08T13:24:46.881" v="3573" actId="478"/>
          <ac:picMkLst>
            <pc:docMk/>
            <pc:sldMk cId="2324602424" sldId="281"/>
            <ac:picMk id="4" creationId="{1822FCEF-D3A8-4236-A69E-1EA548283481}"/>
          </ac:picMkLst>
        </pc:picChg>
        <pc:picChg chg="del">
          <ac:chgData name="MEDB FARRELL (CP Setanta)" userId="ab51aef0-156f-4dc4-8838-19cef46f3dee" providerId="ADAL" clId="{CA692873-A824-49F3-912F-F01711FE47A8}" dt="2021-12-08T13:24:45.061" v="3572" actId="478"/>
          <ac:picMkLst>
            <pc:docMk/>
            <pc:sldMk cId="2324602424" sldId="281"/>
            <ac:picMk id="5" creationId="{EBC00853-B205-4FF0-9B11-30CDC7AB5D98}"/>
          </ac:picMkLst>
        </pc:picChg>
        <pc:picChg chg="add mod">
          <ac:chgData name="MEDB FARRELL (CP Setanta)" userId="ab51aef0-156f-4dc4-8838-19cef46f3dee" providerId="ADAL" clId="{CA692873-A824-49F3-912F-F01711FE47A8}" dt="2021-12-08T13:26:22.777" v="3580" actId="1076"/>
          <ac:picMkLst>
            <pc:docMk/>
            <pc:sldMk cId="2324602424" sldId="281"/>
            <ac:picMk id="8" creationId="{9AE28F74-7050-48C4-A9D1-5D85F20E7A7B}"/>
          </ac:picMkLst>
        </pc:picChg>
        <pc:picChg chg="add mod">
          <ac:chgData name="MEDB FARRELL (CP Setanta)" userId="ab51aef0-156f-4dc4-8838-19cef46f3dee" providerId="ADAL" clId="{CA692873-A824-49F3-912F-F01711FE47A8}" dt="2021-12-08T13:27:14.358" v="3583" actId="1076"/>
          <ac:picMkLst>
            <pc:docMk/>
            <pc:sldMk cId="2324602424" sldId="281"/>
            <ac:picMk id="9" creationId="{E32DB298-2DFE-4BAB-B1B7-76DC6084BD2D}"/>
          </ac:picMkLst>
        </pc:picChg>
      </pc:sldChg>
      <pc:sldChg chg="addSp delSp modSp add mod">
        <pc:chgData name="MEDB FARRELL (CP Setanta)" userId="ab51aef0-156f-4dc4-8838-19cef46f3dee" providerId="ADAL" clId="{CA692873-A824-49F3-912F-F01711FE47A8}" dt="2021-12-08T13:48:13.712" v="4118" actId="1076"/>
        <pc:sldMkLst>
          <pc:docMk/>
          <pc:sldMk cId="716625617" sldId="282"/>
        </pc:sldMkLst>
        <pc:spChg chg="mod">
          <ac:chgData name="MEDB FARRELL (CP Setanta)" userId="ab51aef0-156f-4dc4-8838-19cef46f3dee" providerId="ADAL" clId="{CA692873-A824-49F3-912F-F01711FE47A8}" dt="2021-12-08T13:40:08.743" v="3912" actId="20577"/>
          <ac:spMkLst>
            <pc:docMk/>
            <pc:sldMk cId="716625617" sldId="282"/>
            <ac:spMk id="2" creationId="{DBC746D7-6FBC-9846-BCDA-7D077E7DD4E3}"/>
          </ac:spMkLst>
        </pc:spChg>
        <pc:spChg chg="mod">
          <ac:chgData name="MEDB FARRELL (CP Setanta)" userId="ab51aef0-156f-4dc4-8838-19cef46f3dee" providerId="ADAL" clId="{CA692873-A824-49F3-912F-F01711FE47A8}" dt="2021-12-08T13:45:10.239" v="4087" actId="20577"/>
          <ac:spMkLst>
            <pc:docMk/>
            <pc:sldMk cId="716625617" sldId="282"/>
            <ac:spMk id="3" creationId="{A49E7E4F-6F9B-BB4E-B4C6-EB6D38A45792}"/>
          </ac:spMkLst>
        </pc:spChg>
        <pc:spChg chg="mod">
          <ac:chgData name="MEDB FARRELL (CP Setanta)" userId="ab51aef0-156f-4dc4-8838-19cef46f3dee" providerId="ADAL" clId="{CA692873-A824-49F3-912F-F01711FE47A8}" dt="2021-12-08T13:45:44.191" v="4102" actId="113"/>
          <ac:spMkLst>
            <pc:docMk/>
            <pc:sldMk cId="716625617" sldId="282"/>
            <ac:spMk id="7" creationId="{23D32FE3-78B1-4376-99BE-899C182D13FE}"/>
          </ac:spMkLst>
        </pc:spChg>
        <pc:spChg chg="mod">
          <ac:chgData name="MEDB FARRELL (CP Setanta)" userId="ab51aef0-156f-4dc4-8838-19cef46f3dee" providerId="ADAL" clId="{CA692873-A824-49F3-912F-F01711FE47A8}" dt="2021-12-08T13:42:00.577" v="3971" actId="20577"/>
          <ac:spMkLst>
            <pc:docMk/>
            <pc:sldMk cId="716625617" sldId="282"/>
            <ac:spMk id="8" creationId="{88D22361-05FF-4C0E-9D33-67BBA7D46FE7}"/>
          </ac:spMkLst>
        </pc:spChg>
        <pc:spChg chg="mod">
          <ac:chgData name="MEDB FARRELL (CP Setanta)" userId="ab51aef0-156f-4dc4-8838-19cef46f3dee" providerId="ADAL" clId="{CA692873-A824-49F3-912F-F01711FE47A8}" dt="2021-12-08T13:42:09.640" v="3976" actId="20577"/>
          <ac:spMkLst>
            <pc:docMk/>
            <pc:sldMk cId="716625617" sldId="282"/>
            <ac:spMk id="9" creationId="{F087E89E-6E8C-44C3-BA18-D33B11B4A0B9}"/>
          </ac:spMkLst>
        </pc:spChg>
        <pc:spChg chg="mod">
          <ac:chgData name="MEDB FARRELL (CP Setanta)" userId="ab51aef0-156f-4dc4-8838-19cef46f3dee" providerId="ADAL" clId="{CA692873-A824-49F3-912F-F01711FE47A8}" dt="2021-12-08T13:46:04.495" v="4108" actId="113"/>
          <ac:spMkLst>
            <pc:docMk/>
            <pc:sldMk cId="716625617" sldId="282"/>
            <ac:spMk id="10" creationId="{A8B2A47B-193A-4542-8625-D99FAB40AFD4}"/>
          </ac:spMkLst>
        </pc:spChg>
        <pc:spChg chg="mod">
          <ac:chgData name="MEDB FARRELL (CP Setanta)" userId="ab51aef0-156f-4dc4-8838-19cef46f3dee" providerId="ADAL" clId="{CA692873-A824-49F3-912F-F01711FE47A8}" dt="2021-12-08T13:42:35.163" v="3993" actId="113"/>
          <ac:spMkLst>
            <pc:docMk/>
            <pc:sldMk cId="716625617" sldId="282"/>
            <ac:spMk id="11" creationId="{7DA413D9-8F0B-47A8-B8F5-AA1945B81256}"/>
          </ac:spMkLst>
        </pc:spChg>
        <pc:spChg chg="mod">
          <ac:chgData name="MEDB FARRELL (CP Setanta)" userId="ab51aef0-156f-4dc4-8838-19cef46f3dee" providerId="ADAL" clId="{CA692873-A824-49F3-912F-F01711FE47A8}" dt="2021-12-08T13:42:46.705" v="3994"/>
          <ac:spMkLst>
            <pc:docMk/>
            <pc:sldMk cId="716625617" sldId="282"/>
            <ac:spMk id="12" creationId="{33BD12A2-3206-4FE1-BE89-30A765F034B0}"/>
          </ac:spMkLst>
        </pc:spChg>
        <pc:spChg chg="mod">
          <ac:chgData name="MEDB FARRELL (CP Setanta)" userId="ab51aef0-156f-4dc4-8838-19cef46f3dee" providerId="ADAL" clId="{CA692873-A824-49F3-912F-F01711FE47A8}" dt="2021-12-08T13:45:19.377" v="4091" actId="20577"/>
          <ac:spMkLst>
            <pc:docMk/>
            <pc:sldMk cId="716625617" sldId="282"/>
            <ac:spMk id="13" creationId="{E76B86D9-3547-4261-8985-047F56D6476D}"/>
          </ac:spMkLst>
        </pc:spChg>
        <pc:spChg chg="mod">
          <ac:chgData name="MEDB FARRELL (CP Setanta)" userId="ab51aef0-156f-4dc4-8838-19cef46f3dee" providerId="ADAL" clId="{CA692873-A824-49F3-912F-F01711FE47A8}" dt="2021-12-08T13:45:25.250" v="4099" actId="20577"/>
          <ac:spMkLst>
            <pc:docMk/>
            <pc:sldMk cId="716625617" sldId="282"/>
            <ac:spMk id="14" creationId="{0B46A6E3-4E7A-4461-A1FC-F5339B191D38}"/>
          </ac:spMkLst>
        </pc:spChg>
        <pc:graphicFrameChg chg="add del mod">
          <ac:chgData name="MEDB FARRELL (CP Setanta)" userId="ab51aef0-156f-4dc4-8838-19cef46f3dee" providerId="ADAL" clId="{CA692873-A824-49F3-912F-F01711FE47A8}" dt="2021-12-08T13:46:44.411" v="4112"/>
          <ac:graphicFrameMkLst>
            <pc:docMk/>
            <pc:sldMk cId="716625617" sldId="282"/>
            <ac:graphicFrameMk id="4" creationId="{1A11F5EC-AC30-47C9-A41B-096EE47902A0}"/>
          </ac:graphicFrameMkLst>
        </pc:graphicFrameChg>
        <pc:picChg chg="add mod">
          <ac:chgData name="MEDB FARRELL (CP Setanta)" userId="ab51aef0-156f-4dc4-8838-19cef46f3dee" providerId="ADAL" clId="{CA692873-A824-49F3-912F-F01711FE47A8}" dt="2021-12-08T13:46:51.531" v="4115" actId="1076"/>
          <ac:picMkLst>
            <pc:docMk/>
            <pc:sldMk cId="716625617" sldId="282"/>
            <ac:picMk id="5" creationId="{8A80CAA0-7B8C-4941-9332-619ECAD7892A}"/>
          </ac:picMkLst>
        </pc:picChg>
        <pc:picChg chg="add mod">
          <ac:chgData name="MEDB FARRELL (CP Setanta)" userId="ab51aef0-156f-4dc4-8838-19cef46f3dee" providerId="ADAL" clId="{CA692873-A824-49F3-912F-F01711FE47A8}" dt="2021-12-08T13:48:13.712" v="4118" actId="1076"/>
          <ac:picMkLst>
            <pc:docMk/>
            <pc:sldMk cId="716625617" sldId="282"/>
            <ac:picMk id="6" creationId="{C32228A6-5571-4A45-B118-C0554B889215}"/>
          </ac:picMkLst>
        </pc:picChg>
        <pc:picChg chg="del">
          <ac:chgData name="MEDB FARRELL (CP Setanta)" userId="ab51aef0-156f-4dc4-8838-19cef46f3dee" providerId="ADAL" clId="{CA692873-A824-49F3-912F-F01711FE47A8}" dt="2021-12-08T13:46:12.853" v="4110" actId="478"/>
          <ac:picMkLst>
            <pc:docMk/>
            <pc:sldMk cId="716625617" sldId="282"/>
            <ac:picMk id="16" creationId="{0E18E3F6-ACD5-46D3-A5C6-DB09A7A09114}"/>
          </ac:picMkLst>
        </pc:picChg>
        <pc:picChg chg="del">
          <ac:chgData name="MEDB FARRELL (CP Setanta)" userId="ab51aef0-156f-4dc4-8838-19cef46f3dee" providerId="ADAL" clId="{CA692873-A824-49F3-912F-F01711FE47A8}" dt="2021-12-08T13:46:12.109" v="4109" actId="478"/>
          <ac:picMkLst>
            <pc:docMk/>
            <pc:sldMk cId="716625617" sldId="282"/>
            <ac:picMk id="19" creationId="{1A68D2C5-0782-47FD-9B84-6C05EF170E90}"/>
          </ac:picMkLst>
        </pc:picChg>
      </pc:sldChg>
      <pc:sldChg chg="addSp delSp modSp add mod">
        <pc:chgData name="MEDB FARRELL (CP Setanta)" userId="ab51aef0-156f-4dc4-8838-19cef46f3dee" providerId="ADAL" clId="{CA692873-A824-49F3-912F-F01711FE47A8}" dt="2021-12-08T17:11:50.377" v="6466" actId="20577"/>
        <pc:sldMkLst>
          <pc:docMk/>
          <pc:sldMk cId="4001570494" sldId="283"/>
        </pc:sldMkLst>
        <pc:spChg chg="mod">
          <ac:chgData name="MEDB FARRELL (CP Setanta)" userId="ab51aef0-156f-4dc4-8838-19cef46f3dee" providerId="ADAL" clId="{CA692873-A824-49F3-912F-F01711FE47A8}" dt="2021-12-08T13:40:13.880" v="3920" actId="20577"/>
          <ac:spMkLst>
            <pc:docMk/>
            <pc:sldMk cId="4001570494" sldId="283"/>
            <ac:spMk id="2" creationId="{DBC746D7-6FBC-9846-BCDA-7D077E7DD4E3}"/>
          </ac:spMkLst>
        </pc:spChg>
        <pc:spChg chg="mod">
          <ac:chgData name="MEDB FARRELL (CP Setanta)" userId="ab51aef0-156f-4dc4-8838-19cef46f3dee" providerId="ADAL" clId="{CA692873-A824-49F3-912F-F01711FE47A8}" dt="2021-12-08T17:11:50.377" v="6466" actId="20577"/>
          <ac:spMkLst>
            <pc:docMk/>
            <pc:sldMk cId="4001570494" sldId="283"/>
            <ac:spMk id="3" creationId="{A49E7E4F-6F9B-BB4E-B4C6-EB6D38A45792}"/>
          </ac:spMkLst>
        </pc:spChg>
        <pc:spChg chg="mod">
          <ac:chgData name="MEDB FARRELL (CP Setanta)" userId="ab51aef0-156f-4dc4-8838-19cef46f3dee" providerId="ADAL" clId="{CA692873-A824-49F3-912F-F01711FE47A8}" dt="2021-12-08T13:52:40.512" v="4327" actId="113"/>
          <ac:spMkLst>
            <pc:docMk/>
            <pc:sldMk cId="4001570494" sldId="283"/>
            <ac:spMk id="7" creationId="{23D32FE3-78B1-4376-99BE-899C182D13FE}"/>
          </ac:spMkLst>
        </pc:spChg>
        <pc:spChg chg="mod">
          <ac:chgData name="MEDB FARRELL (CP Setanta)" userId="ab51aef0-156f-4dc4-8838-19cef46f3dee" providerId="ADAL" clId="{CA692873-A824-49F3-912F-F01711FE47A8}" dt="2021-12-08T13:52:44.029" v="4328" actId="113"/>
          <ac:spMkLst>
            <pc:docMk/>
            <pc:sldMk cId="4001570494" sldId="283"/>
            <ac:spMk id="8" creationId="{88D22361-05FF-4C0E-9D33-67BBA7D46FE7}"/>
          </ac:spMkLst>
        </pc:spChg>
        <pc:spChg chg="mod">
          <ac:chgData name="MEDB FARRELL (CP Setanta)" userId="ab51aef0-156f-4dc4-8838-19cef46f3dee" providerId="ADAL" clId="{CA692873-A824-49F3-912F-F01711FE47A8}" dt="2021-12-08T13:52:53.565" v="4331" actId="113"/>
          <ac:spMkLst>
            <pc:docMk/>
            <pc:sldMk cId="4001570494" sldId="283"/>
            <ac:spMk id="9" creationId="{F087E89E-6E8C-44C3-BA18-D33B11B4A0B9}"/>
          </ac:spMkLst>
        </pc:spChg>
        <pc:spChg chg="mod">
          <ac:chgData name="MEDB FARRELL (CP Setanta)" userId="ab51aef0-156f-4dc4-8838-19cef46f3dee" providerId="ADAL" clId="{CA692873-A824-49F3-912F-F01711FE47A8}" dt="2021-12-08T13:53:01.614" v="4332" actId="113"/>
          <ac:spMkLst>
            <pc:docMk/>
            <pc:sldMk cId="4001570494" sldId="283"/>
            <ac:spMk id="10" creationId="{A8B2A47B-193A-4542-8625-D99FAB40AFD4}"/>
          </ac:spMkLst>
        </pc:spChg>
        <pc:spChg chg="mod">
          <ac:chgData name="MEDB FARRELL (CP Setanta)" userId="ab51aef0-156f-4dc4-8838-19cef46f3dee" providerId="ADAL" clId="{CA692873-A824-49F3-912F-F01711FE47A8}" dt="2021-12-08T13:53:06.359" v="4333" actId="113"/>
          <ac:spMkLst>
            <pc:docMk/>
            <pc:sldMk cId="4001570494" sldId="283"/>
            <ac:spMk id="11" creationId="{7DA413D9-8F0B-47A8-B8F5-AA1945B81256}"/>
          </ac:spMkLst>
        </pc:spChg>
        <pc:spChg chg="mod">
          <ac:chgData name="MEDB FARRELL (CP Setanta)" userId="ab51aef0-156f-4dc4-8838-19cef46f3dee" providerId="ADAL" clId="{CA692873-A824-49F3-912F-F01711FE47A8}" dt="2021-12-08T13:53:11.048" v="4334" actId="113"/>
          <ac:spMkLst>
            <pc:docMk/>
            <pc:sldMk cId="4001570494" sldId="283"/>
            <ac:spMk id="12" creationId="{33BD12A2-3206-4FE1-BE89-30A765F034B0}"/>
          </ac:spMkLst>
        </pc:spChg>
        <pc:spChg chg="mod">
          <ac:chgData name="MEDB FARRELL (CP Setanta)" userId="ab51aef0-156f-4dc4-8838-19cef46f3dee" providerId="ADAL" clId="{CA692873-A824-49F3-912F-F01711FE47A8}" dt="2021-12-08T13:50:40.894" v="4252" actId="20577"/>
          <ac:spMkLst>
            <pc:docMk/>
            <pc:sldMk cId="4001570494" sldId="283"/>
            <ac:spMk id="13" creationId="{E76B86D9-3547-4261-8985-047F56D6476D}"/>
          </ac:spMkLst>
        </pc:spChg>
        <pc:spChg chg="mod">
          <ac:chgData name="MEDB FARRELL (CP Setanta)" userId="ab51aef0-156f-4dc4-8838-19cef46f3dee" providerId="ADAL" clId="{CA692873-A824-49F3-912F-F01711FE47A8}" dt="2021-12-08T13:53:20.823" v="4335" actId="113"/>
          <ac:spMkLst>
            <pc:docMk/>
            <pc:sldMk cId="4001570494" sldId="283"/>
            <ac:spMk id="14" creationId="{0B46A6E3-4E7A-4461-A1FC-F5339B191D38}"/>
          </ac:spMkLst>
        </pc:spChg>
        <pc:graphicFrameChg chg="add del mod">
          <ac:chgData name="MEDB FARRELL (CP Setanta)" userId="ab51aef0-156f-4dc4-8838-19cef46f3dee" providerId="ADAL" clId="{CA692873-A824-49F3-912F-F01711FE47A8}" dt="2021-12-08T13:53:46.512" v="4337"/>
          <ac:graphicFrameMkLst>
            <pc:docMk/>
            <pc:sldMk cId="4001570494" sldId="283"/>
            <ac:graphicFrameMk id="4" creationId="{2DF165AC-8529-42EC-B9C0-8AE4EAA155C5}"/>
          </ac:graphicFrameMkLst>
        </pc:graphicFrameChg>
        <pc:graphicFrameChg chg="add del mod">
          <ac:chgData name="MEDB FARRELL (CP Setanta)" userId="ab51aef0-156f-4dc4-8838-19cef46f3dee" providerId="ADAL" clId="{CA692873-A824-49F3-912F-F01711FE47A8}" dt="2021-12-08T13:54:16.312" v="4352"/>
          <ac:graphicFrameMkLst>
            <pc:docMk/>
            <pc:sldMk cId="4001570494" sldId="283"/>
            <ac:graphicFrameMk id="6" creationId="{529B541F-D8F6-4F2A-A089-8B88004C3F98}"/>
          </ac:graphicFrameMkLst>
        </pc:graphicFrameChg>
        <pc:picChg chg="add mod">
          <ac:chgData name="MEDB FARRELL (CP Setanta)" userId="ab51aef0-156f-4dc4-8838-19cef46f3dee" providerId="ADAL" clId="{CA692873-A824-49F3-912F-F01711FE47A8}" dt="2021-12-08T13:54:12.831" v="4350" actId="14100"/>
          <ac:picMkLst>
            <pc:docMk/>
            <pc:sldMk cId="4001570494" sldId="283"/>
            <ac:picMk id="5" creationId="{CED864FF-BAE4-4692-A94F-F51A6654CA43}"/>
          </ac:picMkLst>
        </pc:picChg>
        <pc:picChg chg="add mod">
          <ac:chgData name="MEDB FARRELL (CP Setanta)" userId="ab51aef0-156f-4dc4-8838-19cef46f3dee" providerId="ADAL" clId="{CA692873-A824-49F3-912F-F01711FE47A8}" dt="2021-12-08T13:54:25.088" v="4355" actId="1076"/>
          <ac:picMkLst>
            <pc:docMk/>
            <pc:sldMk cId="4001570494" sldId="283"/>
            <ac:picMk id="15" creationId="{E70E42D9-35DE-4FA1-9DF7-EE9687655A99}"/>
          </ac:picMkLst>
        </pc:picChg>
        <pc:picChg chg="del mod">
          <ac:chgData name="MEDB FARRELL (CP Setanta)" userId="ab51aef0-156f-4dc4-8838-19cef46f3dee" providerId="ADAL" clId="{CA692873-A824-49F3-912F-F01711FE47A8}" dt="2021-12-08T13:48:27.633" v="4120" actId="478"/>
          <ac:picMkLst>
            <pc:docMk/>
            <pc:sldMk cId="4001570494" sldId="283"/>
            <ac:picMk id="16" creationId="{0E18E3F6-ACD5-46D3-A5C6-DB09A7A09114}"/>
          </ac:picMkLst>
        </pc:picChg>
        <pc:picChg chg="del mod">
          <ac:chgData name="MEDB FARRELL (CP Setanta)" userId="ab51aef0-156f-4dc4-8838-19cef46f3dee" providerId="ADAL" clId="{CA692873-A824-49F3-912F-F01711FE47A8}" dt="2021-12-08T13:48:28.100" v="4122" actId="478"/>
          <ac:picMkLst>
            <pc:docMk/>
            <pc:sldMk cId="4001570494" sldId="283"/>
            <ac:picMk id="19" creationId="{1A68D2C5-0782-47FD-9B84-6C05EF170E90}"/>
          </ac:picMkLst>
        </pc:picChg>
      </pc:sldChg>
      <pc:sldChg chg="modSp add del mod">
        <pc:chgData name="MEDB FARRELL (CP Setanta)" userId="ab51aef0-156f-4dc4-8838-19cef46f3dee" providerId="ADAL" clId="{CA692873-A824-49F3-912F-F01711FE47A8}" dt="2021-12-08T15:04:33.863" v="6443" actId="47"/>
        <pc:sldMkLst>
          <pc:docMk/>
          <pc:sldMk cId="2379969205" sldId="284"/>
        </pc:sldMkLst>
        <pc:spChg chg="mod">
          <ac:chgData name="MEDB FARRELL (CP Setanta)" userId="ab51aef0-156f-4dc4-8838-19cef46f3dee" providerId="ADAL" clId="{CA692873-A824-49F3-912F-F01711FE47A8}" dt="2021-12-08T14:37:51.441" v="6035"/>
          <ac:spMkLst>
            <pc:docMk/>
            <pc:sldMk cId="2379969205" sldId="284"/>
            <ac:spMk id="2" creationId="{92198197-FDF0-EB43-89F0-67BED278E0A5}"/>
          </ac:spMkLst>
        </pc:spChg>
      </pc:sldChg>
      <pc:sldChg chg="addSp delSp modSp add mod">
        <pc:chgData name="MEDB FARRELL (CP Setanta)" userId="ab51aef0-156f-4dc4-8838-19cef46f3dee" providerId="ADAL" clId="{CA692873-A824-49F3-912F-F01711FE47A8}" dt="2021-12-08T14:06:18.028" v="4806" actId="14100"/>
        <pc:sldMkLst>
          <pc:docMk/>
          <pc:sldMk cId="3344273882" sldId="285"/>
        </pc:sldMkLst>
        <pc:spChg chg="mod">
          <ac:chgData name="MEDB FARRELL (CP Setanta)" userId="ab51aef0-156f-4dc4-8838-19cef46f3dee" providerId="ADAL" clId="{CA692873-A824-49F3-912F-F01711FE47A8}" dt="2021-12-08T14:06:18.028" v="4806" actId="14100"/>
          <ac:spMkLst>
            <pc:docMk/>
            <pc:sldMk cId="3344273882" sldId="285"/>
            <ac:spMk id="5" creationId="{998FB9EA-9758-D049-BA46-CB19031E430D}"/>
          </ac:spMkLst>
        </pc:spChg>
        <pc:picChg chg="add del mod">
          <ac:chgData name="MEDB FARRELL (CP Setanta)" userId="ab51aef0-156f-4dc4-8838-19cef46f3dee" providerId="ADAL" clId="{CA692873-A824-49F3-912F-F01711FE47A8}" dt="2021-12-08T14:04:48.344" v="4771"/>
          <ac:picMkLst>
            <pc:docMk/>
            <pc:sldMk cId="3344273882" sldId="285"/>
            <ac:picMk id="3" creationId="{9E372E82-BE63-4E81-AA6F-6882C1DA7896}"/>
          </ac:picMkLst>
        </pc:picChg>
        <pc:picChg chg="del mod">
          <ac:chgData name="MEDB FARRELL (CP Setanta)" userId="ab51aef0-156f-4dc4-8838-19cef46f3dee" providerId="ADAL" clId="{CA692873-A824-49F3-912F-F01711FE47A8}" dt="2021-12-08T14:02:02.877" v="4703" actId="478"/>
          <ac:picMkLst>
            <pc:docMk/>
            <pc:sldMk cId="3344273882" sldId="285"/>
            <ac:picMk id="4" creationId="{999C1A46-D8A8-4161-9665-58FDDD988F9C}"/>
          </ac:picMkLst>
        </pc:picChg>
        <pc:picChg chg="add del mod">
          <ac:chgData name="MEDB FARRELL (CP Setanta)" userId="ab51aef0-156f-4dc4-8838-19cef46f3dee" providerId="ADAL" clId="{CA692873-A824-49F3-912F-F01711FE47A8}" dt="2021-12-08T14:05:30.545" v="4782" actId="478"/>
          <ac:picMkLst>
            <pc:docMk/>
            <pc:sldMk cId="3344273882" sldId="285"/>
            <ac:picMk id="7" creationId="{A086299B-021D-43FB-94FC-E2C3450FCFA0}"/>
          </ac:picMkLst>
        </pc:picChg>
        <pc:picChg chg="add mod">
          <ac:chgData name="MEDB FARRELL (CP Setanta)" userId="ab51aef0-156f-4dc4-8838-19cef46f3dee" providerId="ADAL" clId="{CA692873-A824-49F3-912F-F01711FE47A8}" dt="2021-12-08T14:05:33.581" v="4783" actId="1076"/>
          <ac:picMkLst>
            <pc:docMk/>
            <pc:sldMk cId="3344273882" sldId="285"/>
            <ac:picMk id="8" creationId="{2B4DBDEE-CE6B-4DEE-AD3F-93C0EDACEE55}"/>
          </ac:picMkLst>
        </pc:picChg>
      </pc:sldChg>
      <pc:sldChg chg="addSp delSp modSp add mod">
        <pc:chgData name="MEDB FARRELL (CP Setanta)" userId="ab51aef0-156f-4dc4-8838-19cef46f3dee" providerId="ADAL" clId="{CA692873-A824-49F3-912F-F01711FE47A8}" dt="2021-12-08T17:13:56.433" v="6585" actId="20577"/>
        <pc:sldMkLst>
          <pc:docMk/>
          <pc:sldMk cId="104373504" sldId="286"/>
        </pc:sldMkLst>
        <pc:spChg chg="mod">
          <ac:chgData name="MEDB FARRELL (CP Setanta)" userId="ab51aef0-156f-4dc4-8838-19cef46f3dee" providerId="ADAL" clId="{CA692873-A824-49F3-912F-F01711FE47A8}" dt="2021-12-08T17:13:56.433" v="6585" actId="20577"/>
          <ac:spMkLst>
            <pc:docMk/>
            <pc:sldMk cId="104373504" sldId="286"/>
            <ac:spMk id="5" creationId="{998FB9EA-9758-D049-BA46-CB19031E430D}"/>
          </ac:spMkLst>
        </pc:spChg>
        <pc:picChg chg="add mod">
          <ac:chgData name="MEDB FARRELL (CP Setanta)" userId="ab51aef0-156f-4dc4-8838-19cef46f3dee" providerId="ADAL" clId="{CA692873-A824-49F3-912F-F01711FE47A8}" dt="2021-12-08T14:09:00.812" v="4837" actId="1076"/>
          <ac:picMkLst>
            <pc:docMk/>
            <pc:sldMk cId="104373504" sldId="286"/>
            <ac:picMk id="2" creationId="{22833125-23DC-4B82-BDDC-10AB5F5FF3B3}"/>
          </ac:picMkLst>
        </pc:picChg>
        <pc:picChg chg="del">
          <ac:chgData name="MEDB FARRELL (CP Setanta)" userId="ab51aef0-156f-4dc4-8838-19cef46f3dee" providerId="ADAL" clId="{CA692873-A824-49F3-912F-F01711FE47A8}" dt="2021-12-08T14:08:38.312" v="4832" actId="478"/>
          <ac:picMkLst>
            <pc:docMk/>
            <pc:sldMk cId="104373504" sldId="286"/>
            <ac:picMk id="8" creationId="{2B4DBDEE-CE6B-4DEE-AD3F-93C0EDACEE55}"/>
          </ac:picMkLst>
        </pc:picChg>
      </pc:sldChg>
      <pc:sldChg chg="delSp modSp add mod delAnim">
        <pc:chgData name="MEDB FARRELL (CP Setanta)" userId="ab51aef0-156f-4dc4-8838-19cef46f3dee" providerId="ADAL" clId="{CA692873-A824-49F3-912F-F01711FE47A8}" dt="2021-12-08T14:11:54.317" v="4933" actId="1076"/>
        <pc:sldMkLst>
          <pc:docMk/>
          <pc:sldMk cId="4155378097" sldId="287"/>
        </pc:sldMkLst>
        <pc:spChg chg="mod">
          <ac:chgData name="MEDB FARRELL (CP Setanta)" userId="ab51aef0-156f-4dc4-8838-19cef46f3dee" providerId="ADAL" clId="{CA692873-A824-49F3-912F-F01711FE47A8}" dt="2021-12-08T14:11:41.236" v="4930" actId="1076"/>
          <ac:spMkLst>
            <pc:docMk/>
            <pc:sldMk cId="4155378097" sldId="287"/>
            <ac:spMk id="4" creationId="{7617F6F2-CA49-4983-9389-A4986CC3F3A2}"/>
          </ac:spMkLst>
        </pc:spChg>
        <pc:spChg chg="mod">
          <ac:chgData name="MEDB FARRELL (CP Setanta)" userId="ab51aef0-156f-4dc4-8838-19cef46f3dee" providerId="ADAL" clId="{CA692873-A824-49F3-912F-F01711FE47A8}" dt="2021-12-08T14:11:54.317" v="4933" actId="1076"/>
          <ac:spMkLst>
            <pc:docMk/>
            <pc:sldMk cId="4155378097" sldId="287"/>
            <ac:spMk id="11" creationId="{4F95EE57-6018-4959-BD90-3F1FDE3886FD}"/>
          </ac:spMkLst>
        </pc:spChg>
        <pc:spChg chg="mod">
          <ac:chgData name="MEDB FARRELL (CP Setanta)" userId="ab51aef0-156f-4dc4-8838-19cef46f3dee" providerId="ADAL" clId="{CA692873-A824-49F3-912F-F01711FE47A8}" dt="2021-12-08T14:11:38.151" v="4929" actId="1076"/>
          <ac:spMkLst>
            <pc:docMk/>
            <pc:sldMk cId="4155378097" sldId="287"/>
            <ac:spMk id="12" creationId="{A94EE130-8200-403F-AFC2-5EFD991A27D0}"/>
          </ac:spMkLst>
        </pc:spChg>
        <pc:spChg chg="mod">
          <ac:chgData name="MEDB FARRELL (CP Setanta)" userId="ab51aef0-156f-4dc4-8838-19cef46f3dee" providerId="ADAL" clId="{CA692873-A824-49F3-912F-F01711FE47A8}" dt="2021-12-08T14:11:44.845" v="4931" actId="1076"/>
          <ac:spMkLst>
            <pc:docMk/>
            <pc:sldMk cId="4155378097" sldId="287"/>
            <ac:spMk id="13" creationId="{8C32B518-19EE-4B26-B31E-D05BF1C1840D}"/>
          </ac:spMkLst>
        </pc:spChg>
        <pc:spChg chg="mod">
          <ac:chgData name="MEDB FARRELL (CP Setanta)" userId="ab51aef0-156f-4dc4-8838-19cef46f3dee" providerId="ADAL" clId="{CA692873-A824-49F3-912F-F01711FE47A8}" dt="2021-12-08T14:11:49.549" v="4932" actId="1076"/>
          <ac:spMkLst>
            <pc:docMk/>
            <pc:sldMk cId="4155378097" sldId="287"/>
            <ac:spMk id="14" creationId="{CDE05C9E-6847-4F55-997F-20E9DE46054C}"/>
          </ac:spMkLst>
        </pc:spChg>
        <pc:spChg chg="del">
          <ac:chgData name="MEDB FARRELL (CP Setanta)" userId="ab51aef0-156f-4dc4-8838-19cef46f3dee" providerId="ADAL" clId="{CA692873-A824-49F3-912F-F01711FE47A8}" dt="2021-12-08T14:09:33.460" v="4850" actId="478"/>
          <ac:spMkLst>
            <pc:docMk/>
            <pc:sldMk cId="4155378097" sldId="287"/>
            <ac:spMk id="15" creationId="{41041046-2404-4699-9458-5857DCE3B69D}"/>
          </ac:spMkLst>
        </pc:spChg>
        <pc:spChg chg="del">
          <ac:chgData name="MEDB FARRELL (CP Setanta)" userId="ab51aef0-156f-4dc4-8838-19cef46f3dee" providerId="ADAL" clId="{CA692873-A824-49F3-912F-F01711FE47A8}" dt="2021-12-08T14:09:36.774" v="4851" actId="478"/>
          <ac:spMkLst>
            <pc:docMk/>
            <pc:sldMk cId="4155378097" sldId="287"/>
            <ac:spMk id="16" creationId="{997D2424-E5DF-44F2-876C-7259268243C4}"/>
          </ac:spMkLst>
        </pc:spChg>
        <pc:spChg chg="del">
          <ac:chgData name="MEDB FARRELL (CP Setanta)" userId="ab51aef0-156f-4dc4-8838-19cef46f3dee" providerId="ADAL" clId="{CA692873-A824-49F3-912F-F01711FE47A8}" dt="2021-12-08T14:09:38.637" v="4852" actId="478"/>
          <ac:spMkLst>
            <pc:docMk/>
            <pc:sldMk cId="4155378097" sldId="287"/>
            <ac:spMk id="17" creationId="{6D347A35-62DF-417F-8602-4FA76AFD3A52}"/>
          </ac:spMkLst>
        </pc:spChg>
        <pc:graphicFrameChg chg="modGraphic">
          <ac:chgData name="MEDB FARRELL (CP Setanta)" userId="ab51aef0-156f-4dc4-8838-19cef46f3dee" providerId="ADAL" clId="{CA692873-A824-49F3-912F-F01711FE47A8}" dt="2021-12-08T14:11:28.305" v="4928" actId="14734"/>
          <ac:graphicFrameMkLst>
            <pc:docMk/>
            <pc:sldMk cId="4155378097" sldId="287"/>
            <ac:graphicFrameMk id="3" creationId="{C6FA887C-73D3-C740-89CC-D85598BCDECE}"/>
          </ac:graphicFrameMkLst>
        </pc:graphicFrameChg>
      </pc:sldChg>
      <pc:sldChg chg="addSp delSp modSp add mod ord">
        <pc:chgData name="MEDB FARRELL (CP Setanta)" userId="ab51aef0-156f-4dc4-8838-19cef46f3dee" providerId="ADAL" clId="{CA692873-A824-49F3-912F-F01711FE47A8}" dt="2021-12-08T14:53:33.189" v="6234" actId="14100"/>
        <pc:sldMkLst>
          <pc:docMk/>
          <pc:sldMk cId="3934354169" sldId="288"/>
        </pc:sldMkLst>
        <pc:spChg chg="mod">
          <ac:chgData name="MEDB FARRELL (CP Setanta)" userId="ab51aef0-156f-4dc4-8838-19cef46f3dee" providerId="ADAL" clId="{CA692873-A824-49F3-912F-F01711FE47A8}" dt="2021-12-08T14:07:58.684" v="4812" actId="20577"/>
          <ac:spMkLst>
            <pc:docMk/>
            <pc:sldMk cId="3934354169" sldId="288"/>
            <ac:spMk id="2" creationId="{DBC746D7-6FBC-9846-BCDA-7D077E7DD4E3}"/>
          </ac:spMkLst>
        </pc:spChg>
        <pc:spChg chg="mod">
          <ac:chgData name="MEDB FARRELL (CP Setanta)" userId="ab51aef0-156f-4dc4-8838-19cef46f3dee" providerId="ADAL" clId="{CA692873-A824-49F3-912F-F01711FE47A8}" dt="2021-12-08T14:29:49.084" v="5636" actId="20577"/>
          <ac:spMkLst>
            <pc:docMk/>
            <pc:sldMk cId="3934354169" sldId="288"/>
            <ac:spMk id="3" creationId="{A49E7E4F-6F9B-BB4E-B4C6-EB6D38A45792}"/>
          </ac:spMkLst>
        </pc:spChg>
        <pc:spChg chg="mod">
          <ac:chgData name="MEDB FARRELL (CP Setanta)" userId="ab51aef0-156f-4dc4-8838-19cef46f3dee" providerId="ADAL" clId="{CA692873-A824-49F3-912F-F01711FE47A8}" dt="2021-12-08T14:27:39.589" v="5476"/>
          <ac:spMkLst>
            <pc:docMk/>
            <pc:sldMk cId="3934354169" sldId="288"/>
            <ac:spMk id="7" creationId="{23D32FE3-78B1-4376-99BE-899C182D13FE}"/>
          </ac:spMkLst>
        </pc:spChg>
        <pc:spChg chg="mod">
          <ac:chgData name="MEDB FARRELL (CP Setanta)" userId="ab51aef0-156f-4dc4-8838-19cef46f3dee" providerId="ADAL" clId="{CA692873-A824-49F3-912F-F01711FE47A8}" dt="2021-12-08T14:26:21.434" v="5450" actId="20577"/>
          <ac:spMkLst>
            <pc:docMk/>
            <pc:sldMk cId="3934354169" sldId="288"/>
            <ac:spMk id="8" creationId="{88D22361-05FF-4C0E-9D33-67BBA7D46FE7}"/>
          </ac:spMkLst>
        </pc:spChg>
        <pc:spChg chg="mod">
          <ac:chgData name="MEDB FARRELL (CP Setanta)" userId="ab51aef0-156f-4dc4-8838-19cef46f3dee" providerId="ADAL" clId="{CA692873-A824-49F3-912F-F01711FE47A8}" dt="2021-12-08T14:26:52.133" v="5459" actId="113"/>
          <ac:spMkLst>
            <pc:docMk/>
            <pc:sldMk cId="3934354169" sldId="288"/>
            <ac:spMk id="9" creationId="{F087E89E-6E8C-44C3-BA18-D33B11B4A0B9}"/>
          </ac:spMkLst>
        </pc:spChg>
        <pc:spChg chg="mod">
          <ac:chgData name="MEDB FARRELL (CP Setanta)" userId="ab51aef0-156f-4dc4-8838-19cef46f3dee" providerId="ADAL" clId="{CA692873-A824-49F3-912F-F01711FE47A8}" dt="2021-12-08T14:26:55.894" v="5460"/>
          <ac:spMkLst>
            <pc:docMk/>
            <pc:sldMk cId="3934354169" sldId="288"/>
            <ac:spMk id="10" creationId="{A8B2A47B-193A-4542-8625-D99FAB40AFD4}"/>
          </ac:spMkLst>
        </pc:spChg>
        <pc:spChg chg="mod">
          <ac:chgData name="MEDB FARRELL (CP Setanta)" userId="ab51aef0-156f-4dc4-8838-19cef46f3dee" providerId="ADAL" clId="{CA692873-A824-49F3-912F-F01711FE47A8}" dt="2021-12-08T14:27:04.895" v="5466" actId="113"/>
          <ac:spMkLst>
            <pc:docMk/>
            <pc:sldMk cId="3934354169" sldId="288"/>
            <ac:spMk id="11" creationId="{7DA413D9-8F0B-47A8-B8F5-AA1945B81256}"/>
          </ac:spMkLst>
        </pc:spChg>
        <pc:spChg chg="mod">
          <ac:chgData name="MEDB FARRELL (CP Setanta)" userId="ab51aef0-156f-4dc4-8838-19cef46f3dee" providerId="ADAL" clId="{CA692873-A824-49F3-912F-F01711FE47A8}" dt="2021-12-08T14:27:09.992" v="5467"/>
          <ac:spMkLst>
            <pc:docMk/>
            <pc:sldMk cId="3934354169" sldId="288"/>
            <ac:spMk id="12" creationId="{33BD12A2-3206-4FE1-BE89-30A765F034B0}"/>
          </ac:spMkLst>
        </pc:spChg>
        <pc:spChg chg="mod">
          <ac:chgData name="MEDB FARRELL (CP Setanta)" userId="ab51aef0-156f-4dc4-8838-19cef46f3dee" providerId="ADAL" clId="{CA692873-A824-49F3-912F-F01711FE47A8}" dt="2021-12-08T14:27:22.496" v="5474" actId="113"/>
          <ac:spMkLst>
            <pc:docMk/>
            <pc:sldMk cId="3934354169" sldId="288"/>
            <ac:spMk id="13" creationId="{E76B86D9-3547-4261-8985-047F56D6476D}"/>
          </ac:spMkLst>
        </pc:spChg>
        <pc:spChg chg="mod">
          <ac:chgData name="MEDB FARRELL (CP Setanta)" userId="ab51aef0-156f-4dc4-8838-19cef46f3dee" providerId="ADAL" clId="{CA692873-A824-49F3-912F-F01711FE47A8}" dt="2021-12-08T14:29:26.477" v="5594"/>
          <ac:spMkLst>
            <pc:docMk/>
            <pc:sldMk cId="3934354169" sldId="288"/>
            <ac:spMk id="14" creationId="{0B46A6E3-4E7A-4461-A1FC-F5339B191D38}"/>
          </ac:spMkLst>
        </pc:spChg>
        <pc:picChg chg="add mod">
          <ac:chgData name="MEDB FARRELL (CP Setanta)" userId="ab51aef0-156f-4dc4-8838-19cef46f3dee" providerId="ADAL" clId="{CA692873-A824-49F3-912F-F01711FE47A8}" dt="2021-12-08T14:53:33.189" v="6234" actId="14100"/>
          <ac:picMkLst>
            <pc:docMk/>
            <pc:sldMk cId="3934354169" sldId="288"/>
            <ac:picMk id="4" creationId="{E3E2E954-78DB-42AB-B3C9-688C63877956}"/>
          </ac:picMkLst>
        </pc:picChg>
        <pc:picChg chg="del">
          <ac:chgData name="MEDB FARRELL (CP Setanta)" userId="ab51aef0-156f-4dc4-8838-19cef46f3dee" providerId="ADAL" clId="{CA692873-A824-49F3-912F-F01711FE47A8}" dt="2021-12-08T14:23:45.518" v="5366" actId="478"/>
          <ac:picMkLst>
            <pc:docMk/>
            <pc:sldMk cId="3934354169" sldId="288"/>
            <ac:picMk id="16" creationId="{0E18E3F6-ACD5-46D3-A5C6-DB09A7A09114}"/>
          </ac:picMkLst>
        </pc:picChg>
        <pc:picChg chg="del">
          <ac:chgData name="MEDB FARRELL (CP Setanta)" userId="ab51aef0-156f-4dc4-8838-19cef46f3dee" providerId="ADAL" clId="{CA692873-A824-49F3-912F-F01711FE47A8}" dt="2021-12-08T14:23:47.840" v="5367" actId="478"/>
          <ac:picMkLst>
            <pc:docMk/>
            <pc:sldMk cId="3934354169" sldId="288"/>
            <ac:picMk id="19" creationId="{1A68D2C5-0782-47FD-9B84-6C05EF170E90}"/>
          </ac:picMkLst>
        </pc:picChg>
      </pc:sldChg>
      <pc:sldChg chg="addSp delSp modSp add mod ord">
        <pc:chgData name="MEDB FARRELL (CP Setanta)" userId="ab51aef0-156f-4dc4-8838-19cef46f3dee" providerId="ADAL" clId="{CA692873-A824-49F3-912F-F01711FE47A8}" dt="2021-12-08T14:33:41.966" v="5840" actId="20577"/>
        <pc:sldMkLst>
          <pc:docMk/>
          <pc:sldMk cId="2780720364" sldId="289"/>
        </pc:sldMkLst>
        <pc:spChg chg="mod">
          <ac:chgData name="MEDB FARRELL (CP Setanta)" userId="ab51aef0-156f-4dc4-8838-19cef46f3dee" providerId="ADAL" clId="{CA692873-A824-49F3-912F-F01711FE47A8}" dt="2021-12-08T14:08:03.843" v="4817" actId="20577"/>
          <ac:spMkLst>
            <pc:docMk/>
            <pc:sldMk cId="2780720364" sldId="289"/>
            <ac:spMk id="2" creationId="{DBC746D7-6FBC-9846-BCDA-7D077E7DD4E3}"/>
          </ac:spMkLst>
        </pc:spChg>
        <pc:spChg chg="mod">
          <ac:chgData name="MEDB FARRELL (CP Setanta)" userId="ab51aef0-156f-4dc4-8838-19cef46f3dee" providerId="ADAL" clId="{CA692873-A824-49F3-912F-F01711FE47A8}" dt="2021-12-08T14:33:41.966" v="5840" actId="20577"/>
          <ac:spMkLst>
            <pc:docMk/>
            <pc:sldMk cId="2780720364" sldId="289"/>
            <ac:spMk id="3" creationId="{A49E7E4F-6F9B-BB4E-B4C6-EB6D38A45792}"/>
          </ac:spMkLst>
        </pc:spChg>
        <pc:spChg chg="mod">
          <ac:chgData name="MEDB FARRELL (CP Setanta)" userId="ab51aef0-156f-4dc4-8838-19cef46f3dee" providerId="ADAL" clId="{CA692873-A824-49F3-912F-F01711FE47A8}" dt="2021-12-08T14:31:37.171" v="5706" actId="207"/>
          <ac:spMkLst>
            <pc:docMk/>
            <pc:sldMk cId="2780720364" sldId="289"/>
            <ac:spMk id="7" creationId="{23D32FE3-78B1-4376-99BE-899C182D13FE}"/>
          </ac:spMkLst>
        </pc:spChg>
        <pc:spChg chg="mod">
          <ac:chgData name="MEDB FARRELL (CP Setanta)" userId="ab51aef0-156f-4dc4-8838-19cef46f3dee" providerId="ADAL" clId="{CA692873-A824-49F3-912F-F01711FE47A8}" dt="2021-12-08T14:31:54.350" v="5714" actId="113"/>
          <ac:spMkLst>
            <pc:docMk/>
            <pc:sldMk cId="2780720364" sldId="289"/>
            <ac:spMk id="8" creationId="{88D22361-05FF-4C0E-9D33-67BBA7D46FE7}"/>
          </ac:spMkLst>
        </pc:spChg>
        <pc:spChg chg="mod">
          <ac:chgData name="MEDB FARRELL (CP Setanta)" userId="ab51aef0-156f-4dc4-8838-19cef46f3dee" providerId="ADAL" clId="{CA692873-A824-49F3-912F-F01711FE47A8}" dt="2021-12-08T14:31:47.414" v="5711"/>
          <ac:spMkLst>
            <pc:docMk/>
            <pc:sldMk cId="2780720364" sldId="289"/>
            <ac:spMk id="9" creationId="{F087E89E-6E8C-44C3-BA18-D33B11B4A0B9}"/>
          </ac:spMkLst>
        </pc:spChg>
        <pc:spChg chg="mod">
          <ac:chgData name="MEDB FARRELL (CP Setanta)" userId="ab51aef0-156f-4dc4-8838-19cef46f3dee" providerId="ADAL" clId="{CA692873-A824-49F3-912F-F01711FE47A8}" dt="2021-12-08T14:32:44.745" v="5753" actId="20577"/>
          <ac:spMkLst>
            <pc:docMk/>
            <pc:sldMk cId="2780720364" sldId="289"/>
            <ac:spMk id="10" creationId="{A8B2A47B-193A-4542-8625-D99FAB40AFD4}"/>
          </ac:spMkLst>
        </pc:spChg>
        <pc:spChg chg="mod">
          <ac:chgData name="MEDB FARRELL (CP Setanta)" userId="ab51aef0-156f-4dc4-8838-19cef46f3dee" providerId="ADAL" clId="{CA692873-A824-49F3-912F-F01711FE47A8}" dt="2021-12-08T14:32:12.339" v="5726" actId="20577"/>
          <ac:spMkLst>
            <pc:docMk/>
            <pc:sldMk cId="2780720364" sldId="289"/>
            <ac:spMk id="11" creationId="{7DA413D9-8F0B-47A8-B8F5-AA1945B81256}"/>
          </ac:spMkLst>
        </pc:spChg>
        <pc:spChg chg="mod">
          <ac:chgData name="MEDB FARRELL (CP Setanta)" userId="ab51aef0-156f-4dc4-8838-19cef46f3dee" providerId="ADAL" clId="{CA692873-A824-49F3-912F-F01711FE47A8}" dt="2021-12-08T14:31:51.232" v="5713"/>
          <ac:spMkLst>
            <pc:docMk/>
            <pc:sldMk cId="2780720364" sldId="289"/>
            <ac:spMk id="12" creationId="{33BD12A2-3206-4FE1-BE89-30A765F034B0}"/>
          </ac:spMkLst>
        </pc:spChg>
        <pc:spChg chg="mod">
          <ac:chgData name="MEDB FARRELL (CP Setanta)" userId="ab51aef0-156f-4dc4-8838-19cef46f3dee" providerId="ADAL" clId="{CA692873-A824-49F3-912F-F01711FE47A8}" dt="2021-12-08T14:31:50.304" v="5712"/>
          <ac:spMkLst>
            <pc:docMk/>
            <pc:sldMk cId="2780720364" sldId="289"/>
            <ac:spMk id="13" creationId="{E76B86D9-3547-4261-8985-047F56D6476D}"/>
          </ac:spMkLst>
        </pc:spChg>
        <pc:spChg chg="mod">
          <ac:chgData name="MEDB FARRELL (CP Setanta)" userId="ab51aef0-156f-4dc4-8838-19cef46f3dee" providerId="ADAL" clId="{CA692873-A824-49F3-912F-F01711FE47A8}" dt="2021-12-08T14:32:26.741" v="5732" actId="1076"/>
          <ac:spMkLst>
            <pc:docMk/>
            <pc:sldMk cId="2780720364" sldId="289"/>
            <ac:spMk id="14" creationId="{0B46A6E3-4E7A-4461-A1FC-F5339B191D38}"/>
          </ac:spMkLst>
        </pc:spChg>
        <pc:picChg chg="add mod">
          <ac:chgData name="MEDB FARRELL (CP Setanta)" userId="ab51aef0-156f-4dc4-8838-19cef46f3dee" providerId="ADAL" clId="{CA692873-A824-49F3-912F-F01711FE47A8}" dt="2021-12-08T14:08:27.071" v="4831" actId="1076"/>
          <ac:picMkLst>
            <pc:docMk/>
            <pc:sldMk cId="2780720364" sldId="289"/>
            <ac:picMk id="4" creationId="{87A477CF-5149-4414-BFD0-EE440BE5624D}"/>
          </ac:picMkLst>
        </pc:picChg>
        <pc:picChg chg="del">
          <ac:chgData name="MEDB FARRELL (CP Setanta)" userId="ab51aef0-156f-4dc4-8838-19cef46f3dee" providerId="ADAL" clId="{CA692873-A824-49F3-912F-F01711FE47A8}" dt="2021-12-08T14:08:17.646" v="4827" actId="478"/>
          <ac:picMkLst>
            <pc:docMk/>
            <pc:sldMk cId="2780720364" sldId="289"/>
            <ac:picMk id="5" creationId="{8A80CAA0-7B8C-4941-9332-619ECAD7892A}"/>
          </ac:picMkLst>
        </pc:picChg>
        <pc:picChg chg="del mod">
          <ac:chgData name="MEDB FARRELL (CP Setanta)" userId="ab51aef0-156f-4dc4-8838-19cef46f3dee" providerId="ADAL" clId="{CA692873-A824-49F3-912F-F01711FE47A8}" dt="2021-12-08T14:08:18.401" v="4829" actId="478"/>
          <ac:picMkLst>
            <pc:docMk/>
            <pc:sldMk cId="2780720364" sldId="289"/>
            <ac:picMk id="6" creationId="{C32228A6-5571-4A45-B118-C0554B889215}"/>
          </ac:picMkLst>
        </pc:picChg>
      </pc:sldChg>
      <pc:sldChg chg="addSp delSp modSp add mod">
        <pc:chgData name="MEDB FARRELL (CP Setanta)" userId="ab51aef0-156f-4dc4-8838-19cef46f3dee" providerId="ADAL" clId="{CA692873-A824-49F3-912F-F01711FE47A8}" dt="2021-12-08T14:56:21.594" v="6239" actId="14100"/>
        <pc:sldMkLst>
          <pc:docMk/>
          <pc:sldMk cId="2251229112" sldId="290"/>
        </pc:sldMkLst>
        <pc:spChg chg="mod">
          <ac:chgData name="MEDB FARRELL (CP Setanta)" userId="ab51aef0-156f-4dc4-8838-19cef46f3dee" providerId="ADAL" clId="{CA692873-A824-49F3-912F-F01711FE47A8}" dt="2021-12-08T14:08:09.340" v="4826" actId="20577"/>
          <ac:spMkLst>
            <pc:docMk/>
            <pc:sldMk cId="2251229112" sldId="290"/>
            <ac:spMk id="2" creationId="{DBC746D7-6FBC-9846-BCDA-7D077E7DD4E3}"/>
          </ac:spMkLst>
        </pc:spChg>
        <pc:spChg chg="mod">
          <ac:chgData name="MEDB FARRELL (CP Setanta)" userId="ab51aef0-156f-4dc4-8838-19cef46f3dee" providerId="ADAL" clId="{CA692873-A824-49F3-912F-F01711FE47A8}" dt="2021-12-08T14:23:28.870" v="5365" actId="113"/>
          <ac:spMkLst>
            <pc:docMk/>
            <pc:sldMk cId="2251229112" sldId="290"/>
            <ac:spMk id="3" creationId="{A49E7E4F-6F9B-BB4E-B4C6-EB6D38A45792}"/>
          </ac:spMkLst>
        </pc:spChg>
        <pc:spChg chg="mod">
          <ac:chgData name="MEDB FARRELL (CP Setanta)" userId="ab51aef0-156f-4dc4-8838-19cef46f3dee" providerId="ADAL" clId="{CA692873-A824-49F3-912F-F01711FE47A8}" dt="2021-12-08T14:21:25.790" v="5272" actId="113"/>
          <ac:spMkLst>
            <pc:docMk/>
            <pc:sldMk cId="2251229112" sldId="290"/>
            <ac:spMk id="7" creationId="{23D32FE3-78B1-4376-99BE-899C182D13FE}"/>
          </ac:spMkLst>
        </pc:spChg>
        <pc:spChg chg="mod">
          <ac:chgData name="MEDB FARRELL (CP Setanta)" userId="ab51aef0-156f-4dc4-8838-19cef46f3dee" providerId="ADAL" clId="{CA692873-A824-49F3-912F-F01711FE47A8}" dt="2021-12-08T14:21:34.012" v="5274" actId="20577"/>
          <ac:spMkLst>
            <pc:docMk/>
            <pc:sldMk cId="2251229112" sldId="290"/>
            <ac:spMk id="8" creationId="{88D22361-05FF-4C0E-9D33-67BBA7D46FE7}"/>
          </ac:spMkLst>
        </pc:spChg>
        <pc:spChg chg="mod">
          <ac:chgData name="MEDB FARRELL (CP Setanta)" userId="ab51aef0-156f-4dc4-8838-19cef46f3dee" providerId="ADAL" clId="{CA692873-A824-49F3-912F-F01711FE47A8}" dt="2021-12-08T14:21:49.872" v="5283" actId="207"/>
          <ac:spMkLst>
            <pc:docMk/>
            <pc:sldMk cId="2251229112" sldId="290"/>
            <ac:spMk id="9" creationId="{F087E89E-6E8C-44C3-BA18-D33B11B4A0B9}"/>
          </ac:spMkLst>
        </pc:spChg>
        <pc:spChg chg="mod">
          <ac:chgData name="MEDB FARRELL (CP Setanta)" userId="ab51aef0-156f-4dc4-8838-19cef46f3dee" providerId="ADAL" clId="{CA692873-A824-49F3-912F-F01711FE47A8}" dt="2021-12-08T14:21:55.160" v="5284"/>
          <ac:spMkLst>
            <pc:docMk/>
            <pc:sldMk cId="2251229112" sldId="290"/>
            <ac:spMk id="10" creationId="{A8B2A47B-193A-4542-8625-D99FAB40AFD4}"/>
          </ac:spMkLst>
        </pc:spChg>
        <pc:spChg chg="mod">
          <ac:chgData name="MEDB FARRELL (CP Setanta)" userId="ab51aef0-156f-4dc4-8838-19cef46f3dee" providerId="ADAL" clId="{CA692873-A824-49F3-912F-F01711FE47A8}" dt="2021-12-08T14:22:04.310" v="5294" actId="20577"/>
          <ac:spMkLst>
            <pc:docMk/>
            <pc:sldMk cId="2251229112" sldId="290"/>
            <ac:spMk id="11" creationId="{7DA413D9-8F0B-47A8-B8F5-AA1945B81256}"/>
          </ac:spMkLst>
        </pc:spChg>
        <pc:spChg chg="mod">
          <ac:chgData name="MEDB FARRELL (CP Setanta)" userId="ab51aef0-156f-4dc4-8838-19cef46f3dee" providerId="ADAL" clId="{CA692873-A824-49F3-912F-F01711FE47A8}" dt="2021-12-08T14:22:09.124" v="5297" actId="20577"/>
          <ac:spMkLst>
            <pc:docMk/>
            <pc:sldMk cId="2251229112" sldId="290"/>
            <ac:spMk id="12" creationId="{33BD12A2-3206-4FE1-BE89-30A765F034B0}"/>
          </ac:spMkLst>
        </pc:spChg>
        <pc:spChg chg="mod">
          <ac:chgData name="MEDB FARRELL (CP Setanta)" userId="ab51aef0-156f-4dc4-8838-19cef46f3dee" providerId="ADAL" clId="{CA692873-A824-49F3-912F-F01711FE47A8}" dt="2021-12-08T14:22:15.007" v="5298"/>
          <ac:spMkLst>
            <pc:docMk/>
            <pc:sldMk cId="2251229112" sldId="290"/>
            <ac:spMk id="13" creationId="{E76B86D9-3547-4261-8985-047F56D6476D}"/>
          </ac:spMkLst>
        </pc:spChg>
        <pc:spChg chg="mod">
          <ac:chgData name="MEDB FARRELL (CP Setanta)" userId="ab51aef0-156f-4dc4-8838-19cef46f3dee" providerId="ADAL" clId="{CA692873-A824-49F3-912F-F01711FE47A8}" dt="2021-12-08T14:22:19.439" v="5301" actId="20577"/>
          <ac:spMkLst>
            <pc:docMk/>
            <pc:sldMk cId="2251229112" sldId="290"/>
            <ac:spMk id="14" creationId="{0B46A6E3-4E7A-4461-A1FC-F5339B191D38}"/>
          </ac:spMkLst>
        </pc:spChg>
        <pc:picChg chg="add mod">
          <ac:chgData name="MEDB FARRELL (CP Setanta)" userId="ab51aef0-156f-4dc4-8838-19cef46f3dee" providerId="ADAL" clId="{CA692873-A824-49F3-912F-F01711FE47A8}" dt="2021-12-08T14:56:21.594" v="6239" actId="14100"/>
          <ac:picMkLst>
            <pc:docMk/>
            <pc:sldMk cId="2251229112" sldId="290"/>
            <ac:picMk id="4" creationId="{AF3E84FB-2506-43C7-9A13-134A96D1468E}"/>
          </ac:picMkLst>
        </pc:picChg>
        <pc:picChg chg="del">
          <ac:chgData name="MEDB FARRELL (CP Setanta)" userId="ab51aef0-156f-4dc4-8838-19cef46f3dee" providerId="ADAL" clId="{CA692873-A824-49F3-912F-F01711FE47A8}" dt="2021-12-08T14:53:47.066" v="6235" actId="478"/>
          <ac:picMkLst>
            <pc:docMk/>
            <pc:sldMk cId="2251229112" sldId="290"/>
            <ac:picMk id="5" creationId="{CED864FF-BAE4-4692-A94F-F51A6654CA43}"/>
          </ac:picMkLst>
        </pc:picChg>
        <pc:picChg chg="del">
          <ac:chgData name="MEDB FARRELL (CP Setanta)" userId="ab51aef0-156f-4dc4-8838-19cef46f3dee" providerId="ADAL" clId="{CA692873-A824-49F3-912F-F01711FE47A8}" dt="2021-12-08T14:53:47.902" v="6236" actId="478"/>
          <ac:picMkLst>
            <pc:docMk/>
            <pc:sldMk cId="2251229112" sldId="290"/>
            <ac:picMk id="15" creationId="{E70E42D9-35DE-4FA1-9DF7-EE9687655A99}"/>
          </ac:picMkLst>
        </pc:picChg>
      </pc:sldChg>
      <pc:sldChg chg="addSp delSp modSp add mod ord">
        <pc:chgData name="MEDB FARRELL (CP Setanta)" userId="ab51aef0-156f-4dc4-8838-19cef46f3dee" providerId="ADAL" clId="{CA692873-A824-49F3-912F-F01711FE47A8}" dt="2021-12-08T17:14:29.648" v="6590" actId="20577"/>
        <pc:sldMkLst>
          <pc:docMk/>
          <pc:sldMk cId="2147629841" sldId="291"/>
        </pc:sldMkLst>
        <pc:spChg chg="mod">
          <ac:chgData name="MEDB FARRELL (CP Setanta)" userId="ab51aef0-156f-4dc4-8838-19cef46f3dee" providerId="ADAL" clId="{CA692873-A824-49F3-912F-F01711FE47A8}" dt="2021-12-08T17:14:29.648" v="6590" actId="20577"/>
          <ac:spMkLst>
            <pc:docMk/>
            <pc:sldMk cId="2147629841" sldId="291"/>
            <ac:spMk id="3" creationId="{A49E7E4F-6F9B-BB4E-B4C6-EB6D38A45792}"/>
          </ac:spMkLst>
        </pc:spChg>
        <pc:picChg chg="add del mod">
          <ac:chgData name="MEDB FARRELL (CP Setanta)" userId="ab51aef0-156f-4dc4-8838-19cef46f3dee" providerId="ADAL" clId="{CA692873-A824-49F3-912F-F01711FE47A8}" dt="2021-12-08T14:49:30.699" v="6221" actId="478"/>
          <ac:picMkLst>
            <pc:docMk/>
            <pc:sldMk cId="2147629841" sldId="291"/>
            <ac:picMk id="4" creationId="{AD10DFAA-C52A-4148-9ED7-F735B25A736C}"/>
          </ac:picMkLst>
        </pc:picChg>
        <pc:picChg chg="add mod">
          <ac:chgData name="MEDB FARRELL (CP Setanta)" userId="ab51aef0-156f-4dc4-8838-19cef46f3dee" providerId="ADAL" clId="{CA692873-A824-49F3-912F-F01711FE47A8}" dt="2021-12-08T14:52:53.838" v="6230" actId="14100"/>
          <ac:picMkLst>
            <pc:docMk/>
            <pc:sldMk cId="2147629841" sldId="291"/>
            <ac:picMk id="5" creationId="{04C43B46-FBCF-4381-97DF-005198442B85}"/>
          </ac:picMkLst>
        </pc:picChg>
        <pc:picChg chg="add mod">
          <ac:chgData name="MEDB FARRELL (CP Setanta)" userId="ab51aef0-156f-4dc4-8838-19cef46f3dee" providerId="ADAL" clId="{CA692873-A824-49F3-912F-F01711FE47A8}" dt="2021-12-08T14:52:51.524" v="6229" actId="1076"/>
          <ac:picMkLst>
            <pc:docMk/>
            <pc:sldMk cId="2147629841" sldId="291"/>
            <ac:picMk id="6" creationId="{864A13B3-C3C2-4DE2-ADFA-7EF70D774755}"/>
          </ac:picMkLst>
        </pc:picChg>
        <pc:picChg chg="del">
          <ac:chgData name="MEDB FARRELL (CP Setanta)" userId="ab51aef0-156f-4dc4-8838-19cef46f3dee" providerId="ADAL" clId="{CA692873-A824-49F3-912F-F01711FE47A8}" dt="2021-12-08T14:36:37.577" v="6027" actId="478"/>
          <ac:picMkLst>
            <pc:docMk/>
            <pc:sldMk cId="2147629841" sldId="291"/>
            <ac:picMk id="7" creationId="{CE0FC0A8-5514-4431-92A7-2D065FE70EA3}"/>
          </ac:picMkLst>
        </pc:picChg>
        <pc:picChg chg="del">
          <ac:chgData name="MEDB FARRELL (CP Setanta)" userId="ab51aef0-156f-4dc4-8838-19cef46f3dee" providerId="ADAL" clId="{CA692873-A824-49F3-912F-F01711FE47A8}" dt="2021-12-08T14:36:36.840" v="6026" actId="478"/>
          <ac:picMkLst>
            <pc:docMk/>
            <pc:sldMk cId="2147629841" sldId="291"/>
            <ac:picMk id="8" creationId="{9B3F8369-A3F2-462A-A1DD-50365DE206FD}"/>
          </ac:picMkLst>
        </pc:picChg>
      </pc:sldChg>
      <pc:sldChg chg="delSp modSp add mod delAnim">
        <pc:chgData name="MEDB FARRELL (CP Setanta)" userId="ab51aef0-156f-4dc4-8838-19cef46f3dee" providerId="ADAL" clId="{CA692873-A824-49F3-912F-F01711FE47A8}" dt="2021-12-08T14:17:10.606" v="5154" actId="20577"/>
        <pc:sldMkLst>
          <pc:docMk/>
          <pc:sldMk cId="1759232325" sldId="292"/>
        </pc:sldMkLst>
        <pc:spChg chg="mod">
          <ac:chgData name="MEDB FARRELL (CP Setanta)" userId="ab51aef0-156f-4dc4-8838-19cef46f3dee" providerId="ADAL" clId="{CA692873-A824-49F3-912F-F01711FE47A8}" dt="2021-12-08T14:14:40.935" v="5064" actId="113"/>
          <ac:spMkLst>
            <pc:docMk/>
            <pc:sldMk cId="1759232325" sldId="292"/>
            <ac:spMk id="2" creationId="{EDF0E529-A47E-5645-BC05-48F118AAB37F}"/>
          </ac:spMkLst>
        </pc:spChg>
        <pc:spChg chg="mod">
          <ac:chgData name="MEDB FARRELL (CP Setanta)" userId="ab51aef0-156f-4dc4-8838-19cef46f3dee" providerId="ADAL" clId="{CA692873-A824-49F3-912F-F01711FE47A8}" dt="2021-12-08T14:15:13.306" v="5072" actId="20577"/>
          <ac:spMkLst>
            <pc:docMk/>
            <pc:sldMk cId="1759232325" sldId="292"/>
            <ac:spMk id="4" creationId="{7617F6F2-CA49-4983-9389-A4986CC3F3A2}"/>
          </ac:spMkLst>
        </pc:spChg>
        <pc:spChg chg="mod">
          <ac:chgData name="MEDB FARRELL (CP Setanta)" userId="ab51aef0-156f-4dc4-8838-19cef46f3dee" providerId="ADAL" clId="{CA692873-A824-49F3-912F-F01711FE47A8}" dt="2021-12-08T14:15:39.147" v="5093" actId="20577"/>
          <ac:spMkLst>
            <pc:docMk/>
            <pc:sldMk cId="1759232325" sldId="292"/>
            <ac:spMk id="11" creationId="{4F95EE57-6018-4959-BD90-3F1FDE3886FD}"/>
          </ac:spMkLst>
        </pc:spChg>
        <pc:spChg chg="del mod">
          <ac:chgData name="MEDB FARRELL (CP Setanta)" userId="ab51aef0-156f-4dc4-8838-19cef46f3dee" providerId="ADAL" clId="{CA692873-A824-49F3-912F-F01711FE47A8}" dt="2021-12-08T14:16:02.385" v="5096" actId="478"/>
          <ac:spMkLst>
            <pc:docMk/>
            <pc:sldMk cId="1759232325" sldId="292"/>
            <ac:spMk id="12" creationId="{A94EE130-8200-403F-AFC2-5EFD991A27D0}"/>
          </ac:spMkLst>
        </pc:spChg>
        <pc:spChg chg="del">
          <ac:chgData name="MEDB FARRELL (CP Setanta)" userId="ab51aef0-156f-4dc4-8838-19cef46f3dee" providerId="ADAL" clId="{CA692873-A824-49F3-912F-F01711FE47A8}" dt="2021-12-08T14:15:59.520" v="5095" actId="478"/>
          <ac:spMkLst>
            <pc:docMk/>
            <pc:sldMk cId="1759232325" sldId="292"/>
            <ac:spMk id="13" creationId="{8C32B518-19EE-4B26-B31E-D05BF1C1840D}"/>
          </ac:spMkLst>
        </pc:spChg>
        <pc:spChg chg="del">
          <ac:chgData name="MEDB FARRELL (CP Setanta)" userId="ab51aef0-156f-4dc4-8838-19cef46f3dee" providerId="ADAL" clId="{CA692873-A824-49F3-912F-F01711FE47A8}" dt="2021-12-08T14:16:07.011" v="5097" actId="478"/>
          <ac:spMkLst>
            <pc:docMk/>
            <pc:sldMk cId="1759232325" sldId="292"/>
            <ac:spMk id="14" creationId="{CDE05C9E-6847-4F55-997F-20E9DE46054C}"/>
          </ac:spMkLst>
        </pc:spChg>
        <pc:spChg chg="mod">
          <ac:chgData name="MEDB FARRELL (CP Setanta)" userId="ab51aef0-156f-4dc4-8838-19cef46f3dee" providerId="ADAL" clId="{CA692873-A824-49F3-912F-F01711FE47A8}" dt="2021-12-08T14:16:57.865" v="5145" actId="20577"/>
          <ac:spMkLst>
            <pc:docMk/>
            <pc:sldMk cId="1759232325" sldId="292"/>
            <ac:spMk id="15" creationId="{41041046-2404-4699-9458-5857DCE3B69D}"/>
          </ac:spMkLst>
        </pc:spChg>
        <pc:spChg chg="mod">
          <ac:chgData name="MEDB FARRELL (CP Setanta)" userId="ab51aef0-156f-4dc4-8838-19cef46f3dee" providerId="ADAL" clId="{CA692873-A824-49F3-912F-F01711FE47A8}" dt="2021-12-08T14:17:04.949" v="5150" actId="20577"/>
          <ac:spMkLst>
            <pc:docMk/>
            <pc:sldMk cId="1759232325" sldId="292"/>
            <ac:spMk id="16" creationId="{997D2424-E5DF-44F2-876C-7259268243C4}"/>
          </ac:spMkLst>
        </pc:spChg>
        <pc:spChg chg="mod">
          <ac:chgData name="MEDB FARRELL (CP Setanta)" userId="ab51aef0-156f-4dc4-8838-19cef46f3dee" providerId="ADAL" clId="{CA692873-A824-49F3-912F-F01711FE47A8}" dt="2021-12-08T14:17:10.606" v="5154" actId="20577"/>
          <ac:spMkLst>
            <pc:docMk/>
            <pc:sldMk cId="1759232325" sldId="292"/>
            <ac:spMk id="17" creationId="{6D347A35-62DF-417F-8602-4FA76AFD3A52}"/>
          </ac:spMkLst>
        </pc:spChg>
        <pc:graphicFrameChg chg="mod modGraphic">
          <ac:chgData name="MEDB FARRELL (CP Setanta)" userId="ab51aef0-156f-4dc4-8838-19cef46f3dee" providerId="ADAL" clId="{CA692873-A824-49F3-912F-F01711FE47A8}" dt="2021-12-08T14:17:08.133" v="5152" actId="20577"/>
          <ac:graphicFrameMkLst>
            <pc:docMk/>
            <pc:sldMk cId="1759232325" sldId="292"/>
            <ac:graphicFrameMk id="3" creationId="{C6FA887C-73D3-C740-89CC-D85598BCDECE}"/>
          </ac:graphicFrameMkLst>
        </pc:graphicFrameChg>
      </pc:sldChg>
      <pc:sldChg chg="addSp delSp modSp add mod">
        <pc:chgData name="MEDB FARRELL (CP Setanta)" userId="ab51aef0-156f-4dc4-8838-19cef46f3dee" providerId="ADAL" clId="{CA692873-A824-49F3-912F-F01711FE47A8}" dt="2021-12-08T14:58:36.213" v="6259" actId="14100"/>
        <pc:sldMkLst>
          <pc:docMk/>
          <pc:sldMk cId="4155543771" sldId="293"/>
        </pc:sldMkLst>
        <pc:spChg chg="mod">
          <ac:chgData name="MEDB FARRELL (CP Setanta)" userId="ab51aef0-156f-4dc4-8838-19cef46f3dee" providerId="ADAL" clId="{CA692873-A824-49F3-912F-F01711FE47A8}" dt="2021-12-08T14:42:38.346" v="6217" actId="20577"/>
          <ac:spMkLst>
            <pc:docMk/>
            <pc:sldMk cId="4155543771" sldId="293"/>
            <ac:spMk id="3" creationId="{A49E7E4F-6F9B-BB4E-B4C6-EB6D38A45792}"/>
          </ac:spMkLst>
        </pc:spChg>
        <pc:picChg chg="add del mod">
          <ac:chgData name="MEDB FARRELL (CP Setanta)" userId="ab51aef0-156f-4dc4-8838-19cef46f3dee" providerId="ADAL" clId="{CA692873-A824-49F3-912F-F01711FE47A8}" dt="2021-12-08T14:56:52.149" v="6242" actId="478"/>
          <ac:picMkLst>
            <pc:docMk/>
            <pc:sldMk cId="4155543771" sldId="293"/>
            <ac:picMk id="4" creationId="{DEAFFF40-2B3F-42CD-AD27-02E68CEB5123}"/>
          </ac:picMkLst>
        </pc:picChg>
        <pc:picChg chg="add del mod">
          <ac:chgData name="MEDB FARRELL (CP Setanta)" userId="ab51aef0-156f-4dc4-8838-19cef46f3dee" providerId="ADAL" clId="{CA692873-A824-49F3-912F-F01711FE47A8}" dt="2021-12-08T14:57:27.892" v="6250" actId="478"/>
          <ac:picMkLst>
            <pc:docMk/>
            <pc:sldMk cId="4155543771" sldId="293"/>
            <ac:picMk id="5" creationId="{E2D49220-E15A-47EE-8378-8F5E7A265329}"/>
          </ac:picMkLst>
        </pc:picChg>
        <pc:picChg chg="add del mod">
          <ac:chgData name="MEDB FARRELL (CP Setanta)" userId="ab51aef0-156f-4dc4-8838-19cef46f3dee" providerId="ADAL" clId="{CA692873-A824-49F3-912F-F01711FE47A8}" dt="2021-12-08T14:57:27.495" v="6249" actId="478"/>
          <ac:picMkLst>
            <pc:docMk/>
            <pc:sldMk cId="4155543771" sldId="293"/>
            <ac:picMk id="6" creationId="{3D102586-DEF8-4BAD-BF43-D1A5BE147C84}"/>
          </ac:picMkLst>
        </pc:picChg>
        <pc:picChg chg="add del">
          <ac:chgData name="MEDB FARRELL (CP Setanta)" userId="ab51aef0-156f-4dc4-8838-19cef46f3dee" providerId="ADAL" clId="{CA692873-A824-49F3-912F-F01711FE47A8}" dt="2021-12-08T14:57:47.011" v="6252" actId="478"/>
          <ac:picMkLst>
            <pc:docMk/>
            <pc:sldMk cId="4155543771" sldId="293"/>
            <ac:picMk id="7" creationId="{3F2E1AC7-2E02-4F41-BEA6-9E8CAA6B37B0}"/>
          </ac:picMkLst>
        </pc:picChg>
        <pc:picChg chg="add mod">
          <ac:chgData name="MEDB FARRELL (CP Setanta)" userId="ab51aef0-156f-4dc4-8838-19cef46f3dee" providerId="ADAL" clId="{CA692873-A824-49F3-912F-F01711FE47A8}" dt="2021-12-08T14:58:36.213" v="6259" actId="14100"/>
          <ac:picMkLst>
            <pc:docMk/>
            <pc:sldMk cId="4155543771" sldId="293"/>
            <ac:picMk id="9" creationId="{582BFBD5-711F-43CB-8C05-30B49BB594C1}"/>
          </ac:picMkLst>
        </pc:picChg>
        <pc:picChg chg="add mod">
          <ac:chgData name="MEDB FARRELL (CP Setanta)" userId="ab51aef0-156f-4dc4-8838-19cef46f3dee" providerId="ADAL" clId="{CA692873-A824-49F3-912F-F01711FE47A8}" dt="2021-12-08T14:58:33.964" v="6258" actId="1076"/>
          <ac:picMkLst>
            <pc:docMk/>
            <pc:sldMk cId="4155543771" sldId="293"/>
            <ac:picMk id="11" creationId="{E8306675-4E58-4C01-AE82-F57142884A2E}"/>
          </ac:picMkLst>
        </pc:picChg>
      </pc:sldChg>
      <pc:sldChg chg="addSp modSp add mod">
        <pc:chgData name="MEDB FARRELL (CP Setanta)" userId="ab51aef0-156f-4dc4-8838-19cef46f3dee" providerId="ADAL" clId="{CA692873-A824-49F3-912F-F01711FE47A8}" dt="2021-12-08T17:12:51.967" v="6485" actId="20577"/>
        <pc:sldMkLst>
          <pc:docMk/>
          <pc:sldMk cId="3032831634" sldId="294"/>
        </pc:sldMkLst>
        <pc:spChg chg="mod">
          <ac:chgData name="MEDB FARRELL (CP Setanta)" userId="ab51aef0-156f-4dc4-8838-19cef46f3dee" providerId="ADAL" clId="{CA692873-A824-49F3-912F-F01711FE47A8}" dt="2021-12-08T15:03:13.828" v="6390" actId="20577"/>
          <ac:spMkLst>
            <pc:docMk/>
            <pc:sldMk cId="3032831634" sldId="294"/>
            <ac:spMk id="2" creationId="{6688AFCA-B50C-4D4A-B5E6-F4D7A129D662}"/>
          </ac:spMkLst>
        </pc:spChg>
        <pc:spChg chg="mod">
          <ac:chgData name="MEDB FARRELL (CP Setanta)" userId="ab51aef0-156f-4dc4-8838-19cef46f3dee" providerId="ADAL" clId="{CA692873-A824-49F3-912F-F01711FE47A8}" dt="2021-12-08T15:03:06.826" v="6389" actId="20577"/>
          <ac:spMkLst>
            <pc:docMk/>
            <pc:sldMk cId="3032831634" sldId="294"/>
            <ac:spMk id="3" creationId="{87659B51-CC64-1540-9D3A-05E597BB1044}"/>
          </ac:spMkLst>
        </pc:spChg>
        <pc:spChg chg="add mod">
          <ac:chgData name="MEDB FARRELL (CP Setanta)" userId="ab51aef0-156f-4dc4-8838-19cef46f3dee" providerId="ADAL" clId="{CA692873-A824-49F3-912F-F01711FE47A8}" dt="2021-12-08T17:12:51.967" v="6485" actId="20577"/>
          <ac:spMkLst>
            <pc:docMk/>
            <pc:sldMk cId="3032831634" sldId="294"/>
            <ac:spMk id="4" creationId="{E3737FBC-23C4-45C3-AEF4-AD1CDD690FE3}"/>
          </ac:spMkLst>
        </pc:spChg>
      </pc:sldChg>
      <pc:sldChg chg="modSp add mod">
        <pc:chgData name="MEDB FARRELL (CP Setanta)" userId="ab51aef0-156f-4dc4-8838-19cef46f3dee" providerId="ADAL" clId="{CA692873-A824-49F3-912F-F01711FE47A8}" dt="2021-12-08T15:05:21.501" v="6448" actId="20577"/>
        <pc:sldMkLst>
          <pc:docMk/>
          <pc:sldMk cId="4036633924" sldId="295"/>
        </pc:sldMkLst>
        <pc:spChg chg="mod">
          <ac:chgData name="MEDB FARRELL (CP Setanta)" userId="ab51aef0-156f-4dc4-8838-19cef46f3dee" providerId="ADAL" clId="{CA692873-A824-49F3-912F-F01711FE47A8}" dt="2021-12-08T15:05:19.770" v="6447" actId="20577"/>
          <ac:spMkLst>
            <pc:docMk/>
            <pc:sldMk cId="4036633924" sldId="295"/>
            <ac:spMk id="2" creationId="{5613E3D6-CDCF-284A-9984-0E744737305E}"/>
          </ac:spMkLst>
        </pc:spChg>
        <pc:spChg chg="mod">
          <ac:chgData name="MEDB FARRELL (CP Setanta)" userId="ab51aef0-156f-4dc4-8838-19cef46f3dee" providerId="ADAL" clId="{CA692873-A824-49F3-912F-F01711FE47A8}" dt="2021-12-08T15:05:21.501" v="6448" actId="20577"/>
          <ac:spMkLst>
            <pc:docMk/>
            <pc:sldMk cId="4036633924" sldId="295"/>
            <ac:spMk id="3" creationId="{7A305C31-9E57-BC4C-867A-C6AFE157B4F1}"/>
          </ac:spMkLst>
        </pc:spChg>
      </pc:sldChg>
    </pc:docChg>
  </pc:docChgLst>
  <pc:docChgLst>
    <pc:chgData name="ina bumptobeyond" userId="S::ina3010_web.de#ext#@folens.onmicrosoft.com::2efb32b7-2019-4f02-9c4a-3ddcbebe1066" providerId="AD" clId="Web-{5244622D-6D9B-2584-756D-3EC33B9843DD}"/>
    <pc:docChg chg="modSld">
      <pc:chgData name="ina bumptobeyond" userId="S::ina3010_web.de#ext#@folens.onmicrosoft.com::2efb32b7-2019-4f02-9c4a-3ddcbebe1066" providerId="AD" clId="Web-{5244622D-6D9B-2584-756D-3EC33B9843DD}" dt="2021-12-13T12:12:43.402" v="348" actId="1076"/>
      <pc:docMkLst>
        <pc:docMk/>
      </pc:docMkLst>
      <pc:sldChg chg="modSp">
        <pc:chgData name="ina bumptobeyond" userId="S::ina3010_web.de#ext#@folens.onmicrosoft.com::2efb32b7-2019-4f02-9c4a-3ddcbebe1066" providerId="AD" clId="Web-{5244622D-6D9B-2584-756D-3EC33B9843DD}" dt="2021-12-13T11:21:57.261" v="97" actId="1076"/>
        <pc:sldMkLst>
          <pc:docMk/>
          <pc:sldMk cId="4204063863" sldId="259"/>
        </pc:sldMkLst>
        <pc:spChg chg="mod">
          <ac:chgData name="ina bumptobeyond" userId="S::ina3010_web.de#ext#@folens.onmicrosoft.com::2efb32b7-2019-4f02-9c4a-3ddcbebe1066" providerId="AD" clId="Web-{5244622D-6D9B-2584-756D-3EC33B9843DD}" dt="2021-12-13T10:39:04.520" v="2" actId="20577"/>
          <ac:spMkLst>
            <pc:docMk/>
            <pc:sldMk cId="4204063863" sldId="259"/>
            <ac:spMk id="5" creationId="{998FB9EA-9758-D049-BA46-CB19031E430D}"/>
          </ac:spMkLst>
        </pc:spChg>
        <pc:picChg chg="mod">
          <ac:chgData name="ina bumptobeyond" userId="S::ina3010_web.de#ext#@folens.onmicrosoft.com::2efb32b7-2019-4f02-9c4a-3ddcbebe1066" providerId="AD" clId="Web-{5244622D-6D9B-2584-756D-3EC33B9843DD}" dt="2021-12-13T11:21:57.261" v="97" actId="1076"/>
          <ac:picMkLst>
            <pc:docMk/>
            <pc:sldMk cId="4204063863" sldId="259"/>
            <ac:picMk id="8" creationId="{AD2C9B5D-927F-4FF6-9789-50E3528A6BBD}"/>
          </ac:picMkLst>
        </pc:picChg>
      </pc:sldChg>
      <pc:sldChg chg="modSp">
        <pc:chgData name="ina bumptobeyond" userId="S::ina3010_web.de#ext#@folens.onmicrosoft.com::2efb32b7-2019-4f02-9c4a-3ddcbebe1066" providerId="AD" clId="Web-{5244622D-6D9B-2584-756D-3EC33B9843DD}" dt="2021-12-13T11:59:45.402" v="251" actId="20577"/>
        <pc:sldMkLst>
          <pc:docMk/>
          <pc:sldMk cId="2230065871" sldId="262"/>
        </pc:sldMkLst>
        <pc:spChg chg="mod">
          <ac:chgData name="ina bumptobeyond" userId="S::ina3010_web.de#ext#@folens.onmicrosoft.com::2efb32b7-2019-4f02-9c4a-3ddcbebe1066" providerId="AD" clId="Web-{5244622D-6D9B-2584-756D-3EC33B9843DD}" dt="2021-12-13T11:59:45.402" v="251" actId="20577"/>
          <ac:spMkLst>
            <pc:docMk/>
            <pc:sldMk cId="2230065871" sldId="262"/>
            <ac:spMk id="2" creationId="{EDF0E529-A47E-5645-BC05-48F118AAB37F}"/>
          </ac:spMkLst>
        </pc:spChg>
        <pc:graphicFrameChg chg="mod modGraphic">
          <ac:chgData name="ina bumptobeyond" userId="S::ina3010_web.de#ext#@folens.onmicrosoft.com::2efb32b7-2019-4f02-9c4a-3ddcbebe1066" providerId="AD" clId="Web-{5244622D-6D9B-2584-756D-3EC33B9843DD}" dt="2021-12-13T10:56:44.261" v="26"/>
          <ac:graphicFrameMkLst>
            <pc:docMk/>
            <pc:sldMk cId="2230065871" sldId="262"/>
            <ac:graphicFrameMk id="3" creationId="{C6FA887C-73D3-C740-89CC-D85598BCDECE}"/>
          </ac:graphicFrameMkLst>
        </pc:graphicFrameChg>
      </pc:sldChg>
      <pc:sldChg chg="modSp">
        <pc:chgData name="ina bumptobeyond" userId="S::ina3010_web.de#ext#@folens.onmicrosoft.com::2efb32b7-2019-4f02-9c4a-3ddcbebe1066" providerId="AD" clId="Web-{5244622D-6D9B-2584-756D-3EC33B9843DD}" dt="2021-12-13T11:32:45.118" v="137" actId="1076"/>
        <pc:sldMkLst>
          <pc:docMk/>
          <pc:sldMk cId="4234428432" sldId="264"/>
        </pc:sldMkLst>
        <pc:spChg chg="mod">
          <ac:chgData name="ina bumptobeyond" userId="S::ina3010_web.de#ext#@folens.onmicrosoft.com::2efb32b7-2019-4f02-9c4a-3ddcbebe1066" providerId="AD" clId="Web-{5244622D-6D9B-2584-756D-3EC33B9843DD}" dt="2021-12-13T11:02:22.924" v="37" actId="20577"/>
          <ac:spMkLst>
            <pc:docMk/>
            <pc:sldMk cId="4234428432" sldId="264"/>
            <ac:spMk id="3" creationId="{A49E7E4F-6F9B-BB4E-B4C6-EB6D38A45792}"/>
          </ac:spMkLst>
        </pc:spChg>
        <pc:picChg chg="mod">
          <ac:chgData name="ina bumptobeyond" userId="S::ina3010_web.de#ext#@folens.onmicrosoft.com::2efb32b7-2019-4f02-9c4a-3ddcbebe1066" providerId="AD" clId="Web-{5244622D-6D9B-2584-756D-3EC33B9843DD}" dt="2021-12-13T11:32:45.118" v="137" actId="1076"/>
          <ac:picMkLst>
            <pc:docMk/>
            <pc:sldMk cId="4234428432" sldId="264"/>
            <ac:picMk id="4" creationId="{22101F50-CA6D-4051-B58A-CFF09648EBD5}"/>
          </ac:picMkLst>
        </pc:picChg>
        <pc:picChg chg="mod">
          <ac:chgData name="ina bumptobeyond" userId="S::ina3010_web.de#ext#@folens.onmicrosoft.com::2efb32b7-2019-4f02-9c4a-3ddcbebe1066" providerId="AD" clId="Web-{5244622D-6D9B-2584-756D-3EC33B9843DD}" dt="2021-12-13T11:32:39.243" v="136" actId="1076"/>
          <ac:picMkLst>
            <pc:docMk/>
            <pc:sldMk cId="4234428432" sldId="264"/>
            <ac:picMk id="5" creationId="{5381F56A-7589-499E-BAFC-6E988016712A}"/>
          </ac:picMkLst>
        </pc:picChg>
        <pc:picChg chg="mod">
          <ac:chgData name="ina bumptobeyond" userId="S::ina3010_web.de#ext#@folens.onmicrosoft.com::2efb32b7-2019-4f02-9c4a-3ddcbebe1066" providerId="AD" clId="Web-{5244622D-6D9B-2584-756D-3EC33B9843DD}" dt="2021-12-13T11:32:36.337" v="135" actId="1076"/>
          <ac:picMkLst>
            <pc:docMk/>
            <pc:sldMk cId="4234428432" sldId="264"/>
            <ac:picMk id="6" creationId="{6EB0EC0F-C313-4A5D-9A4A-D6A5E28BCE15}"/>
          </ac:picMkLst>
        </pc:picChg>
      </pc:sldChg>
      <pc:sldChg chg="modSp">
        <pc:chgData name="ina bumptobeyond" userId="S::ina3010_web.de#ext#@folens.onmicrosoft.com::2efb32b7-2019-4f02-9c4a-3ddcbebe1066" providerId="AD" clId="Web-{5244622D-6D9B-2584-756D-3EC33B9843DD}" dt="2021-12-13T11:08:56.026" v="51" actId="14100"/>
        <pc:sldMkLst>
          <pc:docMk/>
          <pc:sldMk cId="3946376444" sldId="268"/>
        </pc:sldMkLst>
        <pc:spChg chg="mod">
          <ac:chgData name="ina bumptobeyond" userId="S::ina3010_web.de#ext#@folens.onmicrosoft.com::2efb32b7-2019-4f02-9c4a-3ddcbebe1066" providerId="AD" clId="Web-{5244622D-6D9B-2584-756D-3EC33B9843DD}" dt="2021-12-13T11:08:56.026" v="51" actId="14100"/>
          <ac:spMkLst>
            <pc:docMk/>
            <pc:sldMk cId="3946376444" sldId="268"/>
            <ac:spMk id="2" creationId="{6688AFCA-B50C-4D4A-B5E6-F4D7A129D662}"/>
          </ac:spMkLst>
        </pc:spChg>
      </pc:sldChg>
      <pc:sldChg chg="modSp">
        <pc:chgData name="ina bumptobeyond" userId="S::ina3010_web.de#ext#@folens.onmicrosoft.com::2efb32b7-2019-4f02-9c4a-3ddcbebe1066" providerId="AD" clId="Web-{5244622D-6D9B-2584-756D-3EC33B9843DD}" dt="2021-12-13T11:59:20.605" v="248" actId="20577"/>
        <pc:sldMkLst>
          <pc:docMk/>
          <pc:sldMk cId="4055889902" sldId="271"/>
        </pc:sldMkLst>
        <pc:spChg chg="mod">
          <ac:chgData name="ina bumptobeyond" userId="S::ina3010_web.de#ext#@folens.onmicrosoft.com::2efb32b7-2019-4f02-9c4a-3ddcbebe1066" providerId="AD" clId="Web-{5244622D-6D9B-2584-756D-3EC33B9843DD}" dt="2021-12-13T11:59:20.605" v="248" actId="20577"/>
          <ac:spMkLst>
            <pc:docMk/>
            <pc:sldMk cId="4055889902" sldId="271"/>
            <ac:spMk id="2" creationId="{EDF0E529-A47E-5645-BC05-48F118AAB37F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06:53.836" v="39" actId="1076"/>
          <ac:spMkLst>
            <pc:docMk/>
            <pc:sldMk cId="4055889902" sldId="271"/>
            <ac:spMk id="6" creationId="{10D41616-9D0B-4F3B-98D8-BC7094F23C56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07:19.587" v="41" actId="1076"/>
          <ac:spMkLst>
            <pc:docMk/>
            <pc:sldMk cId="4055889902" sldId="271"/>
            <ac:spMk id="7" creationId="{8FC8D9D8-8B4F-4999-80B7-F9E0F2363CCC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07:46.806" v="42" actId="1076"/>
          <ac:spMkLst>
            <pc:docMk/>
            <pc:sldMk cId="4055889902" sldId="271"/>
            <ac:spMk id="8" creationId="{D12D8111-435E-4F1A-AA2C-6250453E241B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0:46:39.608" v="19" actId="1076"/>
          <ac:spMkLst>
            <pc:docMk/>
            <pc:sldMk cId="4055889902" sldId="271"/>
            <ac:spMk id="10" creationId="{3CD880AD-DBA2-4FF3-897B-D225E77531EE}"/>
          </ac:spMkLst>
        </pc:spChg>
        <pc:graphicFrameChg chg="modGraphic">
          <ac:chgData name="ina bumptobeyond" userId="S::ina3010_web.de#ext#@folens.onmicrosoft.com::2efb32b7-2019-4f02-9c4a-3ddcbebe1066" providerId="AD" clId="Web-{5244622D-6D9B-2584-756D-3EC33B9843DD}" dt="2021-12-13T10:45:11.153" v="16"/>
          <ac:graphicFrameMkLst>
            <pc:docMk/>
            <pc:sldMk cId="4055889902" sldId="271"/>
            <ac:graphicFrameMk id="3" creationId="{C6FA887C-73D3-C740-89CC-D85598BCDECE}"/>
          </ac:graphicFrameMkLst>
        </pc:graphicFrameChg>
      </pc:sldChg>
      <pc:sldChg chg="modSp">
        <pc:chgData name="ina bumptobeyond" userId="S::ina3010_web.de#ext#@folens.onmicrosoft.com::2efb32b7-2019-4f02-9c4a-3ddcbebe1066" providerId="AD" clId="Web-{5244622D-6D9B-2584-756D-3EC33B9843DD}" dt="2021-12-13T12:00:01.059" v="254" actId="20577"/>
        <pc:sldMkLst>
          <pc:docMk/>
          <pc:sldMk cId="1528628213" sldId="274"/>
        </pc:sldMkLst>
        <pc:spChg chg="mod">
          <ac:chgData name="ina bumptobeyond" userId="S::ina3010_web.de#ext#@folens.onmicrosoft.com::2efb32b7-2019-4f02-9c4a-3ddcbebe1066" providerId="AD" clId="Web-{5244622D-6D9B-2584-756D-3EC33B9843DD}" dt="2021-12-13T12:00:01.059" v="254" actId="20577"/>
          <ac:spMkLst>
            <pc:docMk/>
            <pc:sldMk cId="1528628213" sldId="274"/>
            <ac:spMk id="2" creationId="{EDF0E529-A47E-5645-BC05-48F118AAB37F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08:01.119" v="43" actId="1076"/>
          <ac:spMkLst>
            <pc:docMk/>
            <pc:sldMk cId="1528628213" sldId="274"/>
            <ac:spMk id="6" creationId="{10D41616-9D0B-4F3B-98D8-BC7094F23C56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08:09.650" v="44" actId="1076"/>
          <ac:spMkLst>
            <pc:docMk/>
            <pc:sldMk cId="1528628213" sldId="274"/>
            <ac:spMk id="7" creationId="{8FC8D9D8-8B4F-4999-80B7-F9E0F2363CCC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08:12.822" v="45" actId="1076"/>
          <ac:spMkLst>
            <pc:docMk/>
            <pc:sldMk cId="1528628213" sldId="274"/>
            <ac:spMk id="8" creationId="{D12D8111-435E-4F1A-AA2C-6250453E241B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08:23.807" v="47" actId="1076"/>
          <ac:spMkLst>
            <pc:docMk/>
            <pc:sldMk cId="1528628213" sldId="274"/>
            <ac:spMk id="10" creationId="{3CD880AD-DBA2-4FF3-897B-D225E77531EE}"/>
          </ac:spMkLst>
        </pc:spChg>
      </pc:sldChg>
      <pc:sldChg chg="modSp">
        <pc:chgData name="ina bumptobeyond" userId="S::ina3010_web.de#ext#@folens.onmicrosoft.com::2efb32b7-2019-4f02-9c4a-3ddcbebe1066" providerId="AD" clId="Web-{5244622D-6D9B-2584-756D-3EC33B9843DD}" dt="2021-12-13T11:33:39.573" v="145" actId="1076"/>
        <pc:sldMkLst>
          <pc:docMk/>
          <pc:sldMk cId="2394597742" sldId="275"/>
        </pc:sldMkLst>
        <pc:spChg chg="mod">
          <ac:chgData name="ina bumptobeyond" userId="S::ina3010_web.de#ext#@folens.onmicrosoft.com::2efb32b7-2019-4f02-9c4a-3ddcbebe1066" providerId="AD" clId="Web-{5244622D-6D9B-2584-756D-3EC33B9843DD}" dt="2021-12-13T10:59:58.499" v="33" actId="20577"/>
          <ac:spMkLst>
            <pc:docMk/>
            <pc:sldMk cId="2394597742" sldId="275"/>
            <ac:spMk id="3" creationId="{A49E7E4F-6F9B-BB4E-B4C6-EB6D38A45792}"/>
          </ac:spMkLst>
        </pc:spChg>
        <pc:picChg chg="mod">
          <ac:chgData name="ina bumptobeyond" userId="S::ina3010_web.de#ext#@folens.onmicrosoft.com::2efb32b7-2019-4f02-9c4a-3ddcbebe1066" providerId="AD" clId="Web-{5244622D-6D9B-2584-756D-3EC33B9843DD}" dt="2021-12-13T11:33:19.744" v="140" actId="1076"/>
          <ac:picMkLst>
            <pc:docMk/>
            <pc:sldMk cId="2394597742" sldId="275"/>
            <ac:picMk id="4" creationId="{1822FCEF-D3A8-4236-A69E-1EA548283481}"/>
          </ac:picMkLst>
        </pc:picChg>
        <pc:picChg chg="mod">
          <ac:chgData name="ina bumptobeyond" userId="S::ina3010_web.de#ext#@folens.onmicrosoft.com::2efb32b7-2019-4f02-9c4a-3ddcbebe1066" providerId="AD" clId="Web-{5244622D-6D9B-2584-756D-3EC33B9843DD}" dt="2021-12-13T11:33:39.573" v="145" actId="1076"/>
          <ac:picMkLst>
            <pc:docMk/>
            <pc:sldMk cId="2394597742" sldId="275"/>
            <ac:picMk id="5" creationId="{EBC00853-B205-4FF0-9B11-30CDC7AB5D98}"/>
          </ac:picMkLst>
        </pc:picChg>
      </pc:sldChg>
      <pc:sldChg chg="modSp">
        <pc:chgData name="ina bumptobeyond" userId="S::ina3010_web.de#ext#@folens.onmicrosoft.com::2efb32b7-2019-4f02-9c4a-3ddcbebe1066" providerId="AD" clId="Web-{5244622D-6D9B-2584-756D-3EC33B9843DD}" dt="2021-12-13T11:29:08.192" v="127" actId="1076"/>
        <pc:sldMkLst>
          <pc:docMk/>
          <pc:sldMk cId="673823407" sldId="276"/>
        </pc:sldMkLst>
        <pc:spChg chg="mod">
          <ac:chgData name="ina bumptobeyond" userId="S::ina3010_web.de#ext#@folens.onmicrosoft.com::2efb32b7-2019-4f02-9c4a-3ddcbebe1066" providerId="AD" clId="Web-{5244622D-6D9B-2584-756D-3EC33B9843DD}" dt="2021-12-13T11:16:50.302" v="74" actId="1076"/>
          <ac:spMkLst>
            <pc:docMk/>
            <pc:sldMk cId="673823407" sldId="276"/>
            <ac:spMk id="4" creationId="{7617F6F2-CA49-4983-9389-A4986CC3F3A2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17:01.521" v="75" actId="1076"/>
          <ac:spMkLst>
            <pc:docMk/>
            <pc:sldMk cId="673823407" sldId="276"/>
            <ac:spMk id="11" creationId="{4F95EE57-6018-4959-BD90-3F1FDE3886FD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28:57.785" v="126" actId="1076"/>
          <ac:spMkLst>
            <pc:docMk/>
            <pc:sldMk cId="673823407" sldId="276"/>
            <ac:spMk id="12" creationId="{A94EE130-8200-403F-AFC2-5EFD991A27D0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18:27.991" v="81" actId="1076"/>
          <ac:spMkLst>
            <pc:docMk/>
            <pc:sldMk cId="673823407" sldId="276"/>
            <ac:spMk id="13" creationId="{8C32B518-19EE-4B26-B31E-D05BF1C1840D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29:08.192" v="127" actId="1076"/>
          <ac:spMkLst>
            <pc:docMk/>
            <pc:sldMk cId="673823407" sldId="276"/>
            <ac:spMk id="14" creationId="{CDE05C9E-6847-4F55-997F-20E9DE46054C}"/>
          </ac:spMkLst>
        </pc:spChg>
        <pc:graphicFrameChg chg="mod modGraphic">
          <ac:chgData name="ina bumptobeyond" userId="S::ina3010_web.de#ext#@folens.onmicrosoft.com::2efb32b7-2019-4f02-9c4a-3ddcbebe1066" providerId="AD" clId="Web-{5244622D-6D9B-2584-756D-3EC33B9843DD}" dt="2021-12-13T11:15:59.675" v="73"/>
          <ac:graphicFrameMkLst>
            <pc:docMk/>
            <pc:sldMk cId="673823407" sldId="276"/>
            <ac:graphicFrameMk id="3" creationId="{C6FA887C-73D3-C740-89CC-D85598BCDECE}"/>
          </ac:graphicFrameMkLst>
        </pc:graphicFrameChg>
      </pc:sldChg>
      <pc:sldChg chg="modSp">
        <pc:chgData name="ina bumptobeyond" userId="S::ina3010_web.de#ext#@folens.onmicrosoft.com::2efb32b7-2019-4f02-9c4a-3ddcbebe1066" providerId="AD" clId="Web-{5244622D-6D9B-2584-756D-3EC33B9843DD}" dt="2021-12-13T11:36:08.935" v="161" actId="1076"/>
        <pc:sldMkLst>
          <pc:docMk/>
          <pc:sldMk cId="740997719" sldId="278"/>
        </pc:sldMkLst>
        <pc:spChg chg="mod">
          <ac:chgData name="ina bumptobeyond" userId="S::ina3010_web.de#ext#@folens.onmicrosoft.com::2efb32b7-2019-4f02-9c4a-3ddcbebe1066" providerId="AD" clId="Web-{5244622D-6D9B-2584-756D-3EC33B9843DD}" dt="2021-12-13T11:20:05.540" v="88" actId="20577"/>
          <ac:spMkLst>
            <pc:docMk/>
            <pc:sldMk cId="740997719" sldId="278"/>
            <ac:spMk id="3" creationId="{A49E7E4F-6F9B-BB4E-B4C6-EB6D38A45792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21:00.947" v="95" actId="1076"/>
          <ac:spMkLst>
            <pc:docMk/>
            <pc:sldMk cId="740997719" sldId="278"/>
            <ac:spMk id="7" creationId="{23D32FE3-78B1-4376-99BE-899C182D13FE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20:12.790" v="89" actId="1076"/>
          <ac:spMkLst>
            <pc:docMk/>
            <pc:sldMk cId="740997719" sldId="278"/>
            <ac:spMk id="8" creationId="{88D22361-05FF-4C0E-9D33-67BBA7D46FE7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20:16.915" v="90" actId="1076"/>
          <ac:spMkLst>
            <pc:docMk/>
            <pc:sldMk cId="740997719" sldId="278"/>
            <ac:spMk id="9" creationId="{F087E89E-6E8C-44C3-BA18-D33B11B4A0B9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20:25.103" v="91" actId="1076"/>
          <ac:spMkLst>
            <pc:docMk/>
            <pc:sldMk cId="740997719" sldId="278"/>
            <ac:spMk id="10" creationId="{A8B2A47B-193A-4542-8625-D99FAB40AFD4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20:31.478" v="92" actId="1076"/>
          <ac:spMkLst>
            <pc:docMk/>
            <pc:sldMk cId="740997719" sldId="278"/>
            <ac:spMk id="11" creationId="{7DA413D9-8F0B-47A8-B8F5-AA1945B81256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20:40.478" v="93" actId="1076"/>
          <ac:spMkLst>
            <pc:docMk/>
            <pc:sldMk cId="740997719" sldId="278"/>
            <ac:spMk id="12" creationId="{33BD12A2-3206-4FE1-BE89-30A765F034B0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20:50.400" v="94" actId="1076"/>
          <ac:spMkLst>
            <pc:docMk/>
            <pc:sldMk cId="740997719" sldId="278"/>
            <ac:spMk id="13" creationId="{E76B86D9-3547-4261-8985-047F56D6476D}"/>
          </ac:spMkLst>
        </pc:spChg>
        <pc:picChg chg="mod">
          <ac:chgData name="ina bumptobeyond" userId="S::ina3010_web.de#ext#@folens.onmicrosoft.com::2efb32b7-2019-4f02-9c4a-3ddcbebe1066" providerId="AD" clId="Web-{5244622D-6D9B-2584-756D-3EC33B9843DD}" dt="2021-12-13T11:36:08.935" v="161" actId="1076"/>
          <ac:picMkLst>
            <pc:docMk/>
            <pc:sldMk cId="740997719" sldId="278"/>
            <ac:picMk id="16" creationId="{0E18E3F6-ACD5-46D3-A5C6-DB09A7A09114}"/>
          </ac:picMkLst>
        </pc:picChg>
        <pc:picChg chg="mod">
          <ac:chgData name="ina bumptobeyond" userId="S::ina3010_web.de#ext#@folens.onmicrosoft.com::2efb32b7-2019-4f02-9c4a-3ddcbebe1066" providerId="AD" clId="Web-{5244622D-6D9B-2584-756D-3EC33B9843DD}" dt="2021-12-13T11:35:57.966" v="158" actId="1076"/>
          <ac:picMkLst>
            <pc:docMk/>
            <pc:sldMk cId="740997719" sldId="278"/>
            <ac:picMk id="19" creationId="{1A68D2C5-0782-47FD-9B84-6C05EF170E90}"/>
          </ac:picMkLst>
        </pc:picChg>
      </pc:sldChg>
      <pc:sldChg chg="modSp">
        <pc:chgData name="ina bumptobeyond" userId="S::ina3010_web.de#ext#@folens.onmicrosoft.com::2efb32b7-2019-4f02-9c4a-3ddcbebe1066" providerId="AD" clId="Web-{5244622D-6D9B-2584-756D-3EC33B9843DD}" dt="2021-12-13T11:38:23.532" v="188" actId="1076"/>
        <pc:sldMkLst>
          <pc:docMk/>
          <pc:sldMk cId="4048255233" sldId="280"/>
        </pc:sldMkLst>
        <pc:spChg chg="mod">
          <ac:chgData name="ina bumptobeyond" userId="S::ina3010_web.de#ext#@folens.onmicrosoft.com::2efb32b7-2019-4f02-9c4a-3ddcbebe1066" providerId="AD" clId="Web-{5244622D-6D9B-2584-756D-3EC33B9843DD}" dt="2021-12-13T11:27:31.534" v="124" actId="20577"/>
          <ac:spMkLst>
            <pc:docMk/>
            <pc:sldMk cId="4048255233" sldId="280"/>
            <ac:spMk id="3" creationId="{A49E7E4F-6F9B-BB4E-B4C6-EB6D38A45792}"/>
          </ac:spMkLst>
        </pc:spChg>
        <pc:picChg chg="mod">
          <ac:chgData name="ina bumptobeyond" userId="S::ina3010_web.de#ext#@folens.onmicrosoft.com::2efb32b7-2019-4f02-9c4a-3ddcbebe1066" providerId="AD" clId="Web-{5244622D-6D9B-2584-756D-3EC33B9843DD}" dt="2021-12-13T11:38:23.532" v="188" actId="1076"/>
          <ac:picMkLst>
            <pc:docMk/>
            <pc:sldMk cId="4048255233" sldId="280"/>
            <ac:picMk id="7" creationId="{CE0FC0A8-5514-4431-92A7-2D065FE70EA3}"/>
          </ac:picMkLst>
        </pc:picChg>
        <pc:picChg chg="mod">
          <ac:chgData name="ina bumptobeyond" userId="S::ina3010_web.de#ext#@folens.onmicrosoft.com::2efb32b7-2019-4f02-9c4a-3ddcbebe1066" providerId="AD" clId="Web-{5244622D-6D9B-2584-756D-3EC33B9843DD}" dt="2021-12-13T11:38:19.969" v="187" actId="1076"/>
          <ac:picMkLst>
            <pc:docMk/>
            <pc:sldMk cId="4048255233" sldId="280"/>
            <ac:picMk id="8" creationId="{9B3F8369-A3F2-462A-A1DD-50365DE206FD}"/>
          </ac:picMkLst>
        </pc:picChg>
      </pc:sldChg>
      <pc:sldChg chg="modSp">
        <pc:chgData name="ina bumptobeyond" userId="S::ina3010_web.de#ext#@folens.onmicrosoft.com::2efb32b7-2019-4f02-9c4a-3ddcbebe1066" providerId="AD" clId="Web-{5244622D-6D9B-2584-756D-3EC33B9843DD}" dt="2021-12-13T11:35:33.544" v="157" actId="14100"/>
        <pc:sldMkLst>
          <pc:docMk/>
          <pc:sldMk cId="2324602424" sldId="281"/>
        </pc:sldMkLst>
        <pc:spChg chg="mod">
          <ac:chgData name="ina bumptobeyond" userId="S::ina3010_web.de#ext#@folens.onmicrosoft.com::2efb32b7-2019-4f02-9c4a-3ddcbebe1066" providerId="AD" clId="Web-{5244622D-6D9B-2584-756D-3EC33B9843DD}" dt="2021-12-13T11:01:20.626" v="35" actId="20577"/>
          <ac:spMkLst>
            <pc:docMk/>
            <pc:sldMk cId="2324602424" sldId="281"/>
            <ac:spMk id="3" creationId="{A49E7E4F-6F9B-BB4E-B4C6-EB6D38A45792}"/>
          </ac:spMkLst>
        </pc:spChg>
        <pc:picChg chg="mod">
          <ac:chgData name="ina bumptobeyond" userId="S::ina3010_web.de#ext#@folens.onmicrosoft.com::2efb32b7-2019-4f02-9c4a-3ddcbebe1066" providerId="AD" clId="Web-{5244622D-6D9B-2584-756D-3EC33B9843DD}" dt="2021-12-13T11:35:33.544" v="157" actId="14100"/>
          <ac:picMkLst>
            <pc:docMk/>
            <pc:sldMk cId="2324602424" sldId="281"/>
            <ac:picMk id="8" creationId="{9AE28F74-7050-48C4-A9D1-5D85F20E7A7B}"/>
          </ac:picMkLst>
        </pc:picChg>
        <pc:picChg chg="mod">
          <ac:chgData name="ina bumptobeyond" userId="S::ina3010_web.de#ext#@folens.onmicrosoft.com::2efb32b7-2019-4f02-9c4a-3ddcbebe1066" providerId="AD" clId="Web-{5244622D-6D9B-2584-756D-3EC33B9843DD}" dt="2021-12-13T11:34:07.026" v="149" actId="1076"/>
          <ac:picMkLst>
            <pc:docMk/>
            <pc:sldMk cId="2324602424" sldId="281"/>
            <ac:picMk id="9" creationId="{E32DB298-2DFE-4BAB-B1B7-76DC6084BD2D}"/>
          </ac:picMkLst>
        </pc:picChg>
      </pc:sldChg>
      <pc:sldChg chg="modSp">
        <pc:chgData name="ina bumptobeyond" userId="S::ina3010_web.de#ext#@folens.onmicrosoft.com::2efb32b7-2019-4f02-9c4a-3ddcbebe1066" providerId="AD" clId="Web-{5244622D-6D9B-2584-756D-3EC33B9843DD}" dt="2021-12-13T11:36:54.108" v="167" actId="1076"/>
        <pc:sldMkLst>
          <pc:docMk/>
          <pc:sldMk cId="716625617" sldId="282"/>
        </pc:sldMkLst>
        <pc:spChg chg="mod">
          <ac:chgData name="ina bumptobeyond" userId="S::ina3010_web.de#ext#@folens.onmicrosoft.com::2efb32b7-2019-4f02-9c4a-3ddcbebe1066" providerId="AD" clId="Web-{5244622D-6D9B-2584-756D-3EC33B9843DD}" dt="2021-12-13T11:23:40.701" v="106" actId="1076"/>
          <ac:spMkLst>
            <pc:docMk/>
            <pc:sldMk cId="716625617" sldId="282"/>
            <ac:spMk id="7" creationId="{23D32FE3-78B1-4376-99BE-899C182D13FE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23:04.950" v="102" actId="1076"/>
          <ac:spMkLst>
            <pc:docMk/>
            <pc:sldMk cId="716625617" sldId="282"/>
            <ac:spMk id="8" creationId="{88D22361-05FF-4C0E-9D33-67BBA7D46FE7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23:11.356" v="103" actId="1076"/>
          <ac:spMkLst>
            <pc:docMk/>
            <pc:sldMk cId="716625617" sldId="282"/>
            <ac:spMk id="9" creationId="{F087E89E-6E8C-44C3-BA18-D33B11B4A0B9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23:22.638" v="104" actId="1076"/>
          <ac:spMkLst>
            <pc:docMk/>
            <pc:sldMk cId="716625617" sldId="282"/>
            <ac:spMk id="10" creationId="{A8B2A47B-193A-4542-8625-D99FAB40AFD4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23:27.497" v="105" actId="1076"/>
          <ac:spMkLst>
            <pc:docMk/>
            <pc:sldMk cId="716625617" sldId="282"/>
            <ac:spMk id="11" creationId="{7DA413D9-8F0B-47A8-B8F5-AA1945B81256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24:02.029" v="107" actId="1076"/>
          <ac:spMkLst>
            <pc:docMk/>
            <pc:sldMk cId="716625617" sldId="282"/>
            <ac:spMk id="12" creationId="{33BD12A2-3206-4FE1-BE89-30A765F034B0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24:07.076" v="108" actId="1076"/>
          <ac:spMkLst>
            <pc:docMk/>
            <pc:sldMk cId="716625617" sldId="282"/>
            <ac:spMk id="13" creationId="{E76B86D9-3547-4261-8985-047F56D6476D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24:39.296" v="110" actId="1076"/>
          <ac:spMkLst>
            <pc:docMk/>
            <pc:sldMk cId="716625617" sldId="282"/>
            <ac:spMk id="14" creationId="{0B46A6E3-4E7A-4461-A1FC-F5339B191D38}"/>
          </ac:spMkLst>
        </pc:spChg>
        <pc:picChg chg="mod">
          <ac:chgData name="ina bumptobeyond" userId="S::ina3010_web.de#ext#@folens.onmicrosoft.com::2efb32b7-2019-4f02-9c4a-3ddcbebe1066" providerId="AD" clId="Web-{5244622D-6D9B-2584-756D-3EC33B9843DD}" dt="2021-12-13T11:36:54.108" v="167" actId="1076"/>
          <ac:picMkLst>
            <pc:docMk/>
            <pc:sldMk cId="716625617" sldId="282"/>
            <ac:picMk id="5" creationId="{8A80CAA0-7B8C-4941-9332-619ECAD7892A}"/>
          </ac:picMkLst>
        </pc:picChg>
        <pc:picChg chg="mod">
          <ac:chgData name="ina bumptobeyond" userId="S::ina3010_web.de#ext#@folens.onmicrosoft.com::2efb32b7-2019-4f02-9c4a-3ddcbebe1066" providerId="AD" clId="Web-{5244622D-6D9B-2584-756D-3EC33B9843DD}" dt="2021-12-13T11:36:41.154" v="163" actId="1076"/>
          <ac:picMkLst>
            <pc:docMk/>
            <pc:sldMk cId="716625617" sldId="282"/>
            <ac:picMk id="6" creationId="{C32228A6-5571-4A45-B118-C0554B889215}"/>
          </ac:picMkLst>
        </pc:picChg>
      </pc:sldChg>
      <pc:sldChg chg="modSp">
        <pc:chgData name="ina bumptobeyond" userId="S::ina3010_web.de#ext#@folens.onmicrosoft.com::2efb32b7-2019-4f02-9c4a-3ddcbebe1066" providerId="AD" clId="Web-{5244622D-6D9B-2584-756D-3EC33B9843DD}" dt="2021-12-13T11:37:37.562" v="175" actId="1076"/>
        <pc:sldMkLst>
          <pc:docMk/>
          <pc:sldMk cId="4001570494" sldId="283"/>
        </pc:sldMkLst>
        <pc:spChg chg="mod">
          <ac:chgData name="ina bumptobeyond" userId="S::ina3010_web.de#ext#@folens.onmicrosoft.com::2efb32b7-2019-4f02-9c4a-3ddcbebe1066" providerId="AD" clId="Web-{5244622D-6D9B-2584-756D-3EC33B9843DD}" dt="2021-12-13T11:25:20.172" v="114" actId="1076"/>
          <ac:spMkLst>
            <pc:docMk/>
            <pc:sldMk cId="4001570494" sldId="283"/>
            <ac:spMk id="7" creationId="{23D32FE3-78B1-4376-99BE-899C182D13FE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25:26.937" v="115" actId="1076"/>
          <ac:spMkLst>
            <pc:docMk/>
            <pc:sldMk cId="4001570494" sldId="283"/>
            <ac:spMk id="8" creationId="{88D22361-05FF-4C0E-9D33-67BBA7D46FE7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25:34" v="116" actId="1076"/>
          <ac:spMkLst>
            <pc:docMk/>
            <pc:sldMk cId="4001570494" sldId="283"/>
            <ac:spMk id="9" creationId="{F087E89E-6E8C-44C3-BA18-D33B11B4A0B9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25:42.109" v="117" actId="1076"/>
          <ac:spMkLst>
            <pc:docMk/>
            <pc:sldMk cId="4001570494" sldId="283"/>
            <ac:spMk id="10" creationId="{A8B2A47B-193A-4542-8625-D99FAB40AFD4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25:48.844" v="118" actId="1076"/>
          <ac:spMkLst>
            <pc:docMk/>
            <pc:sldMk cId="4001570494" sldId="283"/>
            <ac:spMk id="11" creationId="{7DA413D9-8F0B-47A8-B8F5-AA1945B81256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25:57.313" v="119" actId="1076"/>
          <ac:spMkLst>
            <pc:docMk/>
            <pc:sldMk cId="4001570494" sldId="283"/>
            <ac:spMk id="12" creationId="{33BD12A2-3206-4FE1-BE89-30A765F034B0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26:03.047" v="120" actId="1076"/>
          <ac:spMkLst>
            <pc:docMk/>
            <pc:sldMk cId="4001570494" sldId="283"/>
            <ac:spMk id="13" creationId="{E76B86D9-3547-4261-8985-047F56D6476D}"/>
          </ac:spMkLst>
        </pc:spChg>
        <pc:picChg chg="mod">
          <ac:chgData name="ina bumptobeyond" userId="S::ina3010_web.de#ext#@folens.onmicrosoft.com::2efb32b7-2019-4f02-9c4a-3ddcbebe1066" providerId="AD" clId="Web-{5244622D-6D9B-2584-756D-3EC33B9843DD}" dt="2021-12-13T11:37:37.562" v="175" actId="1076"/>
          <ac:picMkLst>
            <pc:docMk/>
            <pc:sldMk cId="4001570494" sldId="283"/>
            <ac:picMk id="5" creationId="{CED864FF-BAE4-4692-A94F-F51A6654CA43}"/>
          </ac:picMkLst>
        </pc:picChg>
        <pc:picChg chg="mod">
          <ac:chgData name="ina bumptobeyond" userId="S::ina3010_web.de#ext#@folens.onmicrosoft.com::2efb32b7-2019-4f02-9c4a-3ddcbebe1066" providerId="AD" clId="Web-{5244622D-6D9B-2584-756D-3EC33B9843DD}" dt="2021-12-13T11:37:28.546" v="173" actId="1076"/>
          <ac:picMkLst>
            <pc:docMk/>
            <pc:sldMk cId="4001570494" sldId="283"/>
            <ac:picMk id="15" creationId="{E70E42D9-35DE-4FA1-9DF7-EE9687655A99}"/>
          </ac:picMkLst>
        </pc:picChg>
      </pc:sldChg>
      <pc:sldChg chg="modSp">
        <pc:chgData name="ina bumptobeyond" userId="S::ina3010_web.de#ext#@folens.onmicrosoft.com::2efb32b7-2019-4f02-9c4a-3ddcbebe1066" providerId="AD" clId="Web-{5244622D-6D9B-2584-756D-3EC33B9843DD}" dt="2021-12-13T11:27:49.472" v="125" actId="1076"/>
        <pc:sldMkLst>
          <pc:docMk/>
          <pc:sldMk cId="3344273882" sldId="285"/>
        </pc:sldMkLst>
        <pc:spChg chg="mod">
          <ac:chgData name="ina bumptobeyond" userId="S::ina3010_web.de#ext#@folens.onmicrosoft.com::2efb32b7-2019-4f02-9c4a-3ddcbebe1066" providerId="AD" clId="Web-{5244622D-6D9B-2584-756D-3EC33B9843DD}" dt="2021-12-13T11:15:08.784" v="63" actId="20577"/>
          <ac:spMkLst>
            <pc:docMk/>
            <pc:sldMk cId="3344273882" sldId="285"/>
            <ac:spMk id="5" creationId="{998FB9EA-9758-D049-BA46-CB19031E430D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27:49.472" v="125" actId="1076"/>
          <ac:spMkLst>
            <pc:docMk/>
            <pc:sldMk cId="3344273882" sldId="285"/>
            <ac:spMk id="6" creationId="{5F3A3C56-337E-C149-B200-1DE8C8B62E3C}"/>
          </ac:spMkLst>
        </pc:spChg>
        <pc:picChg chg="mod">
          <ac:chgData name="ina bumptobeyond" userId="S::ina3010_web.de#ext#@folens.onmicrosoft.com::2efb32b7-2019-4f02-9c4a-3ddcbebe1066" providerId="AD" clId="Web-{5244622D-6D9B-2584-756D-3EC33B9843DD}" dt="2021-12-13T11:22:10.371" v="98" actId="1076"/>
          <ac:picMkLst>
            <pc:docMk/>
            <pc:sldMk cId="3344273882" sldId="285"/>
            <ac:picMk id="8" creationId="{2B4DBDEE-CE6B-4DEE-AD3F-93C0EDACEE55}"/>
          </ac:picMkLst>
        </pc:picChg>
      </pc:sldChg>
      <pc:sldChg chg="modSp">
        <pc:chgData name="ina bumptobeyond" userId="S::ina3010_web.de#ext#@folens.onmicrosoft.com::2efb32b7-2019-4f02-9c4a-3ddcbebe1066" providerId="AD" clId="Web-{5244622D-6D9B-2584-756D-3EC33B9843DD}" dt="2021-12-13T11:39:13.158" v="198" actId="1076"/>
        <pc:sldMkLst>
          <pc:docMk/>
          <pc:sldMk cId="104373504" sldId="286"/>
        </pc:sldMkLst>
        <pc:spChg chg="mod">
          <ac:chgData name="ina bumptobeyond" userId="S::ina3010_web.de#ext#@folens.onmicrosoft.com::2efb32b7-2019-4f02-9c4a-3ddcbebe1066" providerId="AD" clId="Web-{5244622D-6D9B-2584-756D-3EC33B9843DD}" dt="2021-12-13T11:39:07.392" v="197" actId="20577"/>
          <ac:spMkLst>
            <pc:docMk/>
            <pc:sldMk cId="104373504" sldId="286"/>
            <ac:spMk id="5" creationId="{998FB9EA-9758-D049-BA46-CB19031E430D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38:46.579" v="189" actId="1076"/>
          <ac:spMkLst>
            <pc:docMk/>
            <pc:sldMk cId="104373504" sldId="286"/>
            <ac:spMk id="6" creationId="{5F3A3C56-337E-C149-B200-1DE8C8B62E3C}"/>
          </ac:spMkLst>
        </pc:spChg>
        <pc:picChg chg="mod">
          <ac:chgData name="ina bumptobeyond" userId="S::ina3010_web.de#ext#@folens.onmicrosoft.com::2efb32b7-2019-4f02-9c4a-3ddcbebe1066" providerId="AD" clId="Web-{5244622D-6D9B-2584-756D-3EC33B9843DD}" dt="2021-12-13T11:39:13.158" v="198" actId="1076"/>
          <ac:picMkLst>
            <pc:docMk/>
            <pc:sldMk cId="104373504" sldId="286"/>
            <ac:picMk id="2" creationId="{22833125-23DC-4B82-BDDC-10AB5F5FF3B3}"/>
          </ac:picMkLst>
        </pc:picChg>
      </pc:sldChg>
      <pc:sldChg chg="modSp">
        <pc:chgData name="ina bumptobeyond" userId="S::ina3010_web.de#ext#@folens.onmicrosoft.com::2efb32b7-2019-4f02-9c4a-3ddcbebe1066" providerId="AD" clId="Web-{5244622D-6D9B-2584-756D-3EC33B9843DD}" dt="2021-12-13T12:01:18.576" v="255" actId="1076"/>
        <pc:sldMkLst>
          <pc:docMk/>
          <pc:sldMk cId="4155378097" sldId="287"/>
        </pc:sldMkLst>
        <pc:spChg chg="mod">
          <ac:chgData name="ina bumptobeyond" userId="S::ina3010_web.de#ext#@folens.onmicrosoft.com::2efb32b7-2019-4f02-9c4a-3ddcbebe1066" providerId="AD" clId="Web-{5244622D-6D9B-2584-756D-3EC33B9843DD}" dt="2021-12-13T11:49:06.904" v="207" actId="1076"/>
          <ac:spMkLst>
            <pc:docMk/>
            <pc:sldMk cId="4155378097" sldId="287"/>
            <ac:spMk id="4" creationId="{7617F6F2-CA49-4983-9389-A4986CC3F3A2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50:05.421" v="208" actId="1076"/>
          <ac:spMkLst>
            <pc:docMk/>
            <pc:sldMk cId="4155378097" sldId="287"/>
            <ac:spMk id="11" creationId="{4F95EE57-6018-4959-BD90-3F1FDE3886FD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2:01:18.576" v="255" actId="1076"/>
          <ac:spMkLst>
            <pc:docMk/>
            <pc:sldMk cId="4155378097" sldId="287"/>
            <ac:spMk id="13" creationId="{8C32B518-19EE-4B26-B31E-D05BF1C1840D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50:14.078" v="209" actId="1076"/>
          <ac:spMkLst>
            <pc:docMk/>
            <pc:sldMk cId="4155378097" sldId="287"/>
            <ac:spMk id="14" creationId="{CDE05C9E-6847-4F55-997F-20E9DE46054C}"/>
          </ac:spMkLst>
        </pc:spChg>
        <pc:graphicFrameChg chg="mod modGraphic">
          <ac:chgData name="ina bumptobeyond" userId="S::ina3010_web.de#ext#@folens.onmicrosoft.com::2efb32b7-2019-4f02-9c4a-3ddcbebe1066" providerId="AD" clId="Web-{5244622D-6D9B-2584-756D-3EC33B9843DD}" dt="2021-12-13T11:48:01.450" v="206"/>
          <ac:graphicFrameMkLst>
            <pc:docMk/>
            <pc:sldMk cId="4155378097" sldId="287"/>
            <ac:graphicFrameMk id="3" creationId="{C6FA887C-73D3-C740-89CC-D85598BCDECE}"/>
          </ac:graphicFrameMkLst>
        </pc:graphicFrameChg>
      </pc:sldChg>
      <pc:sldChg chg="modSp">
        <pc:chgData name="ina bumptobeyond" userId="S::ina3010_web.de#ext#@folens.onmicrosoft.com::2efb32b7-2019-4f02-9c4a-3ddcbebe1066" providerId="AD" clId="Web-{5244622D-6D9B-2584-756D-3EC33B9843DD}" dt="2021-12-13T11:53:01.019" v="222" actId="1076"/>
        <pc:sldMkLst>
          <pc:docMk/>
          <pc:sldMk cId="3934354169" sldId="288"/>
        </pc:sldMkLst>
        <pc:spChg chg="mod">
          <ac:chgData name="ina bumptobeyond" userId="S::ina3010_web.de#ext#@folens.onmicrosoft.com::2efb32b7-2019-4f02-9c4a-3ddcbebe1066" providerId="AD" clId="Web-{5244622D-6D9B-2584-756D-3EC33B9843DD}" dt="2021-12-13T11:52:47.206" v="220" actId="20577"/>
          <ac:spMkLst>
            <pc:docMk/>
            <pc:sldMk cId="3934354169" sldId="288"/>
            <ac:spMk id="3" creationId="{A49E7E4F-6F9B-BB4E-B4C6-EB6D38A45792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51:31.798" v="213" actId="1076"/>
          <ac:spMkLst>
            <pc:docMk/>
            <pc:sldMk cId="3934354169" sldId="288"/>
            <ac:spMk id="7" creationId="{23D32FE3-78B1-4376-99BE-899C182D13FE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51:39.986" v="214" actId="1076"/>
          <ac:spMkLst>
            <pc:docMk/>
            <pc:sldMk cId="3934354169" sldId="288"/>
            <ac:spMk id="8" creationId="{88D22361-05FF-4C0E-9D33-67BBA7D46FE7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51:44.408" v="215" actId="1076"/>
          <ac:spMkLst>
            <pc:docMk/>
            <pc:sldMk cId="3934354169" sldId="288"/>
            <ac:spMk id="9" creationId="{F087E89E-6E8C-44C3-BA18-D33B11B4A0B9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52:56.987" v="221" actId="1076"/>
          <ac:spMkLst>
            <pc:docMk/>
            <pc:sldMk cId="3934354169" sldId="288"/>
            <ac:spMk id="11" creationId="{7DA413D9-8F0B-47A8-B8F5-AA1945B81256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53:01.019" v="222" actId="1076"/>
          <ac:spMkLst>
            <pc:docMk/>
            <pc:sldMk cId="3934354169" sldId="288"/>
            <ac:spMk id="12" creationId="{33BD12A2-3206-4FE1-BE89-30A765F034B0}"/>
          </ac:spMkLst>
        </pc:spChg>
        <pc:picChg chg="mod">
          <ac:chgData name="ina bumptobeyond" userId="S::ina3010_web.de#ext#@folens.onmicrosoft.com::2efb32b7-2019-4f02-9c4a-3ddcbebe1066" providerId="AD" clId="Web-{5244622D-6D9B-2584-756D-3EC33B9843DD}" dt="2021-12-13T11:51:14.704" v="212" actId="1076"/>
          <ac:picMkLst>
            <pc:docMk/>
            <pc:sldMk cId="3934354169" sldId="288"/>
            <ac:picMk id="4" creationId="{E3E2E954-78DB-42AB-B3C9-688C63877956}"/>
          </ac:picMkLst>
        </pc:picChg>
      </pc:sldChg>
      <pc:sldChg chg="modSp">
        <pc:chgData name="ina bumptobeyond" userId="S::ina3010_web.de#ext#@folens.onmicrosoft.com::2efb32b7-2019-4f02-9c4a-3ddcbebe1066" providerId="AD" clId="Web-{5244622D-6D9B-2584-756D-3EC33B9843DD}" dt="2021-12-13T11:55:36.819" v="234" actId="1076"/>
        <pc:sldMkLst>
          <pc:docMk/>
          <pc:sldMk cId="2780720364" sldId="289"/>
        </pc:sldMkLst>
        <pc:spChg chg="mod">
          <ac:chgData name="ina bumptobeyond" userId="S::ina3010_web.de#ext#@folens.onmicrosoft.com::2efb32b7-2019-4f02-9c4a-3ddcbebe1066" providerId="AD" clId="Web-{5244622D-6D9B-2584-756D-3EC33B9843DD}" dt="2021-12-13T11:54:41.505" v="226" actId="20577"/>
          <ac:spMkLst>
            <pc:docMk/>
            <pc:sldMk cId="2780720364" sldId="289"/>
            <ac:spMk id="3" creationId="{A49E7E4F-6F9B-BB4E-B4C6-EB6D38A45792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54:50.271" v="227" actId="1076"/>
          <ac:spMkLst>
            <pc:docMk/>
            <pc:sldMk cId="2780720364" sldId="289"/>
            <ac:spMk id="7" creationId="{23D32FE3-78B1-4376-99BE-899C182D13FE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54:55.380" v="228" actId="1076"/>
          <ac:spMkLst>
            <pc:docMk/>
            <pc:sldMk cId="2780720364" sldId="289"/>
            <ac:spMk id="8" creationId="{88D22361-05FF-4C0E-9D33-67BBA7D46FE7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55:02.162" v="229" actId="1076"/>
          <ac:spMkLst>
            <pc:docMk/>
            <pc:sldMk cId="2780720364" sldId="289"/>
            <ac:spMk id="9" creationId="{F087E89E-6E8C-44C3-BA18-D33B11B4A0B9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55:11.974" v="230" actId="1076"/>
          <ac:spMkLst>
            <pc:docMk/>
            <pc:sldMk cId="2780720364" sldId="289"/>
            <ac:spMk id="10" creationId="{A8B2A47B-193A-4542-8625-D99FAB40AFD4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55:16.318" v="231" actId="1076"/>
          <ac:spMkLst>
            <pc:docMk/>
            <pc:sldMk cId="2780720364" sldId="289"/>
            <ac:spMk id="11" creationId="{7DA413D9-8F0B-47A8-B8F5-AA1945B81256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55:25.162" v="232" actId="1076"/>
          <ac:spMkLst>
            <pc:docMk/>
            <pc:sldMk cId="2780720364" sldId="289"/>
            <ac:spMk id="12" creationId="{33BD12A2-3206-4FE1-BE89-30A765F034B0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55:31.381" v="233" actId="1076"/>
          <ac:spMkLst>
            <pc:docMk/>
            <pc:sldMk cId="2780720364" sldId="289"/>
            <ac:spMk id="13" creationId="{E76B86D9-3547-4261-8985-047F56D6476D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1:55:36.819" v="234" actId="1076"/>
          <ac:spMkLst>
            <pc:docMk/>
            <pc:sldMk cId="2780720364" sldId="289"/>
            <ac:spMk id="14" creationId="{0B46A6E3-4E7A-4461-A1FC-F5339B191D38}"/>
          </ac:spMkLst>
        </pc:spChg>
        <pc:picChg chg="mod">
          <ac:chgData name="ina bumptobeyond" userId="S::ina3010_web.de#ext#@folens.onmicrosoft.com::2efb32b7-2019-4f02-9c4a-3ddcbebe1066" providerId="AD" clId="Web-{5244622D-6D9B-2584-756D-3EC33B9843DD}" dt="2021-12-13T11:53:23.207" v="224" actId="1076"/>
          <ac:picMkLst>
            <pc:docMk/>
            <pc:sldMk cId="2780720364" sldId="289"/>
            <ac:picMk id="4" creationId="{87A477CF-5149-4414-BFD0-EE440BE5624D}"/>
          </ac:picMkLst>
        </pc:picChg>
      </pc:sldChg>
      <pc:sldChg chg="modSp">
        <pc:chgData name="ina bumptobeyond" userId="S::ina3010_web.de#ext#@folens.onmicrosoft.com::2efb32b7-2019-4f02-9c4a-3ddcbebe1066" providerId="AD" clId="Web-{5244622D-6D9B-2584-756D-3EC33B9843DD}" dt="2021-12-13T12:11:58.714" v="346" actId="20577"/>
        <pc:sldMkLst>
          <pc:docMk/>
          <pc:sldMk cId="2251229112" sldId="290"/>
        </pc:sldMkLst>
        <pc:spChg chg="mod">
          <ac:chgData name="ina bumptobeyond" userId="S::ina3010_web.de#ext#@folens.onmicrosoft.com::2efb32b7-2019-4f02-9c4a-3ddcbebe1066" providerId="AD" clId="Web-{5244622D-6D9B-2584-756D-3EC33B9843DD}" dt="2021-12-13T12:11:58.714" v="346" actId="20577"/>
          <ac:spMkLst>
            <pc:docMk/>
            <pc:sldMk cId="2251229112" sldId="290"/>
            <ac:spMk id="3" creationId="{A49E7E4F-6F9B-BB4E-B4C6-EB6D38A45792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2:06:36.379" v="319" actId="1076"/>
          <ac:spMkLst>
            <pc:docMk/>
            <pc:sldMk cId="2251229112" sldId="290"/>
            <ac:spMk id="7" creationId="{23D32FE3-78B1-4376-99BE-899C182D13FE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2:06:44.645" v="320" actId="1076"/>
          <ac:spMkLst>
            <pc:docMk/>
            <pc:sldMk cId="2251229112" sldId="290"/>
            <ac:spMk id="8" creationId="{88D22361-05FF-4C0E-9D33-67BBA7D46FE7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2:06:50.129" v="321" actId="1076"/>
          <ac:spMkLst>
            <pc:docMk/>
            <pc:sldMk cId="2251229112" sldId="290"/>
            <ac:spMk id="9" creationId="{F087E89E-6E8C-44C3-BA18-D33B11B4A0B9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2:06:54.426" v="322" actId="1076"/>
          <ac:spMkLst>
            <pc:docMk/>
            <pc:sldMk cId="2251229112" sldId="290"/>
            <ac:spMk id="10" creationId="{A8B2A47B-193A-4542-8625-D99FAB40AFD4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2:06:59.739" v="323" actId="1076"/>
          <ac:spMkLst>
            <pc:docMk/>
            <pc:sldMk cId="2251229112" sldId="290"/>
            <ac:spMk id="11" creationId="{7DA413D9-8F0B-47A8-B8F5-AA1945B81256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2:07:06.520" v="324" actId="1076"/>
          <ac:spMkLst>
            <pc:docMk/>
            <pc:sldMk cId="2251229112" sldId="290"/>
            <ac:spMk id="12" creationId="{33BD12A2-3206-4FE1-BE89-30A765F034B0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2:07:12.536" v="325" actId="1076"/>
          <ac:spMkLst>
            <pc:docMk/>
            <pc:sldMk cId="2251229112" sldId="290"/>
            <ac:spMk id="13" creationId="{E76B86D9-3547-4261-8985-047F56D6476D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2:07:17.989" v="326" actId="1076"/>
          <ac:spMkLst>
            <pc:docMk/>
            <pc:sldMk cId="2251229112" sldId="290"/>
            <ac:spMk id="14" creationId="{0B46A6E3-4E7A-4461-A1FC-F5339B191D38}"/>
          </ac:spMkLst>
        </pc:spChg>
        <pc:picChg chg="mod">
          <ac:chgData name="ina bumptobeyond" userId="S::ina3010_web.de#ext#@folens.onmicrosoft.com::2efb32b7-2019-4f02-9c4a-3ddcbebe1066" providerId="AD" clId="Web-{5244622D-6D9B-2584-756D-3EC33B9843DD}" dt="2021-12-13T12:06:16.660" v="318" actId="14100"/>
          <ac:picMkLst>
            <pc:docMk/>
            <pc:sldMk cId="2251229112" sldId="290"/>
            <ac:picMk id="4" creationId="{AF3E84FB-2506-43C7-9A13-134A96D1468E}"/>
          </ac:picMkLst>
        </pc:picChg>
      </pc:sldChg>
      <pc:sldChg chg="modSp">
        <pc:chgData name="ina bumptobeyond" userId="S::ina3010_web.de#ext#@folens.onmicrosoft.com::2efb32b7-2019-4f02-9c4a-3ddcbebe1066" providerId="AD" clId="Web-{5244622D-6D9B-2584-756D-3EC33B9843DD}" dt="2021-12-13T11:57:08.680" v="242" actId="1076"/>
        <pc:sldMkLst>
          <pc:docMk/>
          <pc:sldMk cId="2147629841" sldId="291"/>
        </pc:sldMkLst>
        <pc:picChg chg="mod">
          <ac:chgData name="ina bumptobeyond" userId="S::ina3010_web.de#ext#@folens.onmicrosoft.com::2efb32b7-2019-4f02-9c4a-3ddcbebe1066" providerId="AD" clId="Web-{5244622D-6D9B-2584-756D-3EC33B9843DD}" dt="2021-12-13T11:56:53.039" v="238" actId="1076"/>
          <ac:picMkLst>
            <pc:docMk/>
            <pc:sldMk cId="2147629841" sldId="291"/>
            <ac:picMk id="5" creationId="{04C43B46-FBCF-4381-97DF-005198442B85}"/>
          </ac:picMkLst>
        </pc:picChg>
        <pc:picChg chg="mod">
          <ac:chgData name="ina bumptobeyond" userId="S::ina3010_web.de#ext#@folens.onmicrosoft.com::2efb32b7-2019-4f02-9c4a-3ddcbebe1066" providerId="AD" clId="Web-{5244622D-6D9B-2584-756D-3EC33B9843DD}" dt="2021-12-13T11:57:08.680" v="242" actId="1076"/>
          <ac:picMkLst>
            <pc:docMk/>
            <pc:sldMk cId="2147629841" sldId="291"/>
            <ac:picMk id="6" creationId="{864A13B3-C3C2-4DE2-ADFA-7EF70D774755}"/>
          </ac:picMkLst>
        </pc:picChg>
      </pc:sldChg>
      <pc:sldChg chg="modSp">
        <pc:chgData name="ina bumptobeyond" userId="S::ina3010_web.de#ext#@folens.onmicrosoft.com::2efb32b7-2019-4f02-9c4a-3ddcbebe1066" providerId="AD" clId="Web-{5244622D-6D9B-2584-756D-3EC33B9843DD}" dt="2021-12-13T12:05:06.987" v="315"/>
        <pc:sldMkLst>
          <pc:docMk/>
          <pc:sldMk cId="1759232325" sldId="292"/>
        </pc:sldMkLst>
        <pc:spChg chg="mod">
          <ac:chgData name="ina bumptobeyond" userId="S::ina3010_web.de#ext#@folens.onmicrosoft.com::2efb32b7-2019-4f02-9c4a-3ddcbebe1066" providerId="AD" clId="Web-{5244622D-6D9B-2584-756D-3EC33B9843DD}" dt="2021-12-13T12:02:18.530" v="264" actId="20577"/>
          <ac:spMkLst>
            <pc:docMk/>
            <pc:sldMk cId="1759232325" sldId="292"/>
            <ac:spMk id="2" creationId="{EDF0E529-A47E-5645-BC05-48F118AAB37F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2:03:40.188" v="307" actId="1076"/>
          <ac:spMkLst>
            <pc:docMk/>
            <pc:sldMk cId="1759232325" sldId="292"/>
            <ac:spMk id="4" creationId="{7617F6F2-CA49-4983-9389-A4986CC3F3A2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2:03:49.001" v="308" actId="1076"/>
          <ac:spMkLst>
            <pc:docMk/>
            <pc:sldMk cId="1759232325" sldId="292"/>
            <ac:spMk id="11" creationId="{4F95EE57-6018-4959-BD90-3F1FDE3886FD}"/>
          </ac:spMkLst>
        </pc:spChg>
        <pc:spChg chg="mod">
          <ac:chgData name="ina bumptobeyond" userId="S::ina3010_web.de#ext#@folens.onmicrosoft.com::2efb32b7-2019-4f02-9c4a-3ddcbebe1066" providerId="AD" clId="Web-{5244622D-6D9B-2584-756D-3EC33B9843DD}" dt="2021-12-13T12:04:07.048" v="309" actId="1076"/>
          <ac:spMkLst>
            <pc:docMk/>
            <pc:sldMk cId="1759232325" sldId="292"/>
            <ac:spMk id="15" creationId="{41041046-2404-4699-9458-5857DCE3B69D}"/>
          </ac:spMkLst>
        </pc:spChg>
        <pc:graphicFrameChg chg="mod modGraphic">
          <ac:chgData name="ina bumptobeyond" userId="S::ina3010_web.de#ext#@folens.onmicrosoft.com::2efb32b7-2019-4f02-9c4a-3ddcbebe1066" providerId="AD" clId="Web-{5244622D-6D9B-2584-756D-3EC33B9843DD}" dt="2021-12-13T12:05:06.987" v="315"/>
          <ac:graphicFrameMkLst>
            <pc:docMk/>
            <pc:sldMk cId="1759232325" sldId="292"/>
            <ac:graphicFrameMk id="3" creationId="{C6FA887C-73D3-C740-89CC-D85598BCDECE}"/>
          </ac:graphicFrameMkLst>
        </pc:graphicFrameChg>
      </pc:sldChg>
      <pc:sldChg chg="modSp">
        <pc:chgData name="ina bumptobeyond" userId="S::ina3010_web.de#ext#@folens.onmicrosoft.com::2efb32b7-2019-4f02-9c4a-3ddcbebe1066" providerId="AD" clId="Web-{5244622D-6D9B-2584-756D-3EC33B9843DD}" dt="2021-12-13T12:12:43.402" v="348" actId="1076"/>
        <pc:sldMkLst>
          <pc:docMk/>
          <pc:sldMk cId="4155543771" sldId="293"/>
        </pc:sldMkLst>
        <pc:picChg chg="mod">
          <ac:chgData name="ina bumptobeyond" userId="S::ina3010_web.de#ext#@folens.onmicrosoft.com::2efb32b7-2019-4f02-9c4a-3ddcbebe1066" providerId="AD" clId="Web-{5244622D-6D9B-2584-756D-3EC33B9843DD}" dt="2021-12-13T12:12:35.449" v="347" actId="1076"/>
          <ac:picMkLst>
            <pc:docMk/>
            <pc:sldMk cId="4155543771" sldId="293"/>
            <ac:picMk id="9" creationId="{582BFBD5-711F-43CB-8C05-30B49BB594C1}"/>
          </ac:picMkLst>
        </pc:picChg>
        <pc:picChg chg="mod">
          <ac:chgData name="ina bumptobeyond" userId="S::ina3010_web.de#ext#@folens.onmicrosoft.com::2efb32b7-2019-4f02-9c4a-3ddcbebe1066" providerId="AD" clId="Web-{5244622D-6D9B-2584-756D-3EC33B9843DD}" dt="2021-12-13T12:12:43.402" v="348" actId="1076"/>
          <ac:picMkLst>
            <pc:docMk/>
            <pc:sldMk cId="4155543771" sldId="293"/>
            <ac:picMk id="11" creationId="{E8306675-4E58-4C01-AE82-F57142884A2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BBB5A-1A68-024C-B8DF-62243DF77E89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8F176-347D-8C4B-9535-ABB6EF855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22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ront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C9A0-4482-9442-A89B-899CE9C103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1378" y="3748880"/>
            <a:ext cx="5949244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5CC1A-293D-3B45-BD21-92CD30C418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1378" y="5496719"/>
            <a:ext cx="59492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9537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182B8D-FF3E-B44A-96FE-20C9D6A1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04A25-737A-0B4B-90E3-3CC1B9885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918F6-CD3F-EC43-BCBE-27C09906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2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6B055-E7DE-8342-9CFE-E9539573B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65856-121E-B346-9B1B-B85F68E3A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C49C1-C556-BB4B-86F4-0AFC1A83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AE0DF-F478-C341-BA66-22C116B92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6EC18F-EAAD-8545-8FCE-55BD63539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D8E9E-AEF6-AC45-B375-4B9FC0E32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4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51B8B-0D23-044A-BF6F-F9A6FA5F3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6AA52A-BDEA-E841-9172-8CB97072D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2C060-80EB-674F-831D-99B8DA9F1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E1151-F0CC-C44A-9F9D-074108517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5EEDF-74A2-2742-9B65-278199BE7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75A2C-D93D-3D40-9929-285D3ECC0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0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AB0B1-0CA1-B84D-BECF-116CCF04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3A4A60-CC5E-CE41-8EA1-4C1E3CEE7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8F49B-3CB8-2846-9CBE-404BCE5B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34AC4-B091-F442-84C8-2D63E9201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D6C2-B1BE-7B47-8743-436061AB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76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F980EA-2BBC-AA49-A89E-07F12B3EA4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9A62D0-76C2-1844-8DB0-3FA7FCC1E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00DE-82FE-8442-B3FD-AC6FB2B8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52F60-9932-C944-9B81-AB8D57F9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97051-0340-5D44-83C6-94E580FE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47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Front Cover o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C9A0-4482-9442-A89B-899CE9C103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791214"/>
            <a:ext cx="4919133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5CC1A-293D-3B45-BD21-92CD30C418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539053"/>
            <a:ext cx="4919133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7219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Front Cover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C9A0-4482-9442-A89B-899CE9C103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791214"/>
            <a:ext cx="4919133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5CC1A-293D-3B45-BD21-92CD30C418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539053"/>
            <a:ext cx="4919133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4580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ded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633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92C50-7AE3-2B41-8AE9-389E726DB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3637A-0848-E04B-A153-9EAAB3D1C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33AAA-FF5D-2C40-B59D-233C98FD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F9DA9-7A0D-AA49-B253-5A7D3A37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052E3-A1BC-7D4B-A261-C6A7E4D5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2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99F82-70BE-DB47-BA5A-63E6C4F4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5C967-BB96-6F4C-AF25-EB40B9469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295A-01FB-564E-BFC7-0A3713AC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EC7B2-74AD-6441-AF8A-A65B38035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35615-8DCB-B544-8903-401AA67B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29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FD5B7-F4ED-9946-BC8D-42550B1B9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007E0-5108-634B-BB02-0DC42D199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95386-C1C6-464A-BDBF-1BEB6C563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993D5-C317-8442-BEB8-ED05745DA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964F4-6A7B-E34D-A847-420CDCEE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3393-EF10-514F-9C09-B9EAA35F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3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FCF97-E616-FB41-B997-AAD67BEF4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97D44-B745-5E4F-AA37-C8835E938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B5580-42B7-9148-8318-CE6D44AE4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44558-AB54-7B4C-B107-CBF905D890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D07F08-05DF-DE47-9DD0-8FCBE393B2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E8DE82-310A-9942-9C96-084BC373C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2A6E93-CC1A-854D-8E7A-F3A38BA2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BA5B0-0C75-524F-964B-BC9CC1548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9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C9007-116F-9049-BA96-6361E9FD9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D0FBC1-A4A5-484C-8079-CA74C728B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61BBB-8752-E14B-8BA9-991B2264A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53577-58C1-2F4F-8F35-A3042709B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7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D3F3CF-A6A6-7442-B2FA-EE4C24D39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9ECB0-C630-204D-BC29-C23979A37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11013-8E0B-2C4B-87D3-C5608FB36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E580D-3BBB-A04E-8941-C61653F1542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5B461-2F18-ED40-B4AD-D5CFCDAA4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A45E9-8DB7-8243-A31E-241E17D50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5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0" r:id="rId3"/>
    <p:sldLayoutId id="2147483663" r:id="rId4"/>
    <p:sldLayoutId id="2147483668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3E3D6-CDCF-284A-9984-0E7447373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meiner</a:t>
            </a:r>
            <a:r>
              <a:rPr lang="en-US" dirty="0"/>
              <a:t> </a:t>
            </a:r>
            <a:r>
              <a:rPr lang="en-US" dirty="0" err="1"/>
              <a:t>Freizeit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305C31-9E57-BC4C-867A-C6AFE157B4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Kapitel</a:t>
            </a:r>
            <a:r>
              <a:rPr lang="en-US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701818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88AFCA-B50C-4D4A-B5E6-F4D7A129D662}"/>
              </a:ext>
            </a:extLst>
          </p:cNvPr>
          <p:cNvSpPr/>
          <p:nvPr/>
        </p:nvSpPr>
        <p:spPr>
          <a:xfrm>
            <a:off x="1" y="1"/>
            <a:ext cx="12192000" cy="5881510"/>
          </a:xfrm>
          <a:prstGeom prst="rect">
            <a:avLst/>
          </a:prstGeom>
          <a:solidFill>
            <a:srgbClr val="C998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87659B51-CC64-1540-9D3A-05E597BB1044}"/>
              </a:ext>
            </a:extLst>
          </p:cNvPr>
          <p:cNvSpPr txBox="1">
            <a:spLocks/>
          </p:cNvSpPr>
          <p:nvPr/>
        </p:nvSpPr>
        <p:spPr>
          <a:xfrm>
            <a:off x="463296" y="232265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chemeClr val="bg1"/>
                </a:solidFill>
              </a:rPr>
              <a:t>Fahren</a:t>
            </a:r>
            <a:r>
              <a:rPr lang="en-US" sz="5400" dirty="0">
                <a:solidFill>
                  <a:schemeClr val="bg1"/>
                </a:solidFill>
              </a:rPr>
              <a:t>, </a:t>
            </a:r>
            <a:r>
              <a:rPr lang="en-US" sz="5400" dirty="0" err="1">
                <a:solidFill>
                  <a:schemeClr val="bg1"/>
                </a:solidFill>
              </a:rPr>
              <a:t>laufen</a:t>
            </a:r>
            <a:r>
              <a:rPr lang="en-US" sz="5400" dirty="0">
                <a:solidFill>
                  <a:schemeClr val="bg1"/>
                </a:solidFill>
              </a:rPr>
              <a:t>, </a:t>
            </a:r>
            <a:r>
              <a:rPr lang="en-US" sz="5400" dirty="0" err="1">
                <a:solidFill>
                  <a:schemeClr val="bg1"/>
                </a:solidFill>
              </a:rPr>
              <a:t>schlafen</a:t>
            </a:r>
            <a:endParaRPr lang="en-US" sz="5400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Irregular verbs in the present tense</a:t>
            </a:r>
          </a:p>
        </p:txBody>
      </p:sp>
    </p:spTree>
    <p:extLst>
      <p:ext uri="{BB962C8B-B14F-4D97-AF65-F5344CB8AC3E}">
        <p14:creationId xmlns:p14="http://schemas.microsoft.com/office/powerpoint/2010/main" val="2953905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8FB9EA-9758-D049-BA46-CB19031E430D}"/>
              </a:ext>
            </a:extLst>
          </p:cNvPr>
          <p:cNvSpPr txBox="1"/>
          <p:nvPr/>
        </p:nvSpPr>
        <p:spPr>
          <a:xfrm>
            <a:off x="387095" y="1037655"/>
            <a:ext cx="11255176" cy="19341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404495" indent="-404495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 dirty="0">
                <a:solidFill>
                  <a:srgbClr val="1E4783"/>
                </a:solidFill>
                <a:latin typeface="+mn-lt"/>
              </a:rPr>
              <a:t>By the end of this lesson, you should be able to:</a:t>
            </a:r>
            <a:endParaRPr lang="en-US"/>
          </a:p>
          <a:p>
            <a:pPr marL="404495" indent="-404495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 dirty="0">
                <a:solidFill>
                  <a:srgbClr val="1E4783"/>
                </a:solidFill>
                <a:latin typeface="+mn-lt"/>
              </a:rPr>
              <a:t>1</a:t>
            </a:r>
            <a:r>
              <a:rPr lang="en-US" sz="2800" b="0" i="0" dirty="0">
                <a:solidFill>
                  <a:srgbClr val="1E4783"/>
                </a:solidFill>
                <a:latin typeface="+mn-lt"/>
              </a:rPr>
              <a:t>	Conjugate the irregular verbs </a:t>
            </a:r>
            <a:r>
              <a:rPr lang="en-US" sz="2800" b="0" i="0" dirty="0" err="1">
                <a:solidFill>
                  <a:srgbClr val="1E4783"/>
                </a:solidFill>
                <a:latin typeface="+mn-lt"/>
              </a:rPr>
              <a:t>fahren</a:t>
            </a:r>
            <a:r>
              <a:rPr lang="en-US" sz="2800" b="0" i="0" dirty="0">
                <a:solidFill>
                  <a:srgbClr val="1E4783"/>
                </a:solidFill>
                <a:latin typeface="+mn-lt"/>
              </a:rPr>
              <a:t>, </a:t>
            </a:r>
            <a:r>
              <a:rPr lang="en-US" sz="2800" b="0" i="0" dirty="0" err="1">
                <a:solidFill>
                  <a:srgbClr val="1E4783"/>
                </a:solidFill>
                <a:latin typeface="+mn-lt"/>
              </a:rPr>
              <a:t>laufen</a:t>
            </a:r>
            <a:r>
              <a:rPr lang="en-US" sz="2800" dirty="0">
                <a:solidFill>
                  <a:srgbClr val="1E4783"/>
                </a:solidFill>
              </a:rPr>
              <a:t> and</a:t>
            </a:r>
            <a:r>
              <a:rPr lang="en-US" sz="2800" b="0" i="0" dirty="0">
                <a:solidFill>
                  <a:srgbClr val="1E4783"/>
                </a:solidFill>
                <a:latin typeface="+mn-lt"/>
              </a:rPr>
              <a:t> </a:t>
            </a:r>
            <a:r>
              <a:rPr lang="en-US" sz="2800" b="0" i="0" dirty="0" err="1">
                <a:solidFill>
                  <a:srgbClr val="1E4783"/>
                </a:solidFill>
                <a:latin typeface="+mn-lt"/>
              </a:rPr>
              <a:t>schlafen</a:t>
            </a:r>
            <a:endParaRPr lang="en-US" sz="2800" b="0" i="0" dirty="0" err="1">
              <a:solidFill>
                <a:srgbClr val="1E4783"/>
              </a:solidFill>
              <a:latin typeface="+mn-lt"/>
              <a:cs typeface="Calibri"/>
            </a:endParaRPr>
          </a:p>
          <a:p>
            <a:pPr marL="404495" indent="-404495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 dirty="0">
                <a:solidFill>
                  <a:srgbClr val="1E4783"/>
                </a:solidFill>
                <a:latin typeface="+mn-lt"/>
              </a:rPr>
              <a:t>2 </a:t>
            </a:r>
            <a:r>
              <a:rPr lang="en-US" sz="2800" dirty="0">
                <a:solidFill>
                  <a:srgbClr val="1E4783"/>
                </a:solidFill>
                <a:latin typeface="+mn-lt"/>
              </a:rPr>
              <a:t>	Formulate sentences using </a:t>
            </a:r>
            <a:r>
              <a:rPr lang="en-US" sz="2800" b="0" i="0" dirty="0">
                <a:solidFill>
                  <a:srgbClr val="1E4783"/>
                </a:solidFill>
                <a:latin typeface="+mn-lt"/>
              </a:rPr>
              <a:t>the irregular verbs </a:t>
            </a:r>
            <a:r>
              <a:rPr lang="en-US" sz="2800" b="0" i="0" dirty="0" err="1">
                <a:solidFill>
                  <a:srgbClr val="1E4783"/>
                </a:solidFill>
                <a:latin typeface="+mn-lt"/>
              </a:rPr>
              <a:t>fahren</a:t>
            </a:r>
            <a:r>
              <a:rPr lang="en-US" sz="2800" b="0" i="0" dirty="0">
                <a:solidFill>
                  <a:srgbClr val="1E4783"/>
                </a:solidFill>
                <a:latin typeface="+mn-lt"/>
              </a:rPr>
              <a:t>, </a:t>
            </a:r>
            <a:r>
              <a:rPr lang="en-US" sz="2800" b="0" i="0" dirty="0" err="1">
                <a:solidFill>
                  <a:srgbClr val="1E4783"/>
                </a:solidFill>
                <a:latin typeface="+mn-lt"/>
              </a:rPr>
              <a:t>laufen</a:t>
            </a:r>
            <a:r>
              <a:rPr lang="en-US" sz="2800" dirty="0">
                <a:solidFill>
                  <a:srgbClr val="1E4783"/>
                </a:solidFill>
              </a:rPr>
              <a:t> and</a:t>
            </a:r>
            <a:r>
              <a:rPr lang="en-US" sz="2800" b="0" i="0" dirty="0">
                <a:solidFill>
                  <a:srgbClr val="1E4783"/>
                </a:solidFill>
                <a:latin typeface="+mn-lt"/>
              </a:rPr>
              <a:t> schlafen</a:t>
            </a:r>
            <a:endParaRPr lang="en-US" sz="2800" b="0" i="0" dirty="0">
              <a:solidFill>
                <a:srgbClr val="1E4783"/>
              </a:solidFill>
              <a:latin typeface="+mn-lt"/>
              <a:cs typeface="Calibri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5F3A3C56-337E-C149-B200-1DE8C8B62E3C}"/>
              </a:ext>
            </a:extLst>
          </p:cNvPr>
          <p:cNvSpPr txBox="1">
            <a:spLocks/>
          </p:cNvSpPr>
          <p:nvPr/>
        </p:nvSpPr>
        <p:spPr>
          <a:xfrm>
            <a:off x="3616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1E4783"/>
                </a:solidFill>
                <a:latin typeface="+mn-lt"/>
              </a:rPr>
              <a:t>Lernziele</a:t>
            </a:r>
            <a:endParaRPr lang="en-US" dirty="0">
              <a:solidFill>
                <a:srgbClr val="1E4783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B4DBDEE-CE6B-4DEE-AD3F-93C0EDACE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816" y="3217334"/>
            <a:ext cx="4084184" cy="239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73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DF0E529-A47E-5645-BC05-48F118AAB37F}"/>
              </a:ext>
            </a:extLst>
          </p:cNvPr>
          <p:cNvSpPr txBox="1">
            <a:spLocks/>
          </p:cNvSpPr>
          <p:nvPr/>
        </p:nvSpPr>
        <p:spPr>
          <a:xfrm>
            <a:off x="497163" y="161925"/>
            <a:ext cx="10515600" cy="61810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1E4783"/>
                </a:solidFill>
                <a:latin typeface="+mn-lt"/>
              </a:rPr>
              <a:t>Irregular verbs</a:t>
            </a:r>
          </a:p>
          <a:p>
            <a:pPr algn="ctr"/>
            <a:r>
              <a:rPr lang="en-US" dirty="0">
                <a:solidFill>
                  <a:srgbClr val="1E4783"/>
                </a:solidFill>
                <a:latin typeface="+mn-lt"/>
              </a:rPr>
              <a:t> </a:t>
            </a:r>
            <a:r>
              <a:rPr lang="en-US" sz="3600" dirty="0">
                <a:solidFill>
                  <a:srgbClr val="1E4783"/>
                </a:solidFill>
                <a:latin typeface="+mn-lt"/>
              </a:rPr>
              <a:t>Füll die </a:t>
            </a:r>
            <a:r>
              <a:rPr lang="en-US" sz="3600" dirty="0" err="1">
                <a:solidFill>
                  <a:srgbClr val="1E4783"/>
                </a:solidFill>
                <a:latin typeface="+mn-lt"/>
              </a:rPr>
              <a:t>Lücken</a:t>
            </a:r>
            <a:r>
              <a:rPr lang="en-US" sz="3600" dirty="0">
                <a:solidFill>
                  <a:srgbClr val="1E4783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1E4783"/>
                </a:solidFill>
                <a:latin typeface="+mn-lt"/>
              </a:rPr>
              <a:t>aus</a:t>
            </a:r>
            <a:r>
              <a:rPr lang="en-US" sz="3600" dirty="0">
                <a:solidFill>
                  <a:srgbClr val="1E4783"/>
                </a:solidFill>
                <a:latin typeface="+mn-lt"/>
              </a:rPr>
              <a:t>!</a:t>
            </a:r>
            <a:endParaRPr lang="en-US" sz="3600" dirty="0">
              <a:solidFill>
                <a:srgbClr val="1E4783"/>
              </a:solidFill>
              <a:latin typeface="+mn-lt"/>
              <a:cs typeface="Calibri"/>
            </a:endParaRPr>
          </a:p>
          <a:p>
            <a:pPr algn="ctr"/>
            <a:endParaRPr lang="en-US" dirty="0">
              <a:solidFill>
                <a:srgbClr val="1E4783"/>
              </a:solidFill>
              <a:latin typeface="+mn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FA887C-73D3-C740-89CC-D85598BCD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104730"/>
              </p:ext>
            </p:extLst>
          </p:nvPr>
        </p:nvGraphicFramePr>
        <p:xfrm>
          <a:off x="533400" y="1317558"/>
          <a:ext cx="10716986" cy="43586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11829">
                  <a:extLst>
                    <a:ext uri="{9D8B030D-6E8A-4147-A177-3AD203B41FA5}">
                      <a16:colId xmlns:a16="http://schemas.microsoft.com/office/drawing/2014/main" val="222612161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val="784478434"/>
                    </a:ext>
                  </a:extLst>
                </a:gridCol>
                <a:gridCol w="1997227">
                  <a:extLst>
                    <a:ext uri="{9D8B030D-6E8A-4147-A177-3AD203B41FA5}">
                      <a16:colId xmlns:a16="http://schemas.microsoft.com/office/drawing/2014/main" val="1470985326"/>
                    </a:ext>
                  </a:extLst>
                </a:gridCol>
                <a:gridCol w="1818215">
                  <a:extLst>
                    <a:ext uri="{9D8B030D-6E8A-4147-A177-3AD203B41FA5}">
                      <a16:colId xmlns:a16="http://schemas.microsoft.com/office/drawing/2014/main" val="3701191501"/>
                    </a:ext>
                  </a:extLst>
                </a:gridCol>
                <a:gridCol w="2465615">
                  <a:extLst>
                    <a:ext uri="{9D8B030D-6E8A-4147-A177-3AD203B41FA5}">
                      <a16:colId xmlns:a16="http://schemas.microsoft.com/office/drawing/2014/main" val="29802913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b="1" i="0" dirty="0" err="1">
                          <a:solidFill>
                            <a:schemeClr val="bg1"/>
                          </a:solidFill>
                          <a:latin typeface="+mn-lt"/>
                        </a:rPr>
                        <a:t>Eselsbrücke</a:t>
                      </a:r>
                      <a:endParaRPr lang="en-US" sz="2800" b="1" i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5570" marR="75570">
                    <a:solidFill>
                      <a:srgbClr val="C998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 err="1">
                          <a:solidFill>
                            <a:schemeClr val="bg1"/>
                          </a:solidFill>
                          <a:latin typeface="+mn-lt"/>
                        </a:rPr>
                        <a:t>Pronomen</a:t>
                      </a:r>
                      <a:endParaRPr lang="en-US" sz="2800" b="1" i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5570" marR="75570">
                    <a:solidFill>
                      <a:srgbClr val="C998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 err="1">
                          <a:solidFill>
                            <a:schemeClr val="bg1"/>
                          </a:solidFill>
                          <a:latin typeface="+mn-lt"/>
                        </a:rPr>
                        <a:t>fahren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+mn-lt"/>
                        </a:rPr>
                        <a:t>travel</a:t>
                      </a:r>
                    </a:p>
                  </a:txBody>
                  <a:tcPr marL="75570" marR="75570">
                    <a:solidFill>
                      <a:srgbClr val="C998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 err="1">
                          <a:solidFill>
                            <a:schemeClr val="bg1"/>
                          </a:solidFill>
                          <a:latin typeface="+mn-lt"/>
                        </a:rPr>
                        <a:t>laufen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+mn-lt"/>
                        </a:rPr>
                        <a:t>run</a:t>
                      </a:r>
                    </a:p>
                  </a:txBody>
                  <a:tcPr marL="75570" marR="75570">
                    <a:solidFill>
                      <a:srgbClr val="C998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 err="1">
                          <a:solidFill>
                            <a:schemeClr val="bg1"/>
                          </a:solidFill>
                          <a:latin typeface="+mn-lt"/>
                        </a:rPr>
                        <a:t>schlafen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+mn-lt"/>
                        </a:rPr>
                        <a:t>sleep</a:t>
                      </a:r>
                    </a:p>
                  </a:txBody>
                  <a:tcPr marL="75570" marR="75570">
                    <a:solidFill>
                      <a:srgbClr val="C998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60964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1" i="0" dirty="0">
                          <a:solidFill>
                            <a:srgbClr val="1E4783"/>
                          </a:solidFill>
                          <a:latin typeface="+mn-lt"/>
                        </a:rPr>
                        <a:t>E</a:t>
                      </a: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very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ich </a:t>
                      </a:r>
                      <a:r>
                        <a:rPr lang="en-US" sz="2400" b="0" i="0" dirty="0">
                          <a:solidFill>
                            <a:srgbClr val="1E4783"/>
                          </a:solidFill>
                          <a:latin typeface="+mn-lt"/>
                        </a:rPr>
                        <a:t>I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fahr</a:t>
                      </a: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e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schlaf</a:t>
                      </a: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e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017682352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ST</a:t>
                      </a: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rict</a:t>
                      </a: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du </a:t>
                      </a:r>
                      <a:r>
                        <a:rPr lang="en-US" sz="2400" b="0" i="0" dirty="0">
                          <a:solidFill>
                            <a:srgbClr val="1E4783"/>
                          </a:solidFill>
                          <a:latin typeface="+mn-lt"/>
                        </a:rPr>
                        <a:t>you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l</a:t>
                      </a:r>
                      <a:r>
                        <a:rPr lang="en-US" sz="2800" b="1" i="0" dirty="0" err="1">
                          <a:solidFill>
                            <a:srgbClr val="FF0000"/>
                          </a:solidFill>
                          <a:latin typeface="+mn-lt"/>
                        </a:rPr>
                        <a:t>ä</a:t>
                      </a: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uf</a:t>
                      </a: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st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326383217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1" i="0" dirty="0">
                          <a:solidFill>
                            <a:srgbClr val="1E4783"/>
                          </a:solidFill>
                          <a:latin typeface="+mn-lt"/>
                        </a:rPr>
                        <a:t>T</a:t>
                      </a: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eacher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er/</a:t>
                      </a: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sie</a:t>
                      </a: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/es/man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>
                          <a:solidFill>
                            <a:srgbClr val="1E4783"/>
                          </a:solidFill>
                          <a:latin typeface="+mn-lt"/>
                        </a:rPr>
                        <a:t>he/she/it/one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f</a:t>
                      </a:r>
                      <a:r>
                        <a:rPr lang="en-US" sz="2800" b="1" i="0" dirty="0" err="1">
                          <a:solidFill>
                            <a:srgbClr val="FF0000"/>
                          </a:solidFill>
                          <a:latin typeface="+mn-lt"/>
                        </a:rPr>
                        <a:t>ä</a:t>
                      </a: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hr</a:t>
                      </a: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t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schl</a:t>
                      </a:r>
                      <a:r>
                        <a:rPr lang="en-US" sz="2800" b="1" i="0" dirty="0" err="1">
                          <a:solidFill>
                            <a:srgbClr val="FF0000"/>
                          </a:solidFill>
                          <a:latin typeface="+mn-lt"/>
                        </a:rPr>
                        <a:t>ä</a:t>
                      </a: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f</a:t>
                      </a: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t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7303251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EN</a:t>
                      </a: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joys</a:t>
                      </a: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wir</a:t>
                      </a: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rgbClr val="1E4783"/>
                          </a:solidFill>
                          <a:latin typeface="+mn-lt"/>
                        </a:rPr>
                        <a:t>we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fahr</a:t>
                      </a: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en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lauf</a:t>
                      </a: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en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582486394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>
                          <a:solidFill>
                            <a:srgbClr val="1E4783"/>
                          </a:solidFill>
                          <a:latin typeface="+mn-lt"/>
                        </a:rPr>
                        <a:t>T</a:t>
                      </a: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eaching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ihr</a:t>
                      </a: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rgbClr val="1E4783"/>
                          </a:solidFill>
                          <a:latin typeface="+mn-lt"/>
                        </a:rPr>
                        <a:t>you (pl.)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fahr</a:t>
                      </a: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t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schlaf</a:t>
                      </a: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t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86361355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EN</a:t>
                      </a: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glish</a:t>
                      </a: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sie</a:t>
                      </a: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/Sie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>
                          <a:solidFill>
                            <a:srgbClr val="1E4783"/>
                          </a:solidFill>
                          <a:latin typeface="+mn-lt"/>
                        </a:rPr>
                        <a:t>they/you (form.)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lauf</a:t>
                      </a: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en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424259435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7617F6F2-CA49-4983-9389-A4986CC3F3A2}"/>
              </a:ext>
            </a:extLst>
          </p:cNvPr>
          <p:cNvSpPr txBox="1"/>
          <p:nvPr/>
        </p:nvSpPr>
        <p:spPr>
          <a:xfrm>
            <a:off x="4948823" y="2337716"/>
            <a:ext cx="155121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f</a:t>
            </a:r>
            <a:r>
              <a:rPr lang="de-DE" sz="2800" b="1" dirty="0">
                <a:solidFill>
                  <a:srgbClr val="FF0000"/>
                </a:solidFill>
                <a:latin typeface="+mn-lt"/>
              </a:rPr>
              <a:t>ä</a:t>
            </a:r>
            <a:r>
              <a:rPr lang="de-DE" sz="2800" dirty="0">
                <a:solidFill>
                  <a:srgbClr val="1E4783"/>
                </a:solidFill>
                <a:latin typeface="+mn-lt"/>
              </a:rPr>
              <a:t>hr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st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F95EE57-6018-4959-BD90-3F1FDE3886FD}"/>
              </a:ext>
            </a:extLst>
          </p:cNvPr>
          <p:cNvSpPr txBox="1"/>
          <p:nvPr/>
        </p:nvSpPr>
        <p:spPr>
          <a:xfrm>
            <a:off x="4948064" y="4774091"/>
            <a:ext cx="155121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fahr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en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94EE130-8200-403F-AFC2-5EFD991A27D0}"/>
              </a:ext>
            </a:extLst>
          </p:cNvPr>
          <p:cNvSpPr txBox="1"/>
          <p:nvPr/>
        </p:nvSpPr>
        <p:spPr>
          <a:xfrm>
            <a:off x="6937492" y="1837437"/>
            <a:ext cx="155121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</a:rPr>
              <a:t>l</a:t>
            </a:r>
            <a:r>
              <a:rPr lang="de-DE" sz="2800" dirty="0">
                <a:solidFill>
                  <a:srgbClr val="1E4783"/>
                </a:solidFill>
                <a:latin typeface="+mn-lt"/>
              </a:rPr>
              <a:t>auf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e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C32B518-19EE-4B26-B31E-D05BF1C1840D}"/>
              </a:ext>
            </a:extLst>
          </p:cNvPr>
          <p:cNvSpPr txBox="1"/>
          <p:nvPr/>
        </p:nvSpPr>
        <p:spPr>
          <a:xfrm>
            <a:off x="6937492" y="2909101"/>
            <a:ext cx="155121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</a:rPr>
              <a:t>l</a:t>
            </a:r>
            <a:r>
              <a:rPr lang="de-DE" sz="2800" b="1" dirty="0">
                <a:solidFill>
                  <a:srgbClr val="FF0000"/>
                </a:solidFill>
                <a:latin typeface="+mn-lt"/>
              </a:rPr>
              <a:t>ä</a:t>
            </a:r>
            <a:r>
              <a:rPr lang="de-DE" sz="2800" dirty="0">
                <a:solidFill>
                  <a:srgbClr val="1E4783"/>
                </a:solidFill>
              </a:rPr>
              <a:t>uf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DE05C9E-6847-4F55-997F-20E9DE46054C}"/>
              </a:ext>
            </a:extLst>
          </p:cNvPr>
          <p:cNvSpPr txBox="1"/>
          <p:nvPr/>
        </p:nvSpPr>
        <p:spPr>
          <a:xfrm>
            <a:off x="6940247" y="4271161"/>
            <a:ext cx="155121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lauf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1041046-2404-4699-9458-5857DCE3B69D}"/>
              </a:ext>
            </a:extLst>
          </p:cNvPr>
          <p:cNvSpPr txBox="1"/>
          <p:nvPr/>
        </p:nvSpPr>
        <p:spPr>
          <a:xfrm>
            <a:off x="8730343" y="2336397"/>
            <a:ext cx="155121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</a:rPr>
              <a:t>schl</a:t>
            </a:r>
            <a:r>
              <a:rPr lang="de-DE" sz="2800" b="1" dirty="0">
                <a:solidFill>
                  <a:srgbClr val="FF0000"/>
                </a:solidFill>
                <a:latin typeface="+mn-lt"/>
              </a:rPr>
              <a:t>ä</a:t>
            </a:r>
            <a:r>
              <a:rPr lang="de-DE" sz="2800" dirty="0">
                <a:solidFill>
                  <a:srgbClr val="1E4783"/>
                </a:solidFill>
              </a:rPr>
              <a:t>f</a:t>
            </a:r>
            <a:r>
              <a:rPr lang="de-DE" sz="2800" b="1" dirty="0">
                <a:solidFill>
                  <a:srgbClr val="1E4783"/>
                </a:solidFill>
              </a:rPr>
              <a:t>st</a:t>
            </a:r>
            <a:endParaRPr lang="en-IE" sz="2800" b="1" dirty="0">
              <a:solidFill>
                <a:srgbClr val="1E4783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97D2424-E5DF-44F2-876C-7259268243C4}"/>
              </a:ext>
            </a:extLst>
          </p:cNvPr>
          <p:cNvSpPr txBox="1"/>
          <p:nvPr/>
        </p:nvSpPr>
        <p:spPr>
          <a:xfrm>
            <a:off x="8779329" y="3744687"/>
            <a:ext cx="155121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schlaf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en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D347A35-62DF-417F-8602-4FA76AFD3A52}"/>
              </a:ext>
            </a:extLst>
          </p:cNvPr>
          <p:cNvSpPr txBox="1"/>
          <p:nvPr/>
        </p:nvSpPr>
        <p:spPr>
          <a:xfrm>
            <a:off x="8779329" y="4777032"/>
            <a:ext cx="155121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schlaf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en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382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BC746D7-6FBC-9846-BCDA-7D077E7DD4E3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1E4783"/>
                </a:solidFill>
                <a:latin typeface="+mn-lt"/>
              </a:rPr>
              <a:t>Konjugier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 das Verb </a:t>
            </a:r>
            <a:r>
              <a:rPr lang="en-US" dirty="0" err="1">
                <a:solidFill>
                  <a:srgbClr val="1E4783"/>
                </a:solidFill>
                <a:latin typeface="+mn-lt"/>
              </a:rPr>
              <a:t>fahren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!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49E7E4F-6F9B-BB4E-B4C6-EB6D38A45792}"/>
              </a:ext>
            </a:extLst>
          </p:cNvPr>
          <p:cNvSpPr txBox="1">
            <a:spLocks/>
          </p:cNvSpPr>
          <p:nvPr/>
        </p:nvSpPr>
        <p:spPr>
          <a:xfrm>
            <a:off x="463296" y="1157777"/>
            <a:ext cx="10515600" cy="438506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Ich ______________ Rad.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Er ______________ Ski.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Wir 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Wasserski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Karin ______________ Skateboard.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Du 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Schlitten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>
                <a:solidFill>
                  <a:srgbClr val="1E4783"/>
                </a:solidFill>
                <a:latin typeface="+mj-lt"/>
              </a:rPr>
              <a:t>Ihr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mit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dem Auto.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______________ man schnell?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______________ Sie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nach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Hause, Frau Kaiser? 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3D32FE3-78B1-4376-99BE-899C182D13FE}"/>
              </a:ext>
            </a:extLst>
          </p:cNvPr>
          <p:cNvSpPr txBox="1"/>
          <p:nvPr/>
        </p:nvSpPr>
        <p:spPr>
          <a:xfrm>
            <a:off x="1505253" y="1130904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fahr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e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8D22361-05FF-4C0E-9D33-67BBA7D46FE7}"/>
              </a:ext>
            </a:extLst>
          </p:cNvPr>
          <p:cNvSpPr txBox="1"/>
          <p:nvPr/>
        </p:nvSpPr>
        <p:spPr>
          <a:xfrm>
            <a:off x="1409700" y="1514793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f</a:t>
            </a:r>
            <a:r>
              <a:rPr lang="de-DE" sz="2800" b="1" dirty="0">
                <a:solidFill>
                  <a:srgbClr val="FF0000"/>
                </a:solidFill>
                <a:latin typeface="+mn-lt"/>
              </a:rPr>
              <a:t>ä</a:t>
            </a:r>
            <a:r>
              <a:rPr lang="de-DE" sz="2800" dirty="0">
                <a:solidFill>
                  <a:srgbClr val="1E4783"/>
                </a:solidFill>
                <a:latin typeface="+mn-lt"/>
              </a:rPr>
              <a:t>hr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087E89E-6E8C-44C3-BA18-D33B11B4A0B9}"/>
              </a:ext>
            </a:extLst>
          </p:cNvPr>
          <p:cNvSpPr txBox="1"/>
          <p:nvPr/>
        </p:nvSpPr>
        <p:spPr>
          <a:xfrm>
            <a:off x="1580545" y="1890485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fahr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en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8B2A47B-193A-4542-8625-D99FAB40AFD4}"/>
              </a:ext>
            </a:extLst>
          </p:cNvPr>
          <p:cNvSpPr txBox="1"/>
          <p:nvPr/>
        </p:nvSpPr>
        <p:spPr>
          <a:xfrm>
            <a:off x="1801586" y="2267455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f</a:t>
            </a:r>
            <a:r>
              <a:rPr lang="de-DE" sz="2800" b="1" dirty="0">
                <a:solidFill>
                  <a:srgbClr val="FF0000"/>
                </a:solidFill>
                <a:latin typeface="+mn-lt"/>
              </a:rPr>
              <a:t>ä</a:t>
            </a:r>
            <a:r>
              <a:rPr lang="de-DE" sz="2800" dirty="0">
                <a:solidFill>
                  <a:srgbClr val="1E4783"/>
                </a:solidFill>
                <a:latin typeface="+mn-lt"/>
              </a:rPr>
              <a:t>hr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DA413D9-8F0B-47A8-B8F5-AA1945B81256}"/>
              </a:ext>
            </a:extLst>
          </p:cNvPr>
          <p:cNvSpPr txBox="1"/>
          <p:nvPr/>
        </p:nvSpPr>
        <p:spPr>
          <a:xfrm>
            <a:off x="1501625" y="2658900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f</a:t>
            </a:r>
            <a:r>
              <a:rPr lang="de-DE" sz="2800" b="1" dirty="0">
                <a:solidFill>
                  <a:srgbClr val="FF0000"/>
                </a:solidFill>
                <a:latin typeface="+mn-lt"/>
              </a:rPr>
              <a:t>ä</a:t>
            </a:r>
            <a:r>
              <a:rPr lang="de-DE" sz="2800" dirty="0">
                <a:solidFill>
                  <a:srgbClr val="1E4783"/>
                </a:solidFill>
                <a:latin typeface="+mn-lt"/>
              </a:rPr>
              <a:t>hr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st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3BD12A2-3206-4FE1-BE89-30A765F034B0}"/>
              </a:ext>
            </a:extLst>
          </p:cNvPr>
          <p:cNvSpPr txBox="1"/>
          <p:nvPr/>
        </p:nvSpPr>
        <p:spPr>
          <a:xfrm>
            <a:off x="1467757" y="3036575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fahr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76B86D9-3547-4261-8985-047F56D6476D}"/>
              </a:ext>
            </a:extLst>
          </p:cNvPr>
          <p:cNvSpPr txBox="1"/>
          <p:nvPr/>
        </p:nvSpPr>
        <p:spPr>
          <a:xfrm>
            <a:off x="934962" y="3429000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</a:rPr>
              <a:t>F</a:t>
            </a:r>
            <a:r>
              <a:rPr lang="de-DE" sz="2800" b="1" dirty="0">
                <a:solidFill>
                  <a:srgbClr val="FF0000"/>
                </a:solidFill>
              </a:rPr>
              <a:t>ä</a:t>
            </a:r>
            <a:r>
              <a:rPr lang="de-DE" sz="2800" dirty="0">
                <a:solidFill>
                  <a:srgbClr val="1E4783"/>
                </a:solidFill>
                <a:latin typeface="+mn-lt"/>
              </a:rPr>
              <a:t>hr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B46A6E3-4E7A-4461-A1FC-F5339B191D38}"/>
              </a:ext>
            </a:extLst>
          </p:cNvPr>
          <p:cNvSpPr txBox="1"/>
          <p:nvPr/>
        </p:nvSpPr>
        <p:spPr>
          <a:xfrm>
            <a:off x="930729" y="3832075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</a:rPr>
              <a:t>F</a:t>
            </a:r>
            <a:r>
              <a:rPr lang="de-DE" sz="2800" dirty="0">
                <a:solidFill>
                  <a:srgbClr val="1E4783"/>
                </a:solidFill>
                <a:latin typeface="+mn-lt"/>
              </a:rPr>
              <a:t>ahr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en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E18E3F6-ACD5-46D3-A5C6-DB09A7A09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620" y="517604"/>
            <a:ext cx="3661700" cy="24630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A68D2C5-0782-47FD-9B84-6C05EF170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861" y="3183466"/>
            <a:ext cx="3701139" cy="246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9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BC746D7-6FBC-9846-BCDA-7D077E7DD4E3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1E4783"/>
                </a:solidFill>
                <a:latin typeface="+mn-lt"/>
              </a:rPr>
              <a:t>Konjugier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 das Verb </a:t>
            </a:r>
            <a:r>
              <a:rPr lang="en-US" dirty="0" err="1">
                <a:solidFill>
                  <a:srgbClr val="1E4783"/>
                </a:solidFill>
                <a:latin typeface="+mn-lt"/>
              </a:rPr>
              <a:t>laufen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!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49E7E4F-6F9B-BB4E-B4C6-EB6D38A45792}"/>
              </a:ext>
            </a:extLst>
          </p:cNvPr>
          <p:cNvSpPr txBox="1">
            <a:spLocks/>
          </p:cNvSpPr>
          <p:nvPr/>
        </p:nvSpPr>
        <p:spPr>
          <a:xfrm>
            <a:off x="463296" y="1157777"/>
            <a:ext cx="10515600" cy="4385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Marie 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gern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Du ______________ oft.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Ich 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nie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>
                <a:solidFill>
                  <a:srgbClr val="1E4783"/>
                </a:solidFill>
                <a:latin typeface="+mj-lt"/>
              </a:rPr>
              <a:t>Wir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______________ am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liebsten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im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Wald.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Er 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nicht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gern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Das Kind ______________ gar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nicht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gern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>
                <a:solidFill>
                  <a:srgbClr val="1E4783"/>
                </a:solidFill>
                <a:latin typeface="+mj-lt"/>
              </a:rPr>
              <a:t>Ihr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manchmal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Simon und Jens______________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regelmäßig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3D32FE3-78B1-4376-99BE-899C182D13FE}"/>
              </a:ext>
            </a:extLst>
          </p:cNvPr>
          <p:cNvSpPr txBox="1"/>
          <p:nvPr/>
        </p:nvSpPr>
        <p:spPr>
          <a:xfrm>
            <a:off x="1953473" y="1111786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l</a:t>
            </a:r>
            <a:r>
              <a:rPr lang="de-DE" sz="2800" b="1" dirty="0">
                <a:solidFill>
                  <a:srgbClr val="FF0000"/>
                </a:solidFill>
                <a:latin typeface="+mn-lt"/>
              </a:rPr>
              <a:t>ä</a:t>
            </a:r>
            <a:r>
              <a:rPr lang="de-DE" sz="2800" dirty="0">
                <a:solidFill>
                  <a:srgbClr val="1E4783"/>
                </a:solidFill>
                <a:latin typeface="+mn-lt"/>
              </a:rPr>
              <a:t>uf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8D22361-05FF-4C0E-9D33-67BBA7D46FE7}"/>
              </a:ext>
            </a:extLst>
          </p:cNvPr>
          <p:cNvSpPr txBox="1"/>
          <p:nvPr/>
        </p:nvSpPr>
        <p:spPr>
          <a:xfrm>
            <a:off x="1502833" y="1497859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</a:rPr>
              <a:t>l</a:t>
            </a:r>
            <a:r>
              <a:rPr lang="de-DE" sz="2800" b="1" dirty="0">
                <a:solidFill>
                  <a:srgbClr val="FF0000"/>
                </a:solidFill>
                <a:latin typeface="+mn-lt"/>
              </a:rPr>
              <a:t>ä</a:t>
            </a:r>
            <a:r>
              <a:rPr lang="de-DE" sz="2800" dirty="0">
                <a:solidFill>
                  <a:srgbClr val="1E4783"/>
                </a:solidFill>
                <a:latin typeface="+mn-lt"/>
              </a:rPr>
              <a:t>uf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st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087E89E-6E8C-44C3-BA18-D33B11B4A0B9}"/>
              </a:ext>
            </a:extLst>
          </p:cNvPr>
          <p:cNvSpPr txBox="1"/>
          <p:nvPr/>
        </p:nvSpPr>
        <p:spPr>
          <a:xfrm>
            <a:off x="1504345" y="1882018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lauf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e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8B2A47B-193A-4542-8625-D99FAB40AFD4}"/>
              </a:ext>
            </a:extLst>
          </p:cNvPr>
          <p:cNvSpPr txBox="1"/>
          <p:nvPr/>
        </p:nvSpPr>
        <p:spPr>
          <a:xfrm>
            <a:off x="1598386" y="2284388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</a:rPr>
              <a:t>lauf</a:t>
            </a:r>
            <a:r>
              <a:rPr lang="de-DE" sz="2800" b="1" dirty="0">
                <a:solidFill>
                  <a:srgbClr val="1E4783"/>
                </a:solidFill>
              </a:rPr>
              <a:t>en</a:t>
            </a:r>
            <a:endParaRPr lang="en-IE" sz="2800" b="1" dirty="0">
              <a:solidFill>
                <a:srgbClr val="1E4783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DA413D9-8F0B-47A8-B8F5-AA1945B81256}"/>
              </a:ext>
            </a:extLst>
          </p:cNvPr>
          <p:cNvSpPr txBox="1"/>
          <p:nvPr/>
        </p:nvSpPr>
        <p:spPr>
          <a:xfrm>
            <a:off x="1391558" y="2667367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</a:rPr>
              <a:t>l</a:t>
            </a:r>
            <a:r>
              <a:rPr lang="de-DE" sz="2800" b="1" dirty="0">
                <a:solidFill>
                  <a:srgbClr val="FF0000"/>
                </a:solidFill>
                <a:latin typeface="+mn-lt"/>
              </a:rPr>
              <a:t>ä</a:t>
            </a:r>
            <a:r>
              <a:rPr lang="de-DE" sz="2800" dirty="0">
                <a:solidFill>
                  <a:srgbClr val="1E4783"/>
                </a:solidFill>
              </a:rPr>
              <a:t>uf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3BD12A2-3206-4FE1-BE89-30A765F034B0}"/>
              </a:ext>
            </a:extLst>
          </p:cNvPr>
          <p:cNvSpPr txBox="1"/>
          <p:nvPr/>
        </p:nvSpPr>
        <p:spPr>
          <a:xfrm>
            <a:off x="2390627" y="3026706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1E4783"/>
                </a:solidFill>
              </a:rPr>
              <a:t>l</a:t>
            </a:r>
            <a:r>
              <a:rPr lang="de-DE" sz="2800" b="1" dirty="0">
                <a:solidFill>
                  <a:srgbClr val="FF0000"/>
                </a:solidFill>
              </a:rPr>
              <a:t>ä</a:t>
            </a:r>
            <a:r>
              <a:rPr lang="de-DE" sz="2800" dirty="0">
                <a:solidFill>
                  <a:srgbClr val="1E4783"/>
                </a:solidFill>
              </a:rPr>
              <a:t>uf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76B86D9-3547-4261-8985-047F56D6476D}"/>
              </a:ext>
            </a:extLst>
          </p:cNvPr>
          <p:cNvSpPr txBox="1"/>
          <p:nvPr/>
        </p:nvSpPr>
        <p:spPr>
          <a:xfrm>
            <a:off x="1466850" y="3426289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</a:rPr>
              <a:t>lauf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B46A6E3-4E7A-4461-A1FC-F5339B191D38}"/>
              </a:ext>
            </a:extLst>
          </p:cNvPr>
          <p:cNvSpPr txBox="1"/>
          <p:nvPr/>
        </p:nvSpPr>
        <p:spPr>
          <a:xfrm>
            <a:off x="3318053" y="3811751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</a:rPr>
              <a:t>lauf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en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A80CAA0-7B8C-4941-9332-619ECAD78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575" y="881995"/>
            <a:ext cx="3199645" cy="213874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32228A6-5571-4A45-B118-C0554B889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849" y="3259301"/>
            <a:ext cx="3205904" cy="228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2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BC746D7-6FBC-9846-BCDA-7D077E7DD4E3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1E4783"/>
                </a:solidFill>
                <a:latin typeface="+mn-lt"/>
              </a:rPr>
              <a:t>Konjugier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 das Verb </a:t>
            </a:r>
            <a:r>
              <a:rPr lang="en-US" dirty="0" err="1">
                <a:solidFill>
                  <a:srgbClr val="1E4783"/>
                </a:solidFill>
                <a:latin typeface="+mn-lt"/>
              </a:rPr>
              <a:t>schlafen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!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49E7E4F-6F9B-BB4E-B4C6-EB6D38A45792}"/>
              </a:ext>
            </a:extLst>
          </p:cNvPr>
          <p:cNvSpPr txBox="1">
            <a:spLocks/>
          </p:cNvSpPr>
          <p:nvPr/>
        </p:nvSpPr>
        <p:spPr>
          <a:xfrm>
            <a:off x="463296" y="1157777"/>
            <a:ext cx="10515600" cy="4385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Man 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lange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Ich 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acht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Stunden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Du ______________ gut.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>
                <a:solidFill>
                  <a:srgbClr val="1E4783"/>
                </a:solidFill>
                <a:latin typeface="+mj-lt"/>
              </a:rPr>
              <a:t>Ihr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schlecht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>
                <a:solidFill>
                  <a:srgbClr val="1E4783"/>
                </a:solidFill>
                <a:latin typeface="+mj-lt"/>
              </a:rPr>
              <a:t>Wir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viel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Die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Katzen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gern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>
                <a:solidFill>
                  <a:srgbClr val="1E4783"/>
                </a:solidFill>
                <a:latin typeface="+mj-lt"/>
              </a:rPr>
              <a:t>Meine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Schwester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nicht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______________ Sie gut, Herr Müller!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3D32FE3-78B1-4376-99BE-899C182D13FE}"/>
              </a:ext>
            </a:extLst>
          </p:cNvPr>
          <p:cNvSpPr txBox="1"/>
          <p:nvPr/>
        </p:nvSpPr>
        <p:spPr>
          <a:xfrm>
            <a:off x="1725386" y="1136209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schl</a:t>
            </a:r>
            <a:r>
              <a:rPr lang="de-DE" sz="2800" b="1" dirty="0">
                <a:solidFill>
                  <a:srgbClr val="FF0000"/>
                </a:solidFill>
                <a:latin typeface="+mn-lt"/>
              </a:rPr>
              <a:t>ä</a:t>
            </a:r>
            <a:r>
              <a:rPr lang="de-DE" sz="2800" dirty="0">
                <a:solidFill>
                  <a:srgbClr val="1E4783"/>
                </a:solidFill>
                <a:latin typeface="+mn-lt"/>
              </a:rPr>
              <a:t>f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8D22361-05FF-4C0E-9D33-67BBA7D46FE7}"/>
              </a:ext>
            </a:extLst>
          </p:cNvPr>
          <p:cNvSpPr txBox="1"/>
          <p:nvPr/>
        </p:nvSpPr>
        <p:spPr>
          <a:xfrm>
            <a:off x="1502833" y="1531726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schlaf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e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087E89E-6E8C-44C3-BA18-D33B11B4A0B9}"/>
              </a:ext>
            </a:extLst>
          </p:cNvPr>
          <p:cNvSpPr txBox="1"/>
          <p:nvPr/>
        </p:nvSpPr>
        <p:spPr>
          <a:xfrm>
            <a:off x="1478945" y="1898952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schl</a:t>
            </a:r>
            <a:r>
              <a:rPr lang="de-DE" sz="2800" b="1" dirty="0">
                <a:solidFill>
                  <a:srgbClr val="FF0000"/>
                </a:solidFill>
                <a:latin typeface="+mn-lt"/>
              </a:rPr>
              <a:t>ä</a:t>
            </a:r>
            <a:r>
              <a:rPr lang="de-DE" sz="2800" dirty="0">
                <a:solidFill>
                  <a:srgbClr val="1E4783"/>
                </a:solidFill>
                <a:latin typeface="+mn-lt"/>
              </a:rPr>
              <a:t>f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st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8B2A47B-193A-4542-8625-D99FAB40AFD4}"/>
              </a:ext>
            </a:extLst>
          </p:cNvPr>
          <p:cNvSpPr txBox="1"/>
          <p:nvPr/>
        </p:nvSpPr>
        <p:spPr>
          <a:xfrm>
            <a:off x="1437519" y="2284388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schlaf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DA413D9-8F0B-47A8-B8F5-AA1945B81256}"/>
              </a:ext>
            </a:extLst>
          </p:cNvPr>
          <p:cNvSpPr txBox="1"/>
          <p:nvPr/>
        </p:nvSpPr>
        <p:spPr>
          <a:xfrm>
            <a:off x="1604434" y="2659310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schlaf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en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3BD12A2-3206-4FE1-BE89-30A765F034B0}"/>
              </a:ext>
            </a:extLst>
          </p:cNvPr>
          <p:cNvSpPr txBox="1"/>
          <p:nvPr/>
        </p:nvSpPr>
        <p:spPr>
          <a:xfrm>
            <a:off x="2598963" y="3050350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schlaf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en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76B86D9-3547-4261-8985-047F56D6476D}"/>
              </a:ext>
            </a:extLst>
          </p:cNvPr>
          <p:cNvSpPr txBox="1"/>
          <p:nvPr/>
        </p:nvSpPr>
        <p:spPr>
          <a:xfrm>
            <a:off x="3599796" y="3445837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</a:rPr>
              <a:t>schl</a:t>
            </a:r>
            <a:r>
              <a:rPr lang="de-DE" sz="2800" b="1" dirty="0">
                <a:solidFill>
                  <a:srgbClr val="FF0000"/>
                </a:solidFill>
              </a:rPr>
              <a:t>ä</a:t>
            </a:r>
            <a:r>
              <a:rPr lang="de-DE" sz="2800" dirty="0">
                <a:solidFill>
                  <a:srgbClr val="1E4783"/>
                </a:solidFill>
              </a:rPr>
              <a:t>f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B46A6E3-4E7A-4461-A1FC-F5339B191D38}"/>
              </a:ext>
            </a:extLst>
          </p:cNvPr>
          <p:cNvSpPr txBox="1"/>
          <p:nvPr/>
        </p:nvSpPr>
        <p:spPr>
          <a:xfrm>
            <a:off x="930729" y="3832075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</a:rPr>
              <a:t>Schlaf</a:t>
            </a:r>
            <a:r>
              <a:rPr lang="de-DE" sz="2800" b="1" dirty="0">
                <a:solidFill>
                  <a:srgbClr val="1E4783"/>
                </a:solidFill>
              </a:rPr>
              <a:t>en</a:t>
            </a:r>
            <a:endParaRPr lang="en-IE" sz="2800" b="1" dirty="0">
              <a:solidFill>
                <a:srgbClr val="1E4783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ED864FF-BAE4-4692-A94F-F51A6654C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124" y="958147"/>
            <a:ext cx="3250246" cy="215836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70E42D9-35DE-4FA1-9DF7-EE9687655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117" y="3383874"/>
            <a:ext cx="3247119" cy="216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7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BC746D7-6FBC-9846-BCDA-7D077E7DD4E3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1E4783"/>
                </a:solidFill>
                <a:latin typeface="+mn-lt"/>
              </a:rPr>
              <a:t>Übersetz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 ins Deutsche!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49E7E4F-6F9B-BB4E-B4C6-EB6D38A45792}"/>
              </a:ext>
            </a:extLst>
          </p:cNvPr>
          <p:cNvSpPr txBox="1">
            <a:spLocks/>
          </p:cNvSpPr>
          <p:nvPr/>
        </p:nvSpPr>
        <p:spPr>
          <a:xfrm>
            <a:off x="463296" y="1157777"/>
            <a:ext cx="10515600" cy="438506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I like to sleep.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He likes to run.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She likes to cycle.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We sleep well.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You (pl.) do not like to run.</a:t>
            </a:r>
            <a:endParaRPr lang="en-US" sz="2800" dirty="0">
              <a:solidFill>
                <a:srgbClr val="1E4783"/>
              </a:solidFill>
              <a:latin typeface="+mj-lt"/>
              <a:cs typeface="Calibri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You prefer to ski.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They do not sleep.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One likes to run best.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E0FC0A8-5514-4431-92A7-2D065FE70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209" y="719666"/>
            <a:ext cx="3526670" cy="23482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B3F8369-A3F2-462A-A1DD-50365DE20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0" y="3238196"/>
            <a:ext cx="3617384" cy="240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55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88AFCA-B50C-4D4A-B5E6-F4D7A129D662}"/>
              </a:ext>
            </a:extLst>
          </p:cNvPr>
          <p:cNvSpPr/>
          <p:nvPr/>
        </p:nvSpPr>
        <p:spPr>
          <a:xfrm>
            <a:off x="0" y="1"/>
            <a:ext cx="12192000" cy="5881510"/>
          </a:xfrm>
          <a:prstGeom prst="rect">
            <a:avLst/>
          </a:prstGeom>
          <a:solidFill>
            <a:srgbClr val="A52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87659B51-CC64-1540-9D3A-05E597BB1044}"/>
              </a:ext>
            </a:extLst>
          </p:cNvPr>
          <p:cNvSpPr txBox="1">
            <a:spLocks/>
          </p:cNvSpPr>
          <p:nvPr/>
        </p:nvSpPr>
        <p:spPr>
          <a:xfrm>
            <a:off x="463296" y="232265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E3737FBC-23C4-45C3-AEF4-AD1CDD690FE3}"/>
              </a:ext>
            </a:extLst>
          </p:cNvPr>
          <p:cNvSpPr txBox="1">
            <a:spLocks/>
          </p:cNvSpPr>
          <p:nvPr/>
        </p:nvSpPr>
        <p:spPr>
          <a:xfrm>
            <a:off x="887839" y="1930770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chemeClr val="bg1"/>
                </a:solidFill>
              </a:rPr>
              <a:t>Sehen</a:t>
            </a:r>
            <a:r>
              <a:rPr lang="en-US" sz="5400" dirty="0">
                <a:solidFill>
                  <a:schemeClr val="bg1"/>
                </a:solidFill>
              </a:rPr>
              <a:t>, </a:t>
            </a:r>
            <a:r>
              <a:rPr lang="en-US" sz="5400" dirty="0" err="1">
                <a:solidFill>
                  <a:schemeClr val="bg1"/>
                </a:solidFill>
              </a:rPr>
              <a:t>lesen</a:t>
            </a:r>
            <a:r>
              <a:rPr lang="en-US" sz="5400" dirty="0">
                <a:solidFill>
                  <a:schemeClr val="bg1"/>
                </a:solidFill>
              </a:rPr>
              <a:t>, </a:t>
            </a:r>
            <a:r>
              <a:rPr lang="en-US" sz="5400" dirty="0" err="1">
                <a:solidFill>
                  <a:schemeClr val="bg1"/>
                </a:solidFill>
              </a:rPr>
              <a:t>fernsehen</a:t>
            </a:r>
            <a:endParaRPr lang="en-US" sz="5400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Irregular verbs in the present tense</a:t>
            </a:r>
          </a:p>
        </p:txBody>
      </p:sp>
    </p:spTree>
    <p:extLst>
      <p:ext uri="{BB962C8B-B14F-4D97-AF65-F5344CB8AC3E}">
        <p14:creationId xmlns:p14="http://schemas.microsoft.com/office/powerpoint/2010/main" val="3032831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8FB9EA-9758-D049-BA46-CB19031E430D}"/>
              </a:ext>
            </a:extLst>
          </p:cNvPr>
          <p:cNvSpPr txBox="1"/>
          <p:nvPr/>
        </p:nvSpPr>
        <p:spPr>
          <a:xfrm>
            <a:off x="387094" y="1037655"/>
            <a:ext cx="11091891" cy="446507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404495" indent="-404495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 dirty="0">
                <a:solidFill>
                  <a:srgbClr val="1E4783"/>
                </a:solidFill>
                <a:latin typeface="+mn-lt"/>
              </a:rPr>
              <a:t>By the end of this lesson, you should be able to:</a:t>
            </a:r>
            <a:endParaRPr lang="en-US"/>
          </a:p>
          <a:p>
            <a:pPr marL="404495" indent="-404495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 dirty="0">
                <a:solidFill>
                  <a:srgbClr val="1E4783"/>
                </a:solidFill>
                <a:latin typeface="+mn-lt"/>
              </a:rPr>
              <a:t>1</a:t>
            </a:r>
            <a:r>
              <a:rPr lang="en-US" sz="2800" b="0" i="0" dirty="0">
                <a:solidFill>
                  <a:srgbClr val="1E4783"/>
                </a:solidFill>
                <a:latin typeface="+mn-lt"/>
              </a:rPr>
              <a:t>	Conjugate the irregular verbs </a:t>
            </a:r>
            <a:r>
              <a:rPr lang="en-US" sz="2800" b="0" i="0" dirty="0" err="1">
                <a:solidFill>
                  <a:srgbClr val="1E4783"/>
                </a:solidFill>
                <a:latin typeface="+mn-lt"/>
              </a:rPr>
              <a:t>sehen</a:t>
            </a:r>
            <a:r>
              <a:rPr lang="en-US" sz="2800" dirty="0">
                <a:solidFill>
                  <a:srgbClr val="1E4783"/>
                </a:solidFill>
              </a:rPr>
              <a:t> and</a:t>
            </a:r>
            <a:r>
              <a:rPr lang="en-US" sz="2800" b="0" i="0" dirty="0">
                <a:solidFill>
                  <a:srgbClr val="1E4783"/>
                </a:solidFill>
                <a:latin typeface="+mn-lt"/>
              </a:rPr>
              <a:t> </a:t>
            </a:r>
            <a:r>
              <a:rPr lang="en-US" sz="2800" b="0" i="0" dirty="0" err="1">
                <a:solidFill>
                  <a:srgbClr val="1E4783"/>
                </a:solidFill>
                <a:latin typeface="+mn-lt"/>
              </a:rPr>
              <a:t>lesen</a:t>
            </a:r>
            <a:endParaRPr lang="en-US" sz="2800" b="0" i="0" dirty="0" err="1">
              <a:solidFill>
                <a:srgbClr val="1E4783"/>
              </a:solidFill>
              <a:latin typeface="+mn-lt"/>
              <a:cs typeface="Calibri"/>
            </a:endParaRPr>
          </a:p>
          <a:p>
            <a:pPr marL="404495" indent="-404495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 dirty="0">
                <a:solidFill>
                  <a:srgbClr val="1E4783"/>
                </a:solidFill>
                <a:latin typeface="+mn-lt"/>
              </a:rPr>
              <a:t>2 </a:t>
            </a:r>
            <a:r>
              <a:rPr lang="en-US" sz="2800" dirty="0">
                <a:solidFill>
                  <a:srgbClr val="1E4783"/>
                </a:solidFill>
                <a:latin typeface="+mn-lt"/>
              </a:rPr>
              <a:t>	Formulate sentences using </a:t>
            </a:r>
            <a:r>
              <a:rPr lang="en-US" sz="2800" b="0" i="0" dirty="0">
                <a:solidFill>
                  <a:srgbClr val="1E4783"/>
                </a:solidFill>
                <a:latin typeface="+mn-lt"/>
              </a:rPr>
              <a:t>the irregular verbs </a:t>
            </a:r>
            <a:r>
              <a:rPr lang="en-US" sz="2800" b="0" i="0" dirty="0" err="1">
                <a:solidFill>
                  <a:srgbClr val="1E4783"/>
                </a:solidFill>
                <a:latin typeface="+mn-lt"/>
              </a:rPr>
              <a:t>sehen</a:t>
            </a:r>
            <a:r>
              <a:rPr lang="en-US" sz="2800" dirty="0">
                <a:solidFill>
                  <a:srgbClr val="1E4783"/>
                </a:solidFill>
              </a:rPr>
              <a:t> and</a:t>
            </a:r>
            <a:r>
              <a:rPr lang="en-US" sz="2800" b="0" i="0" dirty="0">
                <a:solidFill>
                  <a:srgbClr val="1E4783"/>
                </a:solidFill>
                <a:latin typeface="+mn-lt"/>
              </a:rPr>
              <a:t> </a:t>
            </a:r>
            <a:r>
              <a:rPr lang="en-US" sz="2800" b="0" i="0" dirty="0" err="1">
                <a:solidFill>
                  <a:srgbClr val="1E4783"/>
                </a:solidFill>
                <a:latin typeface="+mn-lt"/>
              </a:rPr>
              <a:t>lesen</a:t>
            </a:r>
            <a:endParaRPr lang="en-US" sz="2800" b="0" i="0" dirty="0" err="1">
              <a:solidFill>
                <a:srgbClr val="1E4783"/>
              </a:solidFill>
              <a:latin typeface="+mn-lt"/>
              <a:cs typeface="Calibri"/>
            </a:endParaRPr>
          </a:p>
          <a:p>
            <a:pPr marL="404495" indent="-404495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 i="0" dirty="0">
                <a:solidFill>
                  <a:srgbClr val="1E4783"/>
                </a:solidFill>
              </a:rPr>
              <a:t>3 	</a:t>
            </a:r>
            <a:r>
              <a:rPr lang="en-US" sz="2800" i="0" dirty="0">
                <a:solidFill>
                  <a:srgbClr val="1E4783"/>
                </a:solidFill>
              </a:rPr>
              <a:t>Use the separable verb </a:t>
            </a:r>
            <a:r>
              <a:rPr lang="en-US" sz="2800" i="0" dirty="0" err="1">
                <a:solidFill>
                  <a:srgbClr val="1E4783"/>
                </a:solidFill>
              </a:rPr>
              <a:t>fe</a:t>
            </a:r>
            <a:r>
              <a:rPr lang="en-US" sz="2800" dirty="0" err="1">
                <a:solidFill>
                  <a:srgbClr val="1E4783"/>
                </a:solidFill>
              </a:rPr>
              <a:t>rnsehen</a:t>
            </a:r>
            <a:endParaRPr lang="en-US" sz="2800" i="0" dirty="0" err="1">
              <a:solidFill>
                <a:srgbClr val="1E4783"/>
              </a:solidFill>
              <a:latin typeface="+mn-lt"/>
              <a:cs typeface="Calibri"/>
            </a:endParaRPr>
          </a:p>
          <a:p>
            <a:pPr marL="404495" indent="-404495">
              <a:spcAft>
                <a:spcPts val="1800"/>
              </a:spcAft>
              <a:buClr>
                <a:srgbClr val="3F3153"/>
              </a:buClr>
              <a:buSzPct val="80000"/>
            </a:pPr>
            <a:endParaRPr lang="en-US" sz="2800" b="0" i="0" dirty="0">
              <a:solidFill>
                <a:srgbClr val="1E4783"/>
              </a:solidFill>
              <a:latin typeface="+mn-lt"/>
              <a:cs typeface="Calibri" panose="020F0502020204030204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5F3A3C56-337E-C149-B200-1DE8C8B62E3C}"/>
              </a:ext>
            </a:extLst>
          </p:cNvPr>
          <p:cNvSpPr txBox="1">
            <a:spLocks/>
          </p:cNvSpPr>
          <p:nvPr/>
        </p:nvSpPr>
        <p:spPr>
          <a:xfrm>
            <a:off x="353229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1E4783"/>
                </a:solidFill>
                <a:latin typeface="+mn-lt"/>
              </a:rPr>
              <a:t>Lernziele</a:t>
            </a:r>
            <a:endParaRPr lang="en-US" dirty="0">
              <a:solidFill>
                <a:srgbClr val="1E4783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2833125-23DC-4B82-BDDC-10AB5F5FF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143" y="2941561"/>
            <a:ext cx="4015740" cy="267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3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DF0E529-A47E-5645-BC05-48F118AAB37F}"/>
              </a:ext>
            </a:extLst>
          </p:cNvPr>
          <p:cNvSpPr txBox="1">
            <a:spLocks/>
          </p:cNvSpPr>
          <p:nvPr/>
        </p:nvSpPr>
        <p:spPr>
          <a:xfrm>
            <a:off x="463296" y="144992"/>
            <a:ext cx="10515600" cy="61810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1E4783"/>
                </a:solidFill>
                <a:latin typeface="+mn-lt"/>
              </a:rPr>
              <a:t>Irregular verbs</a:t>
            </a:r>
          </a:p>
          <a:p>
            <a:pPr algn="ctr"/>
            <a:r>
              <a:rPr lang="en-US" sz="3600" dirty="0">
                <a:solidFill>
                  <a:srgbClr val="1E4783"/>
                </a:solidFill>
                <a:latin typeface="+mn-lt"/>
                <a:cs typeface="Calibri"/>
              </a:rPr>
              <a:t>Füll die </a:t>
            </a:r>
            <a:r>
              <a:rPr lang="en-US" sz="3600" dirty="0" err="1">
                <a:solidFill>
                  <a:srgbClr val="1E4783"/>
                </a:solidFill>
                <a:latin typeface="+mn-lt"/>
                <a:cs typeface="Calibri"/>
              </a:rPr>
              <a:t>Lücken</a:t>
            </a:r>
            <a:r>
              <a:rPr lang="en-US" sz="3600" dirty="0">
                <a:solidFill>
                  <a:srgbClr val="1E4783"/>
                </a:solidFill>
                <a:latin typeface="+mn-lt"/>
                <a:cs typeface="Calibri"/>
              </a:rPr>
              <a:t> </a:t>
            </a:r>
            <a:r>
              <a:rPr lang="en-US" sz="3600" dirty="0" err="1">
                <a:solidFill>
                  <a:srgbClr val="1E4783"/>
                </a:solidFill>
                <a:latin typeface="+mn-lt"/>
                <a:cs typeface="Calibri"/>
              </a:rPr>
              <a:t>aus</a:t>
            </a:r>
            <a:r>
              <a:rPr lang="en-US" sz="3600" dirty="0">
                <a:solidFill>
                  <a:srgbClr val="1E4783"/>
                </a:solidFill>
                <a:latin typeface="+mn-lt"/>
                <a:cs typeface="Calibri"/>
              </a:rPr>
              <a:t>!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FA887C-73D3-C740-89CC-D85598BCD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49878"/>
              </p:ext>
            </p:extLst>
          </p:nvPr>
        </p:nvGraphicFramePr>
        <p:xfrm>
          <a:off x="533400" y="1317558"/>
          <a:ext cx="9704614" cy="43586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483767">
                  <a:extLst>
                    <a:ext uri="{9D8B030D-6E8A-4147-A177-3AD203B41FA5}">
                      <a16:colId xmlns:a16="http://schemas.microsoft.com/office/drawing/2014/main" val="222612161"/>
                    </a:ext>
                  </a:extLst>
                </a:gridCol>
                <a:gridCol w="2733424">
                  <a:extLst>
                    <a:ext uri="{9D8B030D-6E8A-4147-A177-3AD203B41FA5}">
                      <a16:colId xmlns:a16="http://schemas.microsoft.com/office/drawing/2014/main" val="784478434"/>
                    </a:ext>
                  </a:extLst>
                </a:gridCol>
                <a:gridCol w="2762038">
                  <a:extLst>
                    <a:ext uri="{9D8B030D-6E8A-4147-A177-3AD203B41FA5}">
                      <a16:colId xmlns:a16="http://schemas.microsoft.com/office/drawing/2014/main" val="1470985326"/>
                    </a:ext>
                  </a:extLst>
                </a:gridCol>
                <a:gridCol w="1725385">
                  <a:extLst>
                    <a:ext uri="{9D8B030D-6E8A-4147-A177-3AD203B41FA5}">
                      <a16:colId xmlns:a16="http://schemas.microsoft.com/office/drawing/2014/main" val="37011915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b="1" i="0" dirty="0" err="1">
                          <a:solidFill>
                            <a:schemeClr val="bg1"/>
                          </a:solidFill>
                          <a:latin typeface="+mn-lt"/>
                        </a:rPr>
                        <a:t>Eselsbrücke</a:t>
                      </a:r>
                      <a:endParaRPr lang="en-US" sz="2800" b="1" i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5570" marR="75570">
                    <a:solidFill>
                      <a:srgbClr val="C998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 err="1">
                          <a:solidFill>
                            <a:schemeClr val="bg1"/>
                          </a:solidFill>
                          <a:latin typeface="+mn-lt"/>
                        </a:rPr>
                        <a:t>Pronomen</a:t>
                      </a:r>
                      <a:endParaRPr lang="en-US" sz="2800" b="1" i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5570" marR="75570">
                    <a:solidFill>
                      <a:srgbClr val="C998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 err="1">
                          <a:solidFill>
                            <a:schemeClr val="bg1"/>
                          </a:solidFill>
                          <a:latin typeface="+mn-lt"/>
                        </a:rPr>
                        <a:t>sehen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+mn-lt"/>
                        </a:rPr>
                        <a:t>see/watch</a:t>
                      </a:r>
                    </a:p>
                  </a:txBody>
                  <a:tcPr marL="75570" marR="75570">
                    <a:solidFill>
                      <a:srgbClr val="C998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 err="1">
                          <a:solidFill>
                            <a:schemeClr val="bg1"/>
                          </a:solidFill>
                          <a:latin typeface="+mn-lt"/>
                        </a:rPr>
                        <a:t>lesen</a:t>
                      </a:r>
                      <a:r>
                        <a:rPr lang="en-US" sz="2800" b="1" i="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chemeClr val="bg1"/>
                          </a:solidFill>
                          <a:latin typeface="+mn-lt"/>
                        </a:rPr>
                        <a:t>read</a:t>
                      </a:r>
                    </a:p>
                  </a:txBody>
                  <a:tcPr marL="75570" marR="75570">
                    <a:solidFill>
                      <a:srgbClr val="C998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60964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1" i="0" dirty="0">
                          <a:solidFill>
                            <a:srgbClr val="1E4783"/>
                          </a:solidFill>
                          <a:latin typeface="+mn-lt"/>
                        </a:rPr>
                        <a:t>E</a:t>
                      </a: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very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ich </a:t>
                      </a:r>
                      <a:r>
                        <a:rPr lang="en-US" sz="2400" b="0" i="0" dirty="0">
                          <a:solidFill>
                            <a:srgbClr val="1E4783"/>
                          </a:solidFill>
                          <a:latin typeface="+mn-lt"/>
                        </a:rPr>
                        <a:t>I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sehe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017682352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ST</a:t>
                      </a: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rict</a:t>
                      </a: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du </a:t>
                      </a:r>
                      <a:r>
                        <a:rPr lang="en-US" sz="2400" b="0" i="0" dirty="0">
                          <a:solidFill>
                            <a:srgbClr val="1E4783"/>
                          </a:solidFill>
                          <a:latin typeface="+mn-lt"/>
                        </a:rPr>
                        <a:t>you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l</a:t>
                      </a:r>
                      <a:r>
                        <a:rPr lang="en-US" sz="2800" b="1" i="0" dirty="0" err="1">
                          <a:solidFill>
                            <a:srgbClr val="FF0000"/>
                          </a:solidFill>
                          <a:latin typeface="+mn-lt"/>
                        </a:rPr>
                        <a:t>ie</a:t>
                      </a: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st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326383217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1" i="0" dirty="0">
                          <a:solidFill>
                            <a:srgbClr val="1E4783"/>
                          </a:solidFill>
                          <a:latin typeface="+mn-lt"/>
                        </a:rPr>
                        <a:t>T</a:t>
                      </a: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eacher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er/</a:t>
                      </a: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sie</a:t>
                      </a: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/es/man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>
                          <a:solidFill>
                            <a:srgbClr val="1E4783"/>
                          </a:solidFill>
                          <a:latin typeface="+mn-lt"/>
                        </a:rPr>
                        <a:t>he/she/it/one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s</a:t>
                      </a:r>
                      <a:r>
                        <a:rPr lang="en-US" sz="2800" b="1" i="0" dirty="0" err="1">
                          <a:solidFill>
                            <a:srgbClr val="FF0000"/>
                          </a:solidFill>
                          <a:latin typeface="+mn-lt"/>
                        </a:rPr>
                        <a:t>ie</a:t>
                      </a: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h</a:t>
                      </a: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t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7303251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EN</a:t>
                      </a: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joys</a:t>
                      </a: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wir</a:t>
                      </a: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rgbClr val="1E4783"/>
                          </a:solidFill>
                          <a:latin typeface="+mn-lt"/>
                        </a:rPr>
                        <a:t>we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seh</a:t>
                      </a: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en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les</a:t>
                      </a: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en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582486394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>
                          <a:solidFill>
                            <a:srgbClr val="1E4783"/>
                          </a:solidFill>
                          <a:latin typeface="+mn-lt"/>
                        </a:rPr>
                        <a:t>T</a:t>
                      </a: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eaching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ihr</a:t>
                      </a: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rgbClr val="1E4783"/>
                          </a:solidFill>
                          <a:latin typeface="+mn-lt"/>
                        </a:rPr>
                        <a:t>you (pl.)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seh</a:t>
                      </a: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t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86361355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EN</a:t>
                      </a: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glish</a:t>
                      </a: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sie</a:t>
                      </a: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/Sie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>
                          <a:solidFill>
                            <a:srgbClr val="1E4783"/>
                          </a:solidFill>
                          <a:latin typeface="+mn-lt"/>
                        </a:rPr>
                        <a:t>they/you (form.)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les</a:t>
                      </a: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en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424259435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7617F6F2-CA49-4983-9389-A4986CC3F3A2}"/>
              </a:ext>
            </a:extLst>
          </p:cNvPr>
          <p:cNvSpPr txBox="1"/>
          <p:nvPr/>
        </p:nvSpPr>
        <p:spPr>
          <a:xfrm>
            <a:off x="5753403" y="2356737"/>
            <a:ext cx="155121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</a:rPr>
              <a:t>s</a:t>
            </a:r>
            <a:r>
              <a:rPr lang="de-DE" sz="2800" b="1" dirty="0">
                <a:solidFill>
                  <a:srgbClr val="FF0000"/>
                </a:solidFill>
              </a:rPr>
              <a:t>ie</a:t>
            </a:r>
            <a:r>
              <a:rPr lang="de-DE" sz="2800" dirty="0">
                <a:solidFill>
                  <a:srgbClr val="1E4783"/>
                </a:solidFill>
                <a:latin typeface="+mn-lt"/>
              </a:rPr>
              <a:t>h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st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F95EE57-6018-4959-BD90-3F1FDE3886FD}"/>
              </a:ext>
            </a:extLst>
          </p:cNvPr>
          <p:cNvSpPr txBox="1"/>
          <p:nvPr/>
        </p:nvSpPr>
        <p:spPr>
          <a:xfrm>
            <a:off x="5717948" y="4774091"/>
            <a:ext cx="155121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</a:rPr>
              <a:t>se</a:t>
            </a:r>
            <a:r>
              <a:rPr lang="de-DE" sz="2800" dirty="0">
                <a:solidFill>
                  <a:srgbClr val="1E4783"/>
                </a:solidFill>
                <a:latin typeface="+mn-lt"/>
              </a:rPr>
              <a:t>h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en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94EE130-8200-403F-AFC2-5EFD991A27D0}"/>
              </a:ext>
            </a:extLst>
          </p:cNvPr>
          <p:cNvSpPr txBox="1"/>
          <p:nvPr/>
        </p:nvSpPr>
        <p:spPr>
          <a:xfrm>
            <a:off x="8485415" y="1861298"/>
            <a:ext cx="155121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</a:rPr>
              <a:t>les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e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C32B518-19EE-4B26-B31E-D05BF1C1840D}"/>
              </a:ext>
            </a:extLst>
          </p:cNvPr>
          <p:cNvSpPr txBox="1"/>
          <p:nvPr/>
        </p:nvSpPr>
        <p:spPr>
          <a:xfrm>
            <a:off x="8485415" y="2881227"/>
            <a:ext cx="155121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1E4783"/>
                </a:solidFill>
              </a:rPr>
              <a:t>l</a:t>
            </a:r>
            <a:r>
              <a:rPr lang="en-US" sz="2800" b="1" dirty="0" err="1">
                <a:solidFill>
                  <a:srgbClr val="FF0000"/>
                </a:solidFill>
              </a:rPr>
              <a:t>ie</a:t>
            </a:r>
            <a:r>
              <a:rPr lang="de-DE" sz="2800" dirty="0" err="1">
                <a:solidFill>
                  <a:srgbClr val="1E4783"/>
                </a:solidFill>
              </a:rPr>
              <a:t>s</a:t>
            </a:r>
            <a:r>
              <a:rPr lang="de-DE" sz="2800" b="1" dirty="0" err="1">
                <a:solidFill>
                  <a:srgbClr val="1E4783"/>
                </a:solidFill>
                <a:latin typeface="+mn-lt"/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DE05C9E-6847-4F55-997F-20E9DE46054C}"/>
              </a:ext>
            </a:extLst>
          </p:cNvPr>
          <p:cNvSpPr txBox="1"/>
          <p:nvPr/>
        </p:nvSpPr>
        <p:spPr>
          <a:xfrm>
            <a:off x="8487229" y="4291572"/>
            <a:ext cx="155121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les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537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88AFCA-B50C-4D4A-B5E6-F4D7A129D662}"/>
              </a:ext>
            </a:extLst>
          </p:cNvPr>
          <p:cNvSpPr/>
          <p:nvPr/>
        </p:nvSpPr>
        <p:spPr>
          <a:xfrm>
            <a:off x="0" y="-3543"/>
            <a:ext cx="12192000" cy="5961254"/>
          </a:xfrm>
          <a:prstGeom prst="rect">
            <a:avLst/>
          </a:prstGeom>
          <a:solidFill>
            <a:srgbClr val="A52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649183A7-E06E-4DCB-89C8-7FA63D0E5F85}"/>
              </a:ext>
            </a:extLst>
          </p:cNvPr>
          <p:cNvSpPr txBox="1">
            <a:spLocks/>
          </p:cNvSpPr>
          <p:nvPr/>
        </p:nvSpPr>
        <p:spPr>
          <a:xfrm>
            <a:off x="615696" y="2153121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chemeClr val="bg1"/>
                </a:solidFill>
              </a:rPr>
              <a:t>Gern</a:t>
            </a:r>
            <a:r>
              <a:rPr lang="en-US" sz="5400" dirty="0">
                <a:solidFill>
                  <a:schemeClr val="bg1"/>
                </a:solidFill>
              </a:rPr>
              <a:t>, </a:t>
            </a:r>
            <a:r>
              <a:rPr lang="en-US" sz="5400" dirty="0" err="1">
                <a:solidFill>
                  <a:schemeClr val="bg1"/>
                </a:solidFill>
              </a:rPr>
              <a:t>lieber</a:t>
            </a:r>
            <a:r>
              <a:rPr lang="en-US" sz="5400" dirty="0">
                <a:solidFill>
                  <a:schemeClr val="bg1"/>
                </a:solidFill>
              </a:rPr>
              <a:t>, am </a:t>
            </a:r>
            <a:r>
              <a:rPr lang="en-US" sz="5400" dirty="0" err="1">
                <a:solidFill>
                  <a:schemeClr val="bg1"/>
                </a:solidFill>
              </a:rPr>
              <a:t>liebsten</a:t>
            </a:r>
            <a:endParaRPr lang="en-US" sz="5400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Expressing preferences</a:t>
            </a:r>
          </a:p>
        </p:txBody>
      </p:sp>
    </p:spTree>
    <p:extLst>
      <p:ext uri="{BB962C8B-B14F-4D97-AF65-F5344CB8AC3E}">
        <p14:creationId xmlns:p14="http://schemas.microsoft.com/office/powerpoint/2010/main" val="3946376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BC746D7-6FBC-9846-BCDA-7D077E7DD4E3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1E4783"/>
                </a:solidFill>
                <a:latin typeface="+mn-lt"/>
              </a:rPr>
              <a:t>Konjugier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 das Verb </a:t>
            </a:r>
            <a:r>
              <a:rPr lang="en-US" dirty="0" err="1">
                <a:solidFill>
                  <a:srgbClr val="1E4783"/>
                </a:solidFill>
                <a:latin typeface="+mn-lt"/>
              </a:rPr>
              <a:t>sehen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!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49E7E4F-6F9B-BB4E-B4C6-EB6D38A45792}"/>
              </a:ext>
            </a:extLst>
          </p:cNvPr>
          <p:cNvSpPr txBox="1">
            <a:spLocks/>
          </p:cNvSpPr>
          <p:nvPr/>
        </p:nvSpPr>
        <p:spPr>
          <a:xfrm>
            <a:off x="463296" y="1157777"/>
            <a:ext cx="10515600" cy="438506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Er 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gern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Musiksendungen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>
                <a:solidFill>
                  <a:srgbClr val="1E4783"/>
                </a:solidFill>
                <a:latin typeface="+mj-lt"/>
              </a:rPr>
              <a:t>Ihr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lieber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Komödien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Man 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sehr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gern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Krimis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Das Baby ______________ die Mutter.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Wir ______________ am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liebsten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Horrorfilme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Die Kinder 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gern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Abenteuerfilme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______________ du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gern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Filme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Frau Gruber ________ am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liebsten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die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Nachrichten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3D32FE3-78B1-4376-99BE-899C182D13FE}"/>
              </a:ext>
            </a:extLst>
          </p:cNvPr>
          <p:cNvSpPr txBox="1"/>
          <p:nvPr/>
        </p:nvSpPr>
        <p:spPr>
          <a:xfrm>
            <a:off x="1422173" y="1104446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1E4783"/>
                </a:solidFill>
              </a:rPr>
              <a:t>s</a:t>
            </a:r>
            <a:r>
              <a:rPr lang="de-DE" sz="2800" b="1" dirty="0">
                <a:solidFill>
                  <a:srgbClr val="E84141"/>
                </a:solidFill>
              </a:rPr>
              <a:t>ie</a:t>
            </a:r>
            <a:r>
              <a:rPr lang="de-DE" sz="2800" dirty="0">
                <a:solidFill>
                  <a:srgbClr val="1E4783"/>
                </a:solidFill>
              </a:rPr>
              <a:t>h</a:t>
            </a:r>
            <a:r>
              <a:rPr lang="de-DE" sz="2800" b="1" dirty="0">
                <a:solidFill>
                  <a:srgbClr val="1E4783"/>
                </a:solidFill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8D22361-05FF-4C0E-9D33-67BBA7D46FE7}"/>
              </a:ext>
            </a:extLst>
          </p:cNvPr>
          <p:cNvSpPr txBox="1"/>
          <p:nvPr/>
        </p:nvSpPr>
        <p:spPr>
          <a:xfrm>
            <a:off x="1454150" y="1503151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</a:rPr>
              <a:t>se</a:t>
            </a:r>
            <a:r>
              <a:rPr lang="de-DE" sz="2800" dirty="0">
                <a:solidFill>
                  <a:srgbClr val="1E4783"/>
                </a:solidFill>
                <a:latin typeface="+mn-lt"/>
              </a:rPr>
              <a:t>h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087E89E-6E8C-44C3-BA18-D33B11B4A0B9}"/>
              </a:ext>
            </a:extLst>
          </p:cNvPr>
          <p:cNvSpPr txBox="1"/>
          <p:nvPr/>
        </p:nvSpPr>
        <p:spPr>
          <a:xfrm>
            <a:off x="1717674" y="1898346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s</a:t>
            </a:r>
            <a:r>
              <a:rPr lang="de-DE" sz="2800" b="1" dirty="0">
                <a:solidFill>
                  <a:srgbClr val="E84141"/>
                </a:solidFill>
                <a:latin typeface="+mn-lt"/>
              </a:rPr>
              <a:t>ie</a:t>
            </a:r>
            <a:r>
              <a:rPr lang="de-DE" sz="2800" dirty="0">
                <a:solidFill>
                  <a:srgbClr val="1E4783"/>
                </a:solidFill>
                <a:latin typeface="+mn-lt"/>
              </a:rPr>
              <a:t>h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8B2A47B-193A-4542-8625-D99FAB40AFD4}"/>
              </a:ext>
            </a:extLst>
          </p:cNvPr>
          <p:cNvSpPr txBox="1"/>
          <p:nvPr/>
        </p:nvSpPr>
        <p:spPr>
          <a:xfrm>
            <a:off x="2421420" y="2275846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1E4783"/>
                </a:solidFill>
              </a:rPr>
              <a:t>s</a:t>
            </a:r>
            <a:r>
              <a:rPr lang="de-DE" sz="2800" b="1" dirty="0">
                <a:solidFill>
                  <a:srgbClr val="E84141"/>
                </a:solidFill>
              </a:rPr>
              <a:t>ie</a:t>
            </a:r>
            <a:r>
              <a:rPr lang="de-DE" sz="2800" dirty="0">
                <a:solidFill>
                  <a:srgbClr val="1E4783"/>
                </a:solidFill>
              </a:rPr>
              <a:t>h</a:t>
            </a:r>
            <a:r>
              <a:rPr lang="de-DE" sz="2800" b="1" dirty="0">
                <a:solidFill>
                  <a:srgbClr val="1E4783"/>
                </a:solidFill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DA413D9-8F0B-47A8-B8F5-AA1945B81256}"/>
              </a:ext>
            </a:extLst>
          </p:cNvPr>
          <p:cNvSpPr txBox="1"/>
          <p:nvPr/>
        </p:nvSpPr>
        <p:spPr>
          <a:xfrm>
            <a:off x="1634445" y="2662573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seh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en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3BD12A2-3206-4FE1-BE89-30A765F034B0}"/>
              </a:ext>
            </a:extLst>
          </p:cNvPr>
          <p:cNvSpPr txBox="1"/>
          <p:nvPr/>
        </p:nvSpPr>
        <p:spPr>
          <a:xfrm>
            <a:off x="2601005" y="3026767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1E4783"/>
                </a:solidFill>
              </a:rPr>
              <a:t>seh</a:t>
            </a:r>
            <a:r>
              <a:rPr lang="de-DE" sz="2800" b="1" dirty="0">
                <a:solidFill>
                  <a:srgbClr val="1E4783"/>
                </a:solidFill>
              </a:rPr>
              <a:t>en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76B86D9-3547-4261-8985-047F56D6476D}"/>
              </a:ext>
            </a:extLst>
          </p:cNvPr>
          <p:cNvSpPr txBox="1"/>
          <p:nvPr/>
        </p:nvSpPr>
        <p:spPr>
          <a:xfrm>
            <a:off x="892629" y="3429000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1E4783"/>
                </a:solidFill>
              </a:rPr>
              <a:t>S</a:t>
            </a:r>
            <a:r>
              <a:rPr lang="de-DE" sz="2800" b="1" dirty="0">
                <a:solidFill>
                  <a:srgbClr val="E84141"/>
                </a:solidFill>
              </a:rPr>
              <a:t>ie</a:t>
            </a:r>
            <a:r>
              <a:rPr lang="de-DE" sz="2800" dirty="0">
                <a:solidFill>
                  <a:srgbClr val="1E4783"/>
                </a:solidFill>
              </a:rPr>
              <a:t>h</a:t>
            </a:r>
            <a:r>
              <a:rPr lang="de-DE" sz="2800" b="1" dirty="0">
                <a:solidFill>
                  <a:srgbClr val="1E4783"/>
                </a:solidFill>
              </a:rPr>
              <a:t>st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B46A6E3-4E7A-4461-A1FC-F5339B191D38}"/>
              </a:ext>
            </a:extLst>
          </p:cNvPr>
          <p:cNvSpPr txBox="1"/>
          <p:nvPr/>
        </p:nvSpPr>
        <p:spPr>
          <a:xfrm>
            <a:off x="2876550" y="3781087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1E4783"/>
                </a:solidFill>
              </a:rPr>
              <a:t>s</a:t>
            </a:r>
            <a:r>
              <a:rPr lang="de-DE" sz="2800" b="1" dirty="0">
                <a:solidFill>
                  <a:srgbClr val="E84141"/>
                </a:solidFill>
              </a:rPr>
              <a:t>ie</a:t>
            </a:r>
            <a:r>
              <a:rPr lang="de-DE" sz="2800" dirty="0">
                <a:solidFill>
                  <a:srgbClr val="1E4783"/>
                </a:solidFill>
              </a:rPr>
              <a:t>h</a:t>
            </a:r>
            <a:r>
              <a:rPr lang="de-DE" sz="2800" b="1" dirty="0">
                <a:solidFill>
                  <a:srgbClr val="1E4783"/>
                </a:solidFill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3E2E954-78DB-42AB-B3C9-688C63877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474" y="642939"/>
            <a:ext cx="3546663" cy="236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5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BC746D7-6FBC-9846-BCDA-7D077E7DD4E3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1E4783"/>
                </a:solidFill>
                <a:latin typeface="+mn-lt"/>
              </a:rPr>
              <a:t>Konjugier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 das Verb </a:t>
            </a:r>
            <a:r>
              <a:rPr lang="en-US" dirty="0" err="1">
                <a:solidFill>
                  <a:srgbClr val="1E4783"/>
                </a:solidFill>
                <a:latin typeface="+mn-lt"/>
              </a:rPr>
              <a:t>lesen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!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49E7E4F-6F9B-BB4E-B4C6-EB6D38A45792}"/>
              </a:ext>
            </a:extLst>
          </p:cNvPr>
          <p:cNvSpPr txBox="1">
            <a:spLocks/>
          </p:cNvSpPr>
          <p:nvPr/>
        </p:nvSpPr>
        <p:spPr>
          <a:xfrm>
            <a:off x="463296" y="1157777"/>
            <a:ext cx="10515600" cy="438506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Du ______________ Comics.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Ich ______________ in der Schule.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Sonja ______________ das Buch.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______________ Sie, Frau Koch?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>
                <a:solidFill>
                  <a:srgbClr val="1E4783"/>
                </a:solidFill>
                <a:latin typeface="+mj-lt"/>
              </a:rPr>
              <a:t>Ihr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Krimis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Man ______________ Zeitung.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Er ______________ Romane.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Die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Jugendlichen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lieber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Zeitschriften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3D32FE3-78B1-4376-99BE-899C182D13FE}"/>
              </a:ext>
            </a:extLst>
          </p:cNvPr>
          <p:cNvSpPr txBox="1"/>
          <p:nvPr/>
        </p:nvSpPr>
        <p:spPr>
          <a:xfrm>
            <a:off x="1444944" y="1126603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l</a:t>
            </a:r>
            <a:r>
              <a:rPr lang="de-DE" sz="2800" b="1" dirty="0">
                <a:solidFill>
                  <a:srgbClr val="FF0000"/>
                </a:solidFill>
              </a:rPr>
              <a:t>ie</a:t>
            </a:r>
            <a:r>
              <a:rPr lang="de-DE" sz="2800" b="1" dirty="0">
                <a:solidFill>
                  <a:srgbClr val="1E4783"/>
                </a:solidFill>
              </a:rPr>
              <a:t>s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8D22361-05FF-4C0E-9D33-67BBA7D46FE7}"/>
              </a:ext>
            </a:extLst>
          </p:cNvPr>
          <p:cNvSpPr txBox="1"/>
          <p:nvPr/>
        </p:nvSpPr>
        <p:spPr>
          <a:xfrm>
            <a:off x="1485900" y="1519026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</a:rPr>
              <a:t>les</a:t>
            </a:r>
            <a:r>
              <a:rPr lang="de-DE" sz="2800" b="1" dirty="0">
                <a:solidFill>
                  <a:srgbClr val="1E4783"/>
                </a:solidFill>
              </a:rPr>
              <a:t>e</a:t>
            </a:r>
            <a:endParaRPr lang="en-IE" sz="2800" b="1" dirty="0">
              <a:solidFill>
                <a:srgbClr val="1E4783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087E89E-6E8C-44C3-BA18-D33B11B4A0B9}"/>
              </a:ext>
            </a:extLst>
          </p:cNvPr>
          <p:cNvSpPr txBox="1"/>
          <p:nvPr/>
        </p:nvSpPr>
        <p:spPr>
          <a:xfrm>
            <a:off x="1881867" y="1887479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1E4783"/>
                </a:solidFill>
              </a:rPr>
              <a:t>l</a:t>
            </a:r>
            <a:r>
              <a:rPr lang="de-DE" sz="2800" b="1" dirty="0">
                <a:solidFill>
                  <a:srgbClr val="FF0000"/>
                </a:solidFill>
              </a:rPr>
              <a:t>ie</a:t>
            </a:r>
            <a:r>
              <a:rPr lang="de-DE" sz="2800" b="1" dirty="0">
                <a:solidFill>
                  <a:srgbClr val="1E4783"/>
                </a:solidFill>
              </a:rPr>
              <a:t>st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8B2A47B-193A-4542-8625-D99FAB40AFD4}"/>
              </a:ext>
            </a:extLst>
          </p:cNvPr>
          <p:cNvSpPr txBox="1"/>
          <p:nvPr/>
        </p:nvSpPr>
        <p:spPr>
          <a:xfrm>
            <a:off x="931636" y="2257930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</a:rPr>
              <a:t>Les</a:t>
            </a:r>
            <a:r>
              <a:rPr lang="de-DE" sz="2800" b="1" dirty="0">
                <a:solidFill>
                  <a:srgbClr val="1E4783"/>
                </a:solidFill>
              </a:rPr>
              <a:t>en</a:t>
            </a:r>
            <a:endParaRPr lang="en-IE" sz="2800" b="1" dirty="0">
              <a:solidFill>
                <a:srgbClr val="1E4783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DA413D9-8F0B-47A8-B8F5-AA1945B81256}"/>
              </a:ext>
            </a:extLst>
          </p:cNvPr>
          <p:cNvSpPr txBox="1"/>
          <p:nvPr/>
        </p:nvSpPr>
        <p:spPr>
          <a:xfrm>
            <a:off x="1442358" y="2646200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</a:rPr>
              <a:t>les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3BD12A2-3206-4FE1-BE89-30A765F034B0}"/>
              </a:ext>
            </a:extLst>
          </p:cNvPr>
          <p:cNvSpPr txBox="1"/>
          <p:nvPr/>
        </p:nvSpPr>
        <p:spPr>
          <a:xfrm>
            <a:off x="1739223" y="3040464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1E4783"/>
                </a:solidFill>
              </a:rPr>
              <a:t>l</a:t>
            </a:r>
            <a:r>
              <a:rPr lang="de-DE" sz="2800" b="1" dirty="0">
                <a:solidFill>
                  <a:srgbClr val="FF0000"/>
                </a:solidFill>
              </a:rPr>
              <a:t>ie</a:t>
            </a:r>
            <a:r>
              <a:rPr lang="de-DE" sz="2800" b="1" dirty="0">
                <a:solidFill>
                  <a:srgbClr val="1E4783"/>
                </a:solidFill>
              </a:rPr>
              <a:t>st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76B86D9-3547-4261-8985-047F56D6476D}"/>
              </a:ext>
            </a:extLst>
          </p:cNvPr>
          <p:cNvSpPr txBox="1"/>
          <p:nvPr/>
        </p:nvSpPr>
        <p:spPr>
          <a:xfrm>
            <a:off x="1366838" y="3432110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1E4783"/>
                </a:solidFill>
              </a:rPr>
              <a:t>l</a:t>
            </a:r>
            <a:r>
              <a:rPr lang="de-DE" sz="2800" b="1" dirty="0">
                <a:solidFill>
                  <a:srgbClr val="FF0000"/>
                </a:solidFill>
              </a:rPr>
              <a:t>ie</a:t>
            </a:r>
            <a:r>
              <a:rPr lang="de-DE" sz="2800" b="1" dirty="0">
                <a:solidFill>
                  <a:srgbClr val="1E4783"/>
                </a:solidFill>
              </a:rPr>
              <a:t>st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B46A6E3-4E7A-4461-A1FC-F5339B191D38}"/>
              </a:ext>
            </a:extLst>
          </p:cNvPr>
          <p:cNvSpPr txBox="1"/>
          <p:nvPr/>
        </p:nvSpPr>
        <p:spPr>
          <a:xfrm>
            <a:off x="3549423" y="3805398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</a:rPr>
              <a:t>les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en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7A477CF-5149-4414-BFD0-EE440BE56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693" y="674910"/>
            <a:ext cx="4381500" cy="29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2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BC746D7-6FBC-9846-BCDA-7D077E7DD4E3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1E4783"/>
                </a:solidFill>
                <a:latin typeface="+mn-lt"/>
              </a:rPr>
              <a:t>Übersetz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 ins Deutsche!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49E7E4F-6F9B-BB4E-B4C6-EB6D38A45792}"/>
              </a:ext>
            </a:extLst>
          </p:cNvPr>
          <p:cNvSpPr txBox="1">
            <a:spLocks/>
          </p:cNvSpPr>
          <p:nvPr/>
        </p:nvSpPr>
        <p:spPr>
          <a:xfrm>
            <a:off x="463296" y="1157777"/>
            <a:ext cx="10515600" cy="4385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She watches comedies.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They read newspapers.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We watch thrillers.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He reads novels.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You (form.) watch the news.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You (pl.) read magazines.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I watch sport shows.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You read a book.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4C43B46-FBCF-4381-97DF-005198442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975" y="809625"/>
            <a:ext cx="3422650" cy="227382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64A13B3-C3C2-4DE2-ADFA-7EF70D774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3352020"/>
            <a:ext cx="3421344" cy="227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29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DF0E529-A47E-5645-BC05-48F118AAB37F}"/>
              </a:ext>
            </a:extLst>
          </p:cNvPr>
          <p:cNvSpPr txBox="1">
            <a:spLocks/>
          </p:cNvSpPr>
          <p:nvPr/>
        </p:nvSpPr>
        <p:spPr>
          <a:xfrm>
            <a:off x="463296" y="255058"/>
            <a:ext cx="10515600" cy="61810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1E4783"/>
                </a:solidFill>
                <a:latin typeface="+mn-lt"/>
              </a:rPr>
              <a:t>Separable Verb: </a:t>
            </a:r>
            <a:r>
              <a:rPr lang="en-US" sz="3600" dirty="0" err="1">
                <a:solidFill>
                  <a:srgbClr val="1E4783"/>
                </a:solidFill>
                <a:latin typeface="+mn-lt"/>
              </a:rPr>
              <a:t>fernsehen</a:t>
            </a:r>
            <a:r>
              <a:rPr lang="en-US" sz="3000" dirty="0">
                <a:solidFill>
                  <a:srgbClr val="1E4783"/>
                </a:solidFill>
                <a:latin typeface="+mn-lt"/>
              </a:rPr>
              <a:t> </a:t>
            </a:r>
            <a:r>
              <a:rPr lang="en-US" sz="2600" b="0" dirty="0">
                <a:solidFill>
                  <a:srgbClr val="1E4783"/>
                </a:solidFill>
                <a:latin typeface="+mn-lt"/>
              </a:rPr>
              <a:t>to watch TV</a:t>
            </a:r>
          </a:p>
          <a:p>
            <a:pPr algn="ctr"/>
            <a:r>
              <a:rPr lang="en-US" sz="3000" dirty="0">
                <a:solidFill>
                  <a:srgbClr val="1E4783"/>
                </a:solidFill>
                <a:latin typeface="+mn-lt"/>
              </a:rPr>
              <a:t>Füll die </a:t>
            </a:r>
            <a:r>
              <a:rPr lang="en-US" sz="3000" dirty="0" err="1">
                <a:solidFill>
                  <a:srgbClr val="1E4783"/>
                </a:solidFill>
                <a:latin typeface="+mn-lt"/>
              </a:rPr>
              <a:t>Lücken</a:t>
            </a:r>
            <a:r>
              <a:rPr lang="en-US" sz="3000" dirty="0">
                <a:solidFill>
                  <a:srgbClr val="1E4783"/>
                </a:solidFill>
                <a:latin typeface="+mn-lt"/>
              </a:rPr>
              <a:t> </a:t>
            </a:r>
            <a:r>
              <a:rPr lang="en-US" sz="3000" dirty="0" err="1">
                <a:solidFill>
                  <a:srgbClr val="1E4783"/>
                </a:solidFill>
                <a:latin typeface="+mn-lt"/>
              </a:rPr>
              <a:t>aus</a:t>
            </a:r>
            <a:r>
              <a:rPr lang="en-US" sz="3000" dirty="0">
                <a:solidFill>
                  <a:srgbClr val="1E4783"/>
                </a:solidFill>
                <a:latin typeface="+mn-lt"/>
              </a:rPr>
              <a:t>!</a:t>
            </a:r>
            <a:endParaRPr lang="en-US" sz="3000"/>
          </a:p>
          <a:p>
            <a:pPr algn="ctr"/>
            <a:endParaRPr lang="en-US" dirty="0">
              <a:solidFill>
                <a:srgbClr val="1E4783"/>
              </a:solidFill>
              <a:latin typeface="+mn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FA887C-73D3-C740-89CC-D85598BCD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121872"/>
              </p:ext>
            </p:extLst>
          </p:nvPr>
        </p:nvGraphicFramePr>
        <p:xfrm>
          <a:off x="533400" y="1317558"/>
          <a:ext cx="10716986" cy="43586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11829">
                  <a:extLst>
                    <a:ext uri="{9D8B030D-6E8A-4147-A177-3AD203B41FA5}">
                      <a16:colId xmlns:a16="http://schemas.microsoft.com/office/drawing/2014/main" val="222612161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val="784478434"/>
                    </a:ext>
                  </a:extLst>
                </a:gridCol>
                <a:gridCol w="1997227">
                  <a:extLst>
                    <a:ext uri="{9D8B030D-6E8A-4147-A177-3AD203B41FA5}">
                      <a16:colId xmlns:a16="http://schemas.microsoft.com/office/drawing/2014/main" val="1470985326"/>
                    </a:ext>
                  </a:extLst>
                </a:gridCol>
                <a:gridCol w="1818215">
                  <a:extLst>
                    <a:ext uri="{9D8B030D-6E8A-4147-A177-3AD203B41FA5}">
                      <a16:colId xmlns:a16="http://schemas.microsoft.com/office/drawing/2014/main" val="3701191501"/>
                    </a:ext>
                  </a:extLst>
                </a:gridCol>
                <a:gridCol w="2465615">
                  <a:extLst>
                    <a:ext uri="{9D8B030D-6E8A-4147-A177-3AD203B41FA5}">
                      <a16:colId xmlns:a16="http://schemas.microsoft.com/office/drawing/2014/main" val="29802913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b="1" i="0" dirty="0" err="1">
                          <a:solidFill>
                            <a:schemeClr val="bg1"/>
                          </a:solidFill>
                          <a:latin typeface="+mn-lt"/>
                        </a:rPr>
                        <a:t>Eselsbrücke</a:t>
                      </a:r>
                      <a:endParaRPr lang="en-US" sz="2800" b="1" i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5570" marR="75570">
                    <a:solidFill>
                      <a:srgbClr val="C998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 err="1">
                          <a:solidFill>
                            <a:schemeClr val="bg1"/>
                          </a:solidFill>
                          <a:latin typeface="+mn-lt"/>
                        </a:rPr>
                        <a:t>Pronomen</a:t>
                      </a:r>
                      <a:endParaRPr lang="en-US" sz="2800" b="1" i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5570" marR="75570">
                    <a:solidFill>
                      <a:srgbClr val="C998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>
                          <a:solidFill>
                            <a:schemeClr val="bg1"/>
                          </a:solidFill>
                          <a:latin typeface="+mn-lt"/>
                        </a:rPr>
                        <a:t>Verb</a:t>
                      </a:r>
                      <a:endParaRPr lang="en-US" sz="2400" b="1" i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5570" marR="75570">
                    <a:solidFill>
                      <a:srgbClr val="C998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 err="1">
                          <a:solidFill>
                            <a:schemeClr val="bg1"/>
                          </a:solidFill>
                          <a:latin typeface="+mn-lt"/>
                        </a:rPr>
                        <a:t>Satzrest</a:t>
                      </a:r>
                    </a:p>
                  </a:txBody>
                  <a:tcPr marL="75570" marR="75570">
                    <a:solidFill>
                      <a:srgbClr val="C998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 err="1">
                          <a:solidFill>
                            <a:schemeClr val="bg1"/>
                          </a:solidFill>
                          <a:latin typeface="+mn-lt"/>
                        </a:rPr>
                        <a:t>Präfix</a:t>
                      </a:r>
                      <a:endParaRPr lang="en-US" sz="2800" b="1" i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5570" marR="75570">
                    <a:solidFill>
                      <a:srgbClr val="C998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60964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1" i="0" dirty="0">
                          <a:solidFill>
                            <a:srgbClr val="1E4783"/>
                          </a:solidFill>
                          <a:latin typeface="+mn-lt"/>
                        </a:rPr>
                        <a:t>E</a:t>
                      </a: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very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Ich </a:t>
                      </a:r>
                      <a:r>
                        <a:rPr lang="en-US" sz="2400" b="0" i="0" dirty="0">
                          <a:solidFill>
                            <a:srgbClr val="1E4783"/>
                          </a:solidFill>
                          <a:latin typeface="+mn-lt"/>
                        </a:rPr>
                        <a:t>I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seh</a:t>
                      </a: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e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oft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>
                          <a:solidFill>
                            <a:srgbClr val="1E4783"/>
                          </a:solidFill>
                          <a:latin typeface="+mn-lt"/>
                        </a:rPr>
                        <a:t>fern</a:t>
                      </a: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.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017682352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ST</a:t>
                      </a: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rict</a:t>
                      </a: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Du </a:t>
                      </a:r>
                      <a:r>
                        <a:rPr lang="en-US" sz="2400" b="0" i="0" dirty="0">
                          <a:solidFill>
                            <a:srgbClr val="1E4783"/>
                          </a:solidFill>
                          <a:latin typeface="+mn-lt"/>
                        </a:rPr>
                        <a:t>you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gern</a:t>
                      </a: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326383217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1" i="0" dirty="0">
                          <a:solidFill>
                            <a:srgbClr val="1E4783"/>
                          </a:solidFill>
                          <a:latin typeface="+mn-lt"/>
                        </a:rPr>
                        <a:t>T</a:t>
                      </a: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eacher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Er/Sie/Es/Man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>
                          <a:solidFill>
                            <a:srgbClr val="1E4783"/>
                          </a:solidFill>
                          <a:latin typeface="+mn-lt"/>
                        </a:rPr>
                        <a:t>he/she/it/one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s</a:t>
                      </a:r>
                      <a:r>
                        <a:rPr lang="en-US" sz="2800" b="1" i="0" dirty="0" err="1">
                          <a:solidFill>
                            <a:srgbClr val="FF0000"/>
                          </a:solidFill>
                          <a:latin typeface="+mn-lt"/>
                        </a:rPr>
                        <a:t>ie</a:t>
                      </a: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h</a:t>
                      </a: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t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lieber</a:t>
                      </a: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>
                          <a:solidFill>
                            <a:srgbClr val="1E4783"/>
                          </a:solidFill>
                          <a:latin typeface="+mn-lt"/>
                        </a:rPr>
                        <a:t>fern</a:t>
                      </a: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.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7303251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EN</a:t>
                      </a: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joys</a:t>
                      </a: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Wir </a:t>
                      </a:r>
                      <a:r>
                        <a:rPr lang="en-US" sz="2400" b="0" i="0" dirty="0">
                          <a:solidFill>
                            <a:srgbClr val="1E4783"/>
                          </a:solidFill>
                          <a:latin typeface="+mn-lt"/>
                        </a:rPr>
                        <a:t>we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seh</a:t>
                      </a: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en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nie</a:t>
                      </a: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582486394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>
                          <a:solidFill>
                            <a:srgbClr val="1E4783"/>
                          </a:solidFill>
                          <a:latin typeface="+mn-lt"/>
                        </a:rPr>
                        <a:t>T</a:t>
                      </a: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eaching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Ihr</a:t>
                      </a: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rgbClr val="1E4783"/>
                          </a:solidFill>
                          <a:latin typeface="+mn-lt"/>
                        </a:rPr>
                        <a:t>you (pl.)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seh</a:t>
                      </a: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t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manchmal</a:t>
                      </a: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>
                          <a:solidFill>
                            <a:srgbClr val="1E4783"/>
                          </a:solidFill>
                          <a:latin typeface="+mn-lt"/>
                        </a:rPr>
                        <a:t>fern</a:t>
                      </a: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.</a:t>
                      </a:r>
                      <a:endParaRPr lang="en-US" sz="2800" b="1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86361355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 err="1">
                          <a:solidFill>
                            <a:srgbClr val="1E4783"/>
                          </a:solidFill>
                          <a:latin typeface="+mn-lt"/>
                        </a:rPr>
                        <a:t>EN</a:t>
                      </a: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glish</a:t>
                      </a: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Sie/Sie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>
                          <a:solidFill>
                            <a:srgbClr val="1E4783"/>
                          </a:solidFill>
                          <a:latin typeface="+mn-lt"/>
                        </a:rPr>
                        <a:t>they/you (form.)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 err="1">
                          <a:solidFill>
                            <a:srgbClr val="1E4783"/>
                          </a:solidFill>
                          <a:latin typeface="+mn-lt"/>
                        </a:rPr>
                        <a:t>jeden</a:t>
                      </a:r>
                      <a:r>
                        <a:rPr lang="en-US" sz="2800" b="0" i="0" dirty="0">
                          <a:solidFill>
                            <a:srgbClr val="1E4783"/>
                          </a:solidFill>
                          <a:latin typeface="+mn-lt"/>
                        </a:rPr>
                        <a:t> Tag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n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424259435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7617F6F2-CA49-4983-9389-A4986CC3F3A2}"/>
              </a:ext>
            </a:extLst>
          </p:cNvPr>
          <p:cNvSpPr txBox="1"/>
          <p:nvPr/>
        </p:nvSpPr>
        <p:spPr>
          <a:xfrm>
            <a:off x="4946423" y="2362452"/>
            <a:ext cx="155121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</a:rPr>
              <a:t>s</a:t>
            </a:r>
            <a:r>
              <a:rPr lang="de-DE" sz="2800" b="1" dirty="0">
                <a:solidFill>
                  <a:srgbClr val="FF0000"/>
                </a:solidFill>
                <a:latin typeface="+mn-lt"/>
              </a:rPr>
              <a:t>ie</a:t>
            </a:r>
            <a:r>
              <a:rPr lang="de-DE" sz="2800" dirty="0">
                <a:solidFill>
                  <a:srgbClr val="1E4783"/>
                </a:solidFill>
                <a:latin typeface="+mn-lt"/>
              </a:rPr>
              <a:t>h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st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F95EE57-6018-4959-BD90-3F1FDE3886FD}"/>
              </a:ext>
            </a:extLst>
          </p:cNvPr>
          <p:cNvSpPr txBox="1"/>
          <p:nvPr/>
        </p:nvSpPr>
        <p:spPr>
          <a:xfrm>
            <a:off x="4950279" y="4750278"/>
            <a:ext cx="155121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</a:rPr>
              <a:t>se</a:t>
            </a:r>
            <a:r>
              <a:rPr lang="de-DE" sz="2800" dirty="0">
                <a:solidFill>
                  <a:srgbClr val="1E4783"/>
                </a:solidFill>
                <a:latin typeface="+mn-lt"/>
              </a:rPr>
              <a:t>h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en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1041046-2404-4699-9458-5857DCE3B69D}"/>
              </a:ext>
            </a:extLst>
          </p:cNvPr>
          <p:cNvSpPr txBox="1"/>
          <p:nvPr/>
        </p:nvSpPr>
        <p:spPr>
          <a:xfrm>
            <a:off x="8777968" y="2336397"/>
            <a:ext cx="155121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E4783"/>
                </a:solidFill>
              </a:rPr>
              <a:t>fern</a:t>
            </a:r>
            <a:r>
              <a:rPr lang="en-US" sz="2800" dirty="0">
                <a:solidFill>
                  <a:srgbClr val="1E4783"/>
                </a:solidFill>
              </a:rPr>
              <a:t>.</a:t>
            </a:r>
            <a:endParaRPr lang="en-US" sz="2800" b="1" dirty="0">
              <a:solidFill>
                <a:srgbClr val="1E4783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97D2424-E5DF-44F2-876C-7259268243C4}"/>
              </a:ext>
            </a:extLst>
          </p:cNvPr>
          <p:cNvSpPr txBox="1"/>
          <p:nvPr/>
        </p:nvSpPr>
        <p:spPr>
          <a:xfrm>
            <a:off x="8779329" y="3744687"/>
            <a:ext cx="155121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E4783"/>
                </a:solidFill>
              </a:rPr>
              <a:t>fern</a:t>
            </a:r>
            <a:r>
              <a:rPr lang="en-US" sz="2800" dirty="0">
                <a:solidFill>
                  <a:srgbClr val="1E4783"/>
                </a:solidFill>
              </a:rPr>
              <a:t>.</a:t>
            </a:r>
            <a:endParaRPr lang="en-US" sz="2800" b="1" dirty="0">
              <a:solidFill>
                <a:srgbClr val="1E4783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D347A35-62DF-417F-8602-4FA76AFD3A52}"/>
              </a:ext>
            </a:extLst>
          </p:cNvPr>
          <p:cNvSpPr txBox="1"/>
          <p:nvPr/>
        </p:nvSpPr>
        <p:spPr>
          <a:xfrm>
            <a:off x="8779329" y="4777032"/>
            <a:ext cx="155121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E4783"/>
                </a:solidFill>
              </a:rPr>
              <a:t>fern</a:t>
            </a:r>
            <a:r>
              <a:rPr lang="en-US" sz="2800" dirty="0">
                <a:solidFill>
                  <a:srgbClr val="1E4783"/>
                </a:solidFill>
              </a:rPr>
              <a:t>.</a:t>
            </a:r>
            <a:endParaRPr lang="en-US" sz="2800" b="1" dirty="0">
              <a:solidFill>
                <a:srgbClr val="1E47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3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BC746D7-6FBC-9846-BCDA-7D077E7DD4E3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1E4783"/>
                </a:solidFill>
                <a:latin typeface="+mn-lt"/>
              </a:rPr>
              <a:t>Konjugier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 das Verb </a:t>
            </a:r>
            <a:r>
              <a:rPr lang="en-US" dirty="0" err="1">
                <a:solidFill>
                  <a:srgbClr val="1E4783"/>
                </a:solidFill>
                <a:latin typeface="+mn-lt"/>
              </a:rPr>
              <a:t>fernsehen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!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49E7E4F-6F9B-BB4E-B4C6-EB6D38A45792}"/>
              </a:ext>
            </a:extLst>
          </p:cNvPr>
          <p:cNvSpPr txBox="1">
            <a:spLocks/>
          </p:cNvSpPr>
          <p:nvPr/>
        </p:nvSpPr>
        <p:spPr>
          <a:xfrm>
            <a:off x="463296" y="1157777"/>
            <a:ext cx="10515600" cy="438506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Du 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gern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dirty="0">
                <a:solidFill>
                  <a:srgbClr val="1E4783"/>
                </a:solidFill>
                <a:latin typeface="Calibri"/>
                <a:cs typeface="Calibri"/>
              </a:rPr>
              <a:t>fern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Er ______________ oft </a:t>
            </a:r>
            <a:r>
              <a:rPr lang="en-US" sz="2800" dirty="0">
                <a:solidFill>
                  <a:srgbClr val="1E4783"/>
                </a:solidFill>
                <a:latin typeface="Calibri"/>
                <a:cs typeface="Calibri"/>
              </a:rPr>
              <a:t>fern</a:t>
            </a:r>
            <a:r>
              <a:rPr lang="en-US" sz="2800" b="0" dirty="0">
                <a:solidFill>
                  <a:srgbClr val="1E4783"/>
                </a:solidFill>
                <a:latin typeface="Glory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Ich 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immer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dirty="0">
                <a:solidFill>
                  <a:srgbClr val="1E4783"/>
                </a:solidFill>
                <a:latin typeface="Caibri"/>
              </a:rPr>
              <a:t>fern</a:t>
            </a:r>
            <a:r>
              <a:rPr lang="en-US" sz="2800" b="0" dirty="0">
                <a:solidFill>
                  <a:srgbClr val="1E4783"/>
                </a:solidFill>
                <a:latin typeface="Glory"/>
              </a:rPr>
              <a:t>.</a:t>
            </a:r>
            <a:endParaRPr lang="en-US" sz="2800" dirty="0">
              <a:solidFill>
                <a:srgbClr val="1E4783"/>
              </a:solidFill>
              <a:latin typeface="Calibri Light"/>
              <a:cs typeface="Calibri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Meine Oma ______________</a:t>
            </a:r>
            <a:r>
              <a:rPr lang="en-US" sz="2800" dirty="0">
                <a:solidFill>
                  <a:srgbClr val="1E4783"/>
                </a:solidFill>
                <a:latin typeface="Glory"/>
              </a:rPr>
              <a:t> </a:t>
            </a:r>
            <a:r>
              <a:rPr lang="en-US" sz="2800" b="0" dirty="0" err="1">
                <a:solidFill>
                  <a:srgbClr val="1E4783"/>
                </a:solidFill>
                <a:latin typeface="Glory"/>
              </a:rPr>
              <a:t>viel</a:t>
            </a:r>
            <a:r>
              <a:rPr lang="en-US" sz="2800" dirty="0">
                <a:solidFill>
                  <a:srgbClr val="1E4783"/>
                </a:solidFill>
                <a:latin typeface="Glory"/>
              </a:rPr>
              <a:t> </a:t>
            </a:r>
            <a:r>
              <a:rPr lang="en-US" sz="2800" dirty="0">
                <a:solidFill>
                  <a:srgbClr val="1E4783"/>
                </a:solidFill>
                <a:latin typeface="Caibri"/>
              </a:rPr>
              <a:t>fern</a:t>
            </a:r>
            <a:r>
              <a:rPr lang="en-US" sz="2800" b="0" dirty="0">
                <a:solidFill>
                  <a:srgbClr val="1E4783"/>
                </a:solidFill>
                <a:latin typeface="Glory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>
                <a:solidFill>
                  <a:srgbClr val="1E4783"/>
                </a:solidFill>
                <a:latin typeface="+mj-lt"/>
              </a:rPr>
              <a:t>Ihr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manchmal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dirty="0">
                <a:solidFill>
                  <a:srgbClr val="1E4783"/>
                </a:solidFill>
                <a:latin typeface="Calibri"/>
                <a:cs typeface="Calibri"/>
              </a:rPr>
              <a:t>fern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Meine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Geschwister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______________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gern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dirty="0">
                <a:solidFill>
                  <a:srgbClr val="1E4783"/>
                </a:solidFill>
                <a:latin typeface="Calibri"/>
                <a:cs typeface="Calibri"/>
              </a:rPr>
              <a:t>fern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Das Kind ______________ am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liebsten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dirty="0">
                <a:solidFill>
                  <a:srgbClr val="1E4783"/>
                </a:solidFill>
                <a:latin typeface="Caibri"/>
              </a:rPr>
              <a:t>fern</a:t>
            </a:r>
            <a:r>
              <a:rPr lang="en-US" sz="2800" b="0" dirty="0">
                <a:solidFill>
                  <a:srgbClr val="1E4783"/>
                </a:solidFill>
                <a:latin typeface="Glory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Wir ______________</a:t>
            </a:r>
            <a:r>
              <a:rPr lang="en-US" sz="2800" dirty="0">
                <a:solidFill>
                  <a:srgbClr val="1E4783"/>
                </a:solidFill>
                <a:latin typeface="Glory"/>
              </a:rPr>
              <a:t> </a:t>
            </a:r>
            <a:r>
              <a:rPr lang="en-US" sz="2800" b="0" dirty="0" err="1">
                <a:solidFill>
                  <a:srgbClr val="1E4783"/>
                </a:solidFill>
                <a:latin typeface="Glory"/>
              </a:rPr>
              <a:t>nur</a:t>
            </a:r>
            <a:r>
              <a:rPr lang="en-US" sz="2800" dirty="0">
                <a:solidFill>
                  <a:srgbClr val="1E4783"/>
                </a:solidFill>
                <a:latin typeface="Glory"/>
              </a:rPr>
              <a:t> </a:t>
            </a:r>
            <a:r>
              <a:rPr lang="en-US" sz="2800" dirty="0">
                <a:solidFill>
                  <a:srgbClr val="1E4783"/>
                </a:solidFill>
                <a:latin typeface="Calibri"/>
                <a:cs typeface="Calibri"/>
              </a:rPr>
              <a:t>fern</a:t>
            </a:r>
            <a:r>
              <a:rPr lang="en-US" sz="2800" b="0" dirty="0">
                <a:solidFill>
                  <a:srgbClr val="1E4783"/>
                </a:solidFill>
                <a:latin typeface="Glory"/>
              </a:rPr>
              <a:t>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3D32FE3-78B1-4376-99BE-899C182D13FE}"/>
              </a:ext>
            </a:extLst>
          </p:cNvPr>
          <p:cNvSpPr txBox="1"/>
          <p:nvPr/>
        </p:nvSpPr>
        <p:spPr>
          <a:xfrm>
            <a:off x="1455511" y="1133034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s</a:t>
            </a:r>
            <a:r>
              <a:rPr lang="de-DE" sz="2800" b="1" dirty="0">
                <a:solidFill>
                  <a:srgbClr val="FF0000"/>
                </a:solidFill>
                <a:latin typeface="+mn-lt"/>
              </a:rPr>
              <a:t>ie</a:t>
            </a:r>
            <a:r>
              <a:rPr lang="de-DE" sz="2800" dirty="0">
                <a:solidFill>
                  <a:srgbClr val="1E4783"/>
                </a:solidFill>
                <a:latin typeface="+mn-lt"/>
              </a:rPr>
              <a:t>h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st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8D22361-05FF-4C0E-9D33-67BBA7D46FE7}"/>
              </a:ext>
            </a:extLst>
          </p:cNvPr>
          <p:cNvSpPr txBox="1"/>
          <p:nvPr/>
        </p:nvSpPr>
        <p:spPr>
          <a:xfrm>
            <a:off x="1438275" y="1503151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1E4783"/>
                </a:solidFill>
              </a:rPr>
              <a:t>s</a:t>
            </a:r>
            <a:r>
              <a:rPr lang="de-DE" sz="2800" b="1" dirty="0">
                <a:solidFill>
                  <a:srgbClr val="FF0000"/>
                </a:solidFill>
              </a:rPr>
              <a:t>ie</a:t>
            </a:r>
            <a:r>
              <a:rPr lang="de-DE" sz="2800" dirty="0">
                <a:solidFill>
                  <a:srgbClr val="1E4783"/>
                </a:solidFill>
              </a:rPr>
              <a:t>h</a:t>
            </a:r>
            <a:r>
              <a:rPr lang="de-DE" sz="2800" b="1" dirty="0">
                <a:solidFill>
                  <a:srgbClr val="1E4783"/>
                </a:solidFill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087E89E-6E8C-44C3-BA18-D33B11B4A0B9}"/>
              </a:ext>
            </a:extLst>
          </p:cNvPr>
          <p:cNvSpPr txBox="1"/>
          <p:nvPr/>
        </p:nvSpPr>
        <p:spPr>
          <a:xfrm>
            <a:off x="1478415" y="1903185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1E4783"/>
                </a:solidFill>
              </a:rPr>
              <a:t>seh</a:t>
            </a:r>
            <a:r>
              <a:rPr lang="de-DE" sz="2800" b="1" dirty="0">
                <a:solidFill>
                  <a:srgbClr val="1E4783"/>
                </a:solidFill>
              </a:rPr>
              <a:t>e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8B2A47B-193A-4542-8625-D99FAB40AFD4}"/>
              </a:ext>
            </a:extLst>
          </p:cNvPr>
          <p:cNvSpPr txBox="1"/>
          <p:nvPr/>
        </p:nvSpPr>
        <p:spPr>
          <a:xfrm>
            <a:off x="2797883" y="2303112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1E4783"/>
                </a:solidFill>
              </a:rPr>
              <a:t>s</a:t>
            </a:r>
            <a:r>
              <a:rPr lang="de-DE" sz="2800" b="1" dirty="0">
                <a:solidFill>
                  <a:srgbClr val="FF0000"/>
                </a:solidFill>
              </a:rPr>
              <a:t>ie</a:t>
            </a:r>
            <a:r>
              <a:rPr lang="de-DE" sz="2800" dirty="0">
                <a:solidFill>
                  <a:srgbClr val="1E4783"/>
                </a:solidFill>
              </a:rPr>
              <a:t>h</a:t>
            </a:r>
            <a:r>
              <a:rPr lang="de-DE" sz="2800" b="1" dirty="0">
                <a:solidFill>
                  <a:srgbClr val="1E4783"/>
                </a:solidFill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DA413D9-8F0B-47A8-B8F5-AA1945B81256}"/>
              </a:ext>
            </a:extLst>
          </p:cNvPr>
          <p:cNvSpPr txBox="1"/>
          <p:nvPr/>
        </p:nvSpPr>
        <p:spPr>
          <a:xfrm>
            <a:off x="1457326" y="2683652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seh</a:t>
            </a:r>
            <a:r>
              <a:rPr lang="de-DE" sz="2800" b="1" dirty="0">
                <a:solidFill>
                  <a:srgbClr val="1E4783"/>
                </a:solidFill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3BD12A2-3206-4FE1-BE89-30A765F034B0}"/>
              </a:ext>
            </a:extLst>
          </p:cNvPr>
          <p:cNvSpPr txBox="1"/>
          <p:nvPr/>
        </p:nvSpPr>
        <p:spPr>
          <a:xfrm>
            <a:off x="3911455" y="3062651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  <a:latin typeface="+mn-lt"/>
              </a:rPr>
              <a:t>seh</a:t>
            </a:r>
            <a:r>
              <a:rPr lang="de-DE" sz="2800" b="1" dirty="0">
                <a:solidFill>
                  <a:srgbClr val="1E4783"/>
                </a:solidFill>
                <a:latin typeface="+mn-lt"/>
              </a:rPr>
              <a:t>en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76B86D9-3547-4261-8985-047F56D6476D}"/>
              </a:ext>
            </a:extLst>
          </p:cNvPr>
          <p:cNvSpPr txBox="1"/>
          <p:nvPr/>
        </p:nvSpPr>
        <p:spPr>
          <a:xfrm>
            <a:off x="2347263" y="3450468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1E4783"/>
                </a:solidFill>
              </a:rPr>
              <a:t>s</a:t>
            </a:r>
            <a:r>
              <a:rPr lang="de-DE" sz="2800" b="1" dirty="0">
                <a:solidFill>
                  <a:srgbClr val="FF0000"/>
                </a:solidFill>
              </a:rPr>
              <a:t>ie</a:t>
            </a:r>
            <a:r>
              <a:rPr lang="de-DE" sz="2800" dirty="0">
                <a:solidFill>
                  <a:srgbClr val="1E4783"/>
                </a:solidFill>
              </a:rPr>
              <a:t>h</a:t>
            </a:r>
            <a:r>
              <a:rPr lang="de-DE" sz="2800" b="1" dirty="0">
                <a:solidFill>
                  <a:srgbClr val="1E4783"/>
                </a:solidFill>
              </a:rPr>
              <a:t>t</a:t>
            </a:r>
            <a:endParaRPr lang="en-IE" sz="2800" b="1" dirty="0">
              <a:solidFill>
                <a:srgbClr val="1E4783"/>
              </a:solidFill>
              <a:latin typeface="+mn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B46A6E3-4E7A-4461-A1FC-F5339B191D38}"/>
              </a:ext>
            </a:extLst>
          </p:cNvPr>
          <p:cNvSpPr txBox="1"/>
          <p:nvPr/>
        </p:nvSpPr>
        <p:spPr>
          <a:xfrm>
            <a:off x="1605221" y="3818593"/>
            <a:ext cx="218258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1E4783"/>
                </a:solidFill>
              </a:rPr>
              <a:t>seh</a:t>
            </a:r>
            <a:r>
              <a:rPr lang="de-DE" sz="2800" b="1" dirty="0">
                <a:solidFill>
                  <a:srgbClr val="1E4783"/>
                </a:solidFill>
              </a:rPr>
              <a:t>en</a:t>
            </a:r>
            <a:endParaRPr lang="en-IE" sz="2800" b="1" dirty="0">
              <a:solidFill>
                <a:srgbClr val="1E4783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F3E84FB-2506-43C7-9A13-134A96D14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938" y="1033261"/>
            <a:ext cx="3559388" cy="206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2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BC746D7-6FBC-9846-BCDA-7D077E7DD4E3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1E4783"/>
                </a:solidFill>
                <a:latin typeface="+mn-lt"/>
              </a:rPr>
              <a:t>Übersetz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 ins Deutsche!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49E7E4F-6F9B-BB4E-B4C6-EB6D38A45792}"/>
              </a:ext>
            </a:extLst>
          </p:cNvPr>
          <p:cNvSpPr txBox="1">
            <a:spLocks/>
          </p:cNvSpPr>
          <p:nvPr/>
        </p:nvSpPr>
        <p:spPr>
          <a:xfrm>
            <a:off x="463296" y="1157777"/>
            <a:ext cx="10515600" cy="4385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He watches TV every day.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We watch TV sometimes.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I watch TV.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They like to watch TV.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You do not like to watch TV.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You (pl.) like to watch TV best.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One prefers to watch TV.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1E4783"/>
                </a:solidFill>
                <a:latin typeface="+mj-lt"/>
              </a:rPr>
              <a:t>You (form.) watch TV often. 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82BFBD5-711F-43CB-8C05-30B49BB59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351" y="284726"/>
            <a:ext cx="4779962" cy="262956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8306675-4E58-4C01-AE82-F57142884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488" y="2358200"/>
            <a:ext cx="4862512" cy="253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43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8FB9EA-9758-D049-BA46-CB19031E430D}"/>
              </a:ext>
            </a:extLst>
          </p:cNvPr>
          <p:cNvSpPr txBox="1"/>
          <p:nvPr/>
        </p:nvSpPr>
        <p:spPr>
          <a:xfrm>
            <a:off x="463295" y="1173727"/>
            <a:ext cx="7945919" cy="19341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404495" indent="-404495" algn="l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 dirty="0">
                <a:solidFill>
                  <a:srgbClr val="1E4783"/>
                </a:solidFill>
                <a:latin typeface="+mn-lt"/>
              </a:rPr>
              <a:t>By the end of this lesson, you should be able to:</a:t>
            </a:r>
            <a:endParaRPr lang="en-US"/>
          </a:p>
          <a:p>
            <a:pPr marL="404495" indent="-404495" algn="l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 dirty="0">
                <a:solidFill>
                  <a:srgbClr val="1E4783"/>
                </a:solidFill>
                <a:latin typeface="+mn-lt"/>
              </a:rPr>
              <a:t>1</a:t>
            </a:r>
            <a:r>
              <a:rPr lang="en-US" sz="2800" b="0" i="0" dirty="0">
                <a:solidFill>
                  <a:srgbClr val="1E4783"/>
                </a:solidFill>
                <a:latin typeface="+mn-lt"/>
              </a:rPr>
              <a:t>	Say what sports you (do not) like to do</a:t>
            </a:r>
            <a:endParaRPr lang="en-US" sz="2800" b="0" i="0" dirty="0">
              <a:solidFill>
                <a:srgbClr val="1E4783"/>
              </a:solidFill>
              <a:latin typeface="+mn-lt"/>
              <a:cs typeface="Calibri"/>
            </a:endParaRPr>
          </a:p>
          <a:p>
            <a:pPr marL="404495" indent="-404495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 dirty="0">
                <a:solidFill>
                  <a:srgbClr val="1E4783"/>
                </a:solidFill>
                <a:latin typeface="+mn-lt"/>
              </a:rPr>
              <a:t>2 </a:t>
            </a:r>
            <a:r>
              <a:rPr lang="en-US" sz="2800" dirty="0">
                <a:solidFill>
                  <a:srgbClr val="1E4783"/>
                </a:solidFill>
                <a:latin typeface="+mn-lt"/>
              </a:rPr>
              <a:t>	Express what </a:t>
            </a:r>
            <a:r>
              <a:rPr lang="en-US" sz="2800" b="0" i="0" dirty="0">
                <a:solidFill>
                  <a:srgbClr val="1E4783"/>
                </a:solidFill>
                <a:latin typeface="+mn-lt"/>
              </a:rPr>
              <a:t>sports </a:t>
            </a:r>
            <a:r>
              <a:rPr lang="en-US" sz="2800" dirty="0">
                <a:solidFill>
                  <a:srgbClr val="1E4783"/>
                </a:solidFill>
                <a:latin typeface="+mn-lt"/>
              </a:rPr>
              <a:t>you prefer to do</a:t>
            </a:r>
            <a:endParaRPr lang="en-US" sz="2800" dirty="0">
              <a:solidFill>
                <a:srgbClr val="1E4783"/>
              </a:solidFill>
              <a:latin typeface="+mn-lt"/>
              <a:cs typeface="Calibri"/>
            </a:endParaRPr>
          </a:p>
          <a:p>
            <a:pPr marL="404495" indent="-404495">
              <a:spcAft>
                <a:spcPts val="1800"/>
              </a:spcAft>
              <a:buClr>
                <a:srgbClr val="3F3153"/>
              </a:buClr>
              <a:buSzPct val="80000"/>
            </a:pPr>
            <a:r>
              <a:rPr lang="en-US" sz="2800" b="1" dirty="0">
                <a:solidFill>
                  <a:srgbClr val="1E4783"/>
                </a:solidFill>
                <a:latin typeface="+mn-lt"/>
              </a:rPr>
              <a:t>3 </a:t>
            </a:r>
            <a:r>
              <a:rPr lang="en-US" sz="2800" dirty="0">
                <a:solidFill>
                  <a:srgbClr val="1E4783"/>
                </a:solidFill>
                <a:latin typeface="+mn-lt"/>
              </a:rPr>
              <a:t>	State what </a:t>
            </a:r>
            <a:r>
              <a:rPr lang="en-US" sz="2800" b="0" i="0" dirty="0">
                <a:solidFill>
                  <a:srgbClr val="1E4783"/>
                </a:solidFill>
                <a:latin typeface="+mn-lt"/>
              </a:rPr>
              <a:t>sports </a:t>
            </a:r>
            <a:r>
              <a:rPr lang="en-US" sz="2800" dirty="0">
                <a:solidFill>
                  <a:srgbClr val="1E4783"/>
                </a:solidFill>
                <a:latin typeface="+mn-lt"/>
              </a:rPr>
              <a:t>you like to do best</a:t>
            </a:r>
            <a:endParaRPr lang="en-US" sz="2800" dirty="0">
              <a:solidFill>
                <a:srgbClr val="1E4783"/>
              </a:solidFill>
              <a:latin typeface="+mn-lt"/>
              <a:cs typeface="Calibri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5F3A3C56-337E-C149-B200-1DE8C8B62E3C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1E4783"/>
                </a:solidFill>
                <a:latin typeface="+mn-lt"/>
              </a:rPr>
              <a:t>Lernziele</a:t>
            </a:r>
            <a:endParaRPr lang="en-US" dirty="0">
              <a:solidFill>
                <a:srgbClr val="1E4783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D2C9B5D-927F-4FF6-9789-50E3528A6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088" y="1940379"/>
            <a:ext cx="485775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63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DF0E529-A47E-5645-BC05-48F118AAB37F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1E4783"/>
                </a:solidFill>
                <a:latin typeface="+mn-lt"/>
              </a:rPr>
              <a:t>Verb + (</a:t>
            </a:r>
            <a:r>
              <a:rPr lang="en-US" dirty="0" err="1">
                <a:solidFill>
                  <a:srgbClr val="1E4783"/>
                </a:solidFill>
                <a:latin typeface="+mn-lt"/>
              </a:rPr>
              <a:t>nicht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) </a:t>
            </a:r>
            <a:r>
              <a:rPr lang="en-US" dirty="0" err="1">
                <a:solidFill>
                  <a:srgbClr val="1E4783"/>
                </a:solidFill>
                <a:latin typeface="+mn-lt"/>
              </a:rPr>
              <a:t>gern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  </a:t>
            </a:r>
            <a:r>
              <a:rPr lang="en-US" sz="3600" b="0" dirty="0">
                <a:solidFill>
                  <a:srgbClr val="1E4783"/>
                </a:solidFill>
                <a:latin typeface="+mn-lt"/>
              </a:rPr>
              <a:t>to (not) like</a:t>
            </a:r>
          </a:p>
          <a:p>
            <a:pPr algn="ctr"/>
            <a:endParaRPr lang="en-US" dirty="0">
              <a:solidFill>
                <a:srgbClr val="1E4783"/>
              </a:solidFill>
              <a:latin typeface="+mn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FA887C-73D3-C740-89CC-D85598BCD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946203"/>
              </p:ext>
            </p:extLst>
          </p:nvPr>
        </p:nvGraphicFramePr>
        <p:xfrm>
          <a:off x="571500" y="1257687"/>
          <a:ext cx="10928425" cy="36576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469277">
                  <a:extLst>
                    <a:ext uri="{9D8B030D-6E8A-4147-A177-3AD203B41FA5}">
                      <a16:colId xmlns:a16="http://schemas.microsoft.com/office/drawing/2014/main" val="222612161"/>
                    </a:ext>
                  </a:extLst>
                </a:gridCol>
                <a:gridCol w="5459148">
                  <a:extLst>
                    <a:ext uri="{9D8B030D-6E8A-4147-A177-3AD203B41FA5}">
                      <a16:colId xmlns:a16="http://schemas.microsoft.com/office/drawing/2014/main" val="784478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000" b="1" i="0" dirty="0">
                          <a:solidFill>
                            <a:schemeClr val="bg1"/>
                          </a:solidFill>
                          <a:latin typeface="+mn-lt"/>
                        </a:rPr>
                        <a:t>Deutsch</a:t>
                      </a:r>
                    </a:p>
                  </a:txBody>
                  <a:tcPr marL="75570" marR="75570">
                    <a:solidFill>
                      <a:srgbClr val="C998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i="0" dirty="0">
                          <a:solidFill>
                            <a:schemeClr val="bg1"/>
                          </a:solidFill>
                          <a:latin typeface="+mn-lt"/>
                        </a:rPr>
                        <a:t>Englisch</a:t>
                      </a:r>
                    </a:p>
                  </a:txBody>
                  <a:tcPr marL="75570" marR="75570">
                    <a:solidFill>
                      <a:srgbClr val="C998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60964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Ich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spiele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gern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Fußball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017682352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Er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macht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gern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Gymnastik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326383217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Wir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gehen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gern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wandern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7303251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Du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schwimmst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nicht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gern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582486394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Ihr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rudert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nicht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gern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86361355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Sie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tauchen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nicht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gern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424259435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3EEDCFF2-125D-48C1-8ED7-2938134DC1FB}"/>
              </a:ext>
            </a:extLst>
          </p:cNvPr>
          <p:cNvSpPr txBox="1"/>
          <p:nvPr/>
        </p:nvSpPr>
        <p:spPr>
          <a:xfrm>
            <a:off x="6096000" y="1825725"/>
            <a:ext cx="469174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b="0" dirty="0">
                <a:solidFill>
                  <a:schemeClr val="tx1"/>
                </a:solidFill>
              </a:rPr>
              <a:t>I like to play football.</a:t>
            </a:r>
            <a:endParaRPr lang="en-US" sz="28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0D41616-9D0B-4F3B-98D8-BC7094F23C56}"/>
              </a:ext>
            </a:extLst>
          </p:cNvPr>
          <p:cNvSpPr txBox="1"/>
          <p:nvPr/>
        </p:nvSpPr>
        <p:spPr>
          <a:xfrm>
            <a:off x="6087140" y="2346571"/>
            <a:ext cx="469174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He likes to do gymnastics.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FC8D9D8-8B4F-4999-80B7-F9E0F2363CCC}"/>
              </a:ext>
            </a:extLst>
          </p:cNvPr>
          <p:cNvSpPr txBox="1"/>
          <p:nvPr/>
        </p:nvSpPr>
        <p:spPr>
          <a:xfrm>
            <a:off x="6097735" y="2852070"/>
            <a:ext cx="469174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We like to go hiking.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12D8111-435E-4F1A-AA2C-6250453E241B}"/>
              </a:ext>
            </a:extLst>
          </p:cNvPr>
          <p:cNvSpPr txBox="1"/>
          <p:nvPr/>
        </p:nvSpPr>
        <p:spPr>
          <a:xfrm>
            <a:off x="6125612" y="3375548"/>
            <a:ext cx="469174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You do not like to swim.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3323A55-AC9C-48D0-9909-BE0888A4A7EC}"/>
              </a:ext>
            </a:extLst>
          </p:cNvPr>
          <p:cNvSpPr txBox="1"/>
          <p:nvPr/>
        </p:nvSpPr>
        <p:spPr>
          <a:xfrm>
            <a:off x="6095999" y="3902546"/>
            <a:ext cx="469174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You (pl.) do not like to row.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D880AD-DBA2-4FF3-897B-D225E77531EE}"/>
              </a:ext>
            </a:extLst>
          </p:cNvPr>
          <p:cNvSpPr txBox="1"/>
          <p:nvPr/>
        </p:nvSpPr>
        <p:spPr>
          <a:xfrm>
            <a:off x="6091468" y="4394651"/>
            <a:ext cx="469174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They do not like to dive.</a:t>
            </a:r>
          </a:p>
        </p:txBody>
      </p:sp>
    </p:spTree>
    <p:extLst>
      <p:ext uri="{BB962C8B-B14F-4D97-AF65-F5344CB8AC3E}">
        <p14:creationId xmlns:p14="http://schemas.microsoft.com/office/powerpoint/2010/main" val="405588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DF0E529-A47E-5645-BC05-48F118AAB37F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rgbClr val="1E4783"/>
                </a:solidFill>
                <a:latin typeface="+mn-lt"/>
              </a:rPr>
              <a:t>Verb + lieber  </a:t>
            </a:r>
            <a:r>
              <a:rPr lang="de-DE" sz="3600" b="0" err="1">
                <a:solidFill>
                  <a:srgbClr val="1E4783"/>
                </a:solidFill>
                <a:latin typeface="+mn-lt"/>
              </a:rPr>
              <a:t>to</a:t>
            </a:r>
            <a:r>
              <a:rPr lang="de-DE" sz="3600" b="0" dirty="0">
                <a:solidFill>
                  <a:srgbClr val="1E4783"/>
                </a:solidFill>
                <a:latin typeface="+mn-lt"/>
              </a:rPr>
              <a:t> </a:t>
            </a:r>
            <a:r>
              <a:rPr lang="de-DE" sz="3600" b="0" err="1">
                <a:solidFill>
                  <a:srgbClr val="1E4783"/>
                </a:solidFill>
                <a:latin typeface="+mn-lt"/>
              </a:rPr>
              <a:t>prefer</a:t>
            </a:r>
            <a:endParaRPr lang="de-DE" sz="3600" b="0">
              <a:solidFill>
                <a:srgbClr val="1E4783"/>
              </a:solidFill>
              <a:latin typeface="+mn-lt"/>
              <a:cs typeface="Calibri"/>
            </a:endParaRPr>
          </a:p>
          <a:p>
            <a:pPr algn="ctr"/>
            <a:endParaRPr lang="de-DE" dirty="0">
              <a:solidFill>
                <a:srgbClr val="1E4783"/>
              </a:solidFill>
              <a:latin typeface="+mn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FA887C-73D3-C740-89CC-D85598BCD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506519"/>
              </p:ext>
            </p:extLst>
          </p:nvPr>
        </p:nvGraphicFramePr>
        <p:xfrm>
          <a:off x="337457" y="1257687"/>
          <a:ext cx="11162468" cy="36576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5703320">
                  <a:extLst>
                    <a:ext uri="{9D8B030D-6E8A-4147-A177-3AD203B41FA5}">
                      <a16:colId xmlns:a16="http://schemas.microsoft.com/office/drawing/2014/main" val="222612161"/>
                    </a:ext>
                  </a:extLst>
                </a:gridCol>
                <a:gridCol w="5459148">
                  <a:extLst>
                    <a:ext uri="{9D8B030D-6E8A-4147-A177-3AD203B41FA5}">
                      <a16:colId xmlns:a16="http://schemas.microsoft.com/office/drawing/2014/main" val="784478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000" b="1" i="0" dirty="0">
                          <a:solidFill>
                            <a:schemeClr val="bg1"/>
                          </a:solidFill>
                          <a:latin typeface="+mn-lt"/>
                        </a:rPr>
                        <a:t>Deutsch</a:t>
                      </a:r>
                    </a:p>
                  </a:txBody>
                  <a:tcPr marL="75570" marR="75570">
                    <a:solidFill>
                      <a:srgbClr val="C998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i="0" dirty="0">
                          <a:solidFill>
                            <a:schemeClr val="bg1"/>
                          </a:solidFill>
                          <a:latin typeface="+mn-lt"/>
                        </a:rPr>
                        <a:t>Englisch</a:t>
                      </a:r>
                    </a:p>
                  </a:txBody>
                  <a:tcPr marL="75570" marR="75570">
                    <a:solidFill>
                      <a:srgbClr val="C998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60964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de-DE" sz="2800" b="0" noProof="0" dirty="0">
                          <a:solidFill>
                            <a:schemeClr val="tx1"/>
                          </a:solidFill>
                        </a:rPr>
                        <a:t>Sie fährt lieber Rad.</a:t>
                      </a:r>
                      <a:endParaRPr lang="de-DE" sz="2800" b="0" i="0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017682352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noProof="0" dirty="0">
                          <a:solidFill>
                            <a:schemeClr val="tx1"/>
                          </a:solidFill>
                        </a:rPr>
                        <a:t>Wir angeln lieber.</a:t>
                      </a:r>
                      <a:endParaRPr lang="de-DE" sz="2800" b="0" i="0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326383217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de-DE" sz="2800" b="0" noProof="0" dirty="0">
                          <a:solidFill>
                            <a:schemeClr val="tx1"/>
                          </a:solidFill>
                        </a:rPr>
                        <a:t>Man geht lieber spazieren.</a:t>
                      </a:r>
                      <a:endParaRPr lang="de-DE" sz="2800" b="0" i="0" noProof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7303251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noProof="0" dirty="0">
                          <a:solidFill>
                            <a:schemeClr val="tx1"/>
                          </a:solidFill>
                        </a:rPr>
                        <a:t>Du tanzt lieber.</a:t>
                      </a:r>
                      <a:endParaRPr lang="de-DE" sz="2800" b="0" i="0" noProof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582486394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i="0" noProof="0" dirty="0">
                          <a:solidFill>
                            <a:schemeClr val="tx1"/>
                          </a:solidFill>
                          <a:latin typeface="+mn-lt"/>
                        </a:rPr>
                        <a:t>Das Mädchen spielt lieber Basketball.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796403887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i="0" noProof="0" dirty="0">
                          <a:solidFill>
                            <a:schemeClr val="tx1"/>
                          </a:solidFill>
                          <a:latin typeface="+mn-lt"/>
                        </a:rPr>
                        <a:t>Ich gehe lieber joggen.</a:t>
                      </a: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rgbClr val="1E4783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16584993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0C36B512-49AF-46ED-9385-CF39E517EBCE}"/>
              </a:ext>
            </a:extLst>
          </p:cNvPr>
          <p:cNvSpPr txBox="1"/>
          <p:nvPr/>
        </p:nvSpPr>
        <p:spPr>
          <a:xfrm>
            <a:off x="6096000" y="1825725"/>
            <a:ext cx="469174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2800" b="0" dirty="0" err="1">
                <a:solidFill>
                  <a:schemeClr val="tx1"/>
                </a:solidFill>
              </a:rPr>
              <a:t>She</a:t>
            </a:r>
            <a:r>
              <a:rPr lang="de-DE" sz="2800" b="0" dirty="0">
                <a:solidFill>
                  <a:schemeClr val="tx1"/>
                </a:solidFill>
              </a:rPr>
              <a:t> </a:t>
            </a:r>
            <a:r>
              <a:rPr lang="de-DE" sz="2800" b="0" dirty="0" err="1">
                <a:solidFill>
                  <a:schemeClr val="tx1"/>
                </a:solidFill>
              </a:rPr>
              <a:t>prefers</a:t>
            </a:r>
            <a:r>
              <a:rPr lang="de-DE" sz="2800" b="0" dirty="0">
                <a:solidFill>
                  <a:schemeClr val="tx1"/>
                </a:solidFill>
              </a:rPr>
              <a:t> </a:t>
            </a:r>
            <a:r>
              <a:rPr lang="de-DE" sz="2800" b="0" dirty="0" err="1">
                <a:solidFill>
                  <a:schemeClr val="tx1"/>
                </a:solidFill>
              </a:rPr>
              <a:t>to</a:t>
            </a:r>
            <a:r>
              <a:rPr lang="de-DE" sz="2800" b="0" dirty="0">
                <a:solidFill>
                  <a:schemeClr val="tx1"/>
                </a:solidFill>
              </a:rPr>
              <a:t> </a:t>
            </a:r>
            <a:r>
              <a:rPr lang="de-DE" sz="2800" b="0" dirty="0" err="1">
                <a:solidFill>
                  <a:schemeClr val="tx1"/>
                </a:solidFill>
              </a:rPr>
              <a:t>cycle</a:t>
            </a:r>
            <a:r>
              <a:rPr lang="de-DE" sz="2800" b="0" dirty="0">
                <a:solidFill>
                  <a:schemeClr val="tx1"/>
                </a:solidFill>
              </a:rPr>
              <a:t>.</a:t>
            </a:r>
            <a:endParaRPr lang="de-DE" sz="28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F108938-41A6-4777-B2B4-5F36643F9A3D}"/>
              </a:ext>
            </a:extLst>
          </p:cNvPr>
          <p:cNvSpPr txBox="1"/>
          <p:nvPr/>
        </p:nvSpPr>
        <p:spPr>
          <a:xfrm>
            <a:off x="6095999" y="2361796"/>
            <a:ext cx="469174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2800" b="0" dirty="0" err="1">
                <a:solidFill>
                  <a:schemeClr val="tx1"/>
                </a:solidFill>
              </a:rPr>
              <a:t>We</a:t>
            </a:r>
            <a:r>
              <a:rPr lang="de-DE" sz="2800" b="0" dirty="0">
                <a:solidFill>
                  <a:schemeClr val="tx1"/>
                </a:solidFill>
              </a:rPr>
              <a:t> </a:t>
            </a:r>
            <a:r>
              <a:rPr lang="de-DE" sz="2800" b="0" dirty="0" err="1">
                <a:solidFill>
                  <a:schemeClr val="tx1"/>
                </a:solidFill>
              </a:rPr>
              <a:t>prefer</a:t>
            </a:r>
            <a:r>
              <a:rPr lang="de-DE" sz="2800" b="0" dirty="0">
                <a:solidFill>
                  <a:schemeClr val="tx1"/>
                </a:solidFill>
              </a:rPr>
              <a:t> </a:t>
            </a:r>
            <a:r>
              <a:rPr lang="de-DE" sz="2800" b="0" dirty="0" err="1">
                <a:solidFill>
                  <a:schemeClr val="tx1"/>
                </a:solidFill>
              </a:rPr>
              <a:t>to</a:t>
            </a:r>
            <a:r>
              <a:rPr lang="de-DE" sz="2800" b="0" dirty="0">
                <a:solidFill>
                  <a:schemeClr val="tx1"/>
                </a:solidFill>
              </a:rPr>
              <a:t> </a:t>
            </a:r>
            <a:r>
              <a:rPr lang="de-DE" sz="2800" b="0" dirty="0" err="1">
                <a:solidFill>
                  <a:schemeClr val="tx1"/>
                </a:solidFill>
              </a:rPr>
              <a:t>fish</a:t>
            </a:r>
            <a:r>
              <a:rPr lang="de-DE" sz="2800" b="0" dirty="0">
                <a:solidFill>
                  <a:schemeClr val="tx1"/>
                </a:solidFill>
              </a:rPr>
              <a:t>.</a:t>
            </a:r>
            <a:endParaRPr lang="de-DE" sz="28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5BC6089-8C54-41CC-B754-CBBD38C447CE}"/>
              </a:ext>
            </a:extLst>
          </p:cNvPr>
          <p:cNvSpPr txBox="1"/>
          <p:nvPr/>
        </p:nvSpPr>
        <p:spPr>
          <a:xfrm>
            <a:off x="6095998" y="2875644"/>
            <a:ext cx="469174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2800" b="0" dirty="0" err="1">
                <a:solidFill>
                  <a:schemeClr val="tx1"/>
                </a:solidFill>
              </a:rPr>
              <a:t>One</a:t>
            </a:r>
            <a:r>
              <a:rPr lang="de-DE" sz="2800" b="0" dirty="0">
                <a:solidFill>
                  <a:schemeClr val="tx1"/>
                </a:solidFill>
              </a:rPr>
              <a:t> </a:t>
            </a:r>
            <a:r>
              <a:rPr lang="de-DE" sz="2800" b="0" dirty="0" err="1">
                <a:solidFill>
                  <a:schemeClr val="tx1"/>
                </a:solidFill>
              </a:rPr>
              <a:t>prefers</a:t>
            </a:r>
            <a:r>
              <a:rPr lang="de-DE" sz="2800" b="0" dirty="0">
                <a:solidFill>
                  <a:schemeClr val="tx1"/>
                </a:solidFill>
              </a:rPr>
              <a:t> </a:t>
            </a:r>
            <a:r>
              <a:rPr lang="de-DE" sz="2800" b="0" dirty="0" err="1">
                <a:solidFill>
                  <a:schemeClr val="tx1"/>
                </a:solidFill>
              </a:rPr>
              <a:t>to</a:t>
            </a:r>
            <a:r>
              <a:rPr lang="de-DE" sz="2800" b="0" dirty="0">
                <a:solidFill>
                  <a:schemeClr val="tx1"/>
                </a:solidFill>
              </a:rPr>
              <a:t> </a:t>
            </a:r>
            <a:r>
              <a:rPr lang="de-DE" sz="2800" b="0" dirty="0" err="1">
                <a:solidFill>
                  <a:schemeClr val="tx1"/>
                </a:solidFill>
              </a:rPr>
              <a:t>go</a:t>
            </a:r>
            <a:r>
              <a:rPr lang="de-DE" sz="2800" b="0" dirty="0">
                <a:solidFill>
                  <a:schemeClr val="tx1"/>
                </a:solidFill>
              </a:rPr>
              <a:t> </a:t>
            </a:r>
            <a:r>
              <a:rPr lang="de-DE" sz="2800" b="0" dirty="0" err="1">
                <a:solidFill>
                  <a:schemeClr val="tx1"/>
                </a:solidFill>
              </a:rPr>
              <a:t>walking</a:t>
            </a:r>
            <a:r>
              <a:rPr lang="de-DE" sz="2800" b="0" dirty="0">
                <a:solidFill>
                  <a:schemeClr val="tx1"/>
                </a:solidFill>
              </a:rPr>
              <a:t>.</a:t>
            </a:r>
            <a:endParaRPr lang="de-DE" sz="28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CB6A6C9-02E1-4D84-A995-18DD26DF8F00}"/>
              </a:ext>
            </a:extLst>
          </p:cNvPr>
          <p:cNvSpPr txBox="1"/>
          <p:nvPr/>
        </p:nvSpPr>
        <p:spPr>
          <a:xfrm>
            <a:off x="6096000" y="3341737"/>
            <a:ext cx="469174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2800" b="0" dirty="0" err="1">
                <a:solidFill>
                  <a:schemeClr val="tx1"/>
                </a:solidFill>
              </a:rPr>
              <a:t>You</a:t>
            </a:r>
            <a:r>
              <a:rPr lang="de-DE" sz="2800" b="0" dirty="0">
                <a:solidFill>
                  <a:schemeClr val="tx1"/>
                </a:solidFill>
              </a:rPr>
              <a:t> </a:t>
            </a:r>
            <a:r>
              <a:rPr lang="de-DE" sz="2800" b="0" dirty="0" err="1">
                <a:solidFill>
                  <a:schemeClr val="tx1"/>
                </a:solidFill>
              </a:rPr>
              <a:t>prefer</a:t>
            </a:r>
            <a:r>
              <a:rPr lang="de-DE" sz="2800" b="0" dirty="0">
                <a:solidFill>
                  <a:schemeClr val="tx1"/>
                </a:solidFill>
              </a:rPr>
              <a:t> </a:t>
            </a:r>
            <a:r>
              <a:rPr lang="de-DE" sz="2800" b="0" dirty="0" err="1">
                <a:solidFill>
                  <a:schemeClr val="tx1"/>
                </a:solidFill>
              </a:rPr>
              <a:t>to</a:t>
            </a:r>
            <a:r>
              <a:rPr lang="de-DE" sz="2800" b="0" dirty="0">
                <a:solidFill>
                  <a:schemeClr val="tx1"/>
                </a:solidFill>
              </a:rPr>
              <a:t> </a:t>
            </a:r>
            <a:r>
              <a:rPr lang="de-DE" sz="2800" b="0" dirty="0" err="1">
                <a:solidFill>
                  <a:schemeClr val="tx1"/>
                </a:solidFill>
              </a:rPr>
              <a:t>dance</a:t>
            </a:r>
            <a:r>
              <a:rPr lang="de-DE" sz="2800" b="0" dirty="0">
                <a:solidFill>
                  <a:schemeClr val="tx1"/>
                </a:solidFill>
              </a:rPr>
              <a:t>.</a:t>
            </a:r>
            <a:endParaRPr lang="de-DE" sz="28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B52D3E7-A449-4E97-B791-CA253C2AD7C4}"/>
              </a:ext>
            </a:extLst>
          </p:cNvPr>
          <p:cNvSpPr txBox="1"/>
          <p:nvPr/>
        </p:nvSpPr>
        <p:spPr>
          <a:xfrm>
            <a:off x="6095997" y="3870449"/>
            <a:ext cx="534488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2800" b="0" dirty="0">
                <a:solidFill>
                  <a:schemeClr val="tx1"/>
                </a:solidFill>
              </a:rPr>
              <a:t>The </a:t>
            </a:r>
            <a:r>
              <a:rPr lang="de-DE" sz="2800" b="0" dirty="0" err="1">
                <a:solidFill>
                  <a:schemeClr val="tx1"/>
                </a:solidFill>
              </a:rPr>
              <a:t>girl</a:t>
            </a:r>
            <a:r>
              <a:rPr lang="de-DE" sz="2800" b="0" dirty="0">
                <a:solidFill>
                  <a:schemeClr val="tx1"/>
                </a:solidFill>
              </a:rPr>
              <a:t> </a:t>
            </a:r>
            <a:r>
              <a:rPr lang="de-DE" sz="2800" b="0" dirty="0" err="1">
                <a:solidFill>
                  <a:schemeClr val="tx1"/>
                </a:solidFill>
              </a:rPr>
              <a:t>prefers</a:t>
            </a:r>
            <a:r>
              <a:rPr lang="de-DE" sz="2800" b="0" dirty="0">
                <a:solidFill>
                  <a:schemeClr val="tx1"/>
                </a:solidFill>
              </a:rPr>
              <a:t> </a:t>
            </a:r>
            <a:r>
              <a:rPr lang="de-DE" sz="2800" b="0" dirty="0" err="1">
                <a:solidFill>
                  <a:schemeClr val="tx1"/>
                </a:solidFill>
              </a:rPr>
              <a:t>to</a:t>
            </a:r>
            <a:r>
              <a:rPr lang="de-DE" sz="2800" b="0" dirty="0">
                <a:solidFill>
                  <a:schemeClr val="tx1"/>
                </a:solidFill>
              </a:rPr>
              <a:t> </a:t>
            </a:r>
            <a:r>
              <a:rPr lang="de-DE" sz="2800" b="0" dirty="0" err="1">
                <a:solidFill>
                  <a:schemeClr val="tx1"/>
                </a:solidFill>
              </a:rPr>
              <a:t>play</a:t>
            </a:r>
            <a:r>
              <a:rPr lang="de-DE" sz="2800" b="0" dirty="0">
                <a:solidFill>
                  <a:schemeClr val="tx1"/>
                </a:solidFill>
              </a:rPr>
              <a:t> </a:t>
            </a:r>
            <a:r>
              <a:rPr lang="de-DE" sz="2800" b="0" dirty="0" err="1">
                <a:solidFill>
                  <a:schemeClr val="tx1"/>
                </a:solidFill>
              </a:rPr>
              <a:t>basketball</a:t>
            </a:r>
            <a:r>
              <a:rPr lang="de-DE" sz="2800" b="0" dirty="0">
                <a:solidFill>
                  <a:schemeClr val="tx1"/>
                </a:solidFill>
              </a:rPr>
              <a:t>.</a:t>
            </a:r>
            <a:endParaRPr lang="de-DE" sz="28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7882CAA-3EC7-412D-8C4A-B15F9E5B0FC7}"/>
              </a:ext>
            </a:extLst>
          </p:cNvPr>
          <p:cNvSpPr txBox="1"/>
          <p:nvPr/>
        </p:nvSpPr>
        <p:spPr>
          <a:xfrm>
            <a:off x="6096000" y="4387381"/>
            <a:ext cx="469174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2800" b="0" dirty="0">
                <a:solidFill>
                  <a:schemeClr val="tx1"/>
                </a:solidFill>
              </a:rPr>
              <a:t>I </a:t>
            </a:r>
            <a:r>
              <a:rPr lang="de-DE" sz="2800" b="0" dirty="0" err="1">
                <a:solidFill>
                  <a:schemeClr val="tx1"/>
                </a:solidFill>
              </a:rPr>
              <a:t>prefer</a:t>
            </a:r>
            <a:r>
              <a:rPr lang="de-DE" sz="2800" b="0" dirty="0">
                <a:solidFill>
                  <a:schemeClr val="tx1"/>
                </a:solidFill>
              </a:rPr>
              <a:t> </a:t>
            </a:r>
            <a:r>
              <a:rPr lang="de-DE" sz="2800" b="0" dirty="0" err="1">
                <a:solidFill>
                  <a:schemeClr val="tx1"/>
                </a:solidFill>
              </a:rPr>
              <a:t>to</a:t>
            </a:r>
            <a:r>
              <a:rPr lang="de-DE" sz="2800" b="0" dirty="0">
                <a:solidFill>
                  <a:schemeClr val="tx1"/>
                </a:solidFill>
              </a:rPr>
              <a:t> </a:t>
            </a:r>
            <a:r>
              <a:rPr lang="de-DE" sz="2800" b="0" dirty="0" err="1">
                <a:solidFill>
                  <a:schemeClr val="tx1"/>
                </a:solidFill>
              </a:rPr>
              <a:t>go</a:t>
            </a:r>
            <a:r>
              <a:rPr lang="de-DE" sz="2800" b="0" dirty="0">
                <a:solidFill>
                  <a:schemeClr val="tx1"/>
                </a:solidFill>
              </a:rPr>
              <a:t> </a:t>
            </a:r>
            <a:r>
              <a:rPr lang="de-DE" sz="2800" b="0" dirty="0" err="1">
                <a:solidFill>
                  <a:schemeClr val="tx1"/>
                </a:solidFill>
              </a:rPr>
              <a:t>jogging</a:t>
            </a:r>
            <a:r>
              <a:rPr lang="de-DE" sz="2800" b="0" dirty="0">
                <a:solidFill>
                  <a:schemeClr val="tx1"/>
                </a:solidFill>
              </a:rPr>
              <a:t>.</a:t>
            </a:r>
            <a:endParaRPr lang="de-DE" sz="2800" b="0" i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006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DF0E529-A47E-5645-BC05-48F118AAB37F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1E4783"/>
                </a:solidFill>
                <a:latin typeface="+mn-lt"/>
              </a:rPr>
              <a:t>Verb + am </a:t>
            </a:r>
            <a:r>
              <a:rPr lang="en-US" dirty="0" err="1">
                <a:solidFill>
                  <a:srgbClr val="1E4783"/>
                </a:solidFill>
                <a:latin typeface="+mn-lt"/>
              </a:rPr>
              <a:t>liebsten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  </a:t>
            </a:r>
            <a:r>
              <a:rPr lang="en-US" sz="3600" b="0" dirty="0">
                <a:solidFill>
                  <a:srgbClr val="1E4783"/>
                </a:solidFill>
                <a:latin typeface="+mn-lt"/>
              </a:rPr>
              <a:t>to like best</a:t>
            </a:r>
            <a:endParaRPr lang="en-US" sz="3600" b="0">
              <a:solidFill>
                <a:srgbClr val="1E4783"/>
              </a:solidFill>
              <a:latin typeface="+mn-lt"/>
              <a:cs typeface="Calibri"/>
            </a:endParaRPr>
          </a:p>
          <a:p>
            <a:pPr algn="ctr"/>
            <a:endParaRPr lang="en-US" dirty="0">
              <a:solidFill>
                <a:srgbClr val="1E4783"/>
              </a:solidFill>
              <a:latin typeface="+mn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FA887C-73D3-C740-89CC-D85598BCD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236322"/>
              </p:ext>
            </p:extLst>
          </p:nvPr>
        </p:nvGraphicFramePr>
        <p:xfrm>
          <a:off x="571498" y="1259065"/>
          <a:ext cx="10928425" cy="36576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469277">
                  <a:extLst>
                    <a:ext uri="{9D8B030D-6E8A-4147-A177-3AD203B41FA5}">
                      <a16:colId xmlns:a16="http://schemas.microsoft.com/office/drawing/2014/main" val="222612161"/>
                    </a:ext>
                  </a:extLst>
                </a:gridCol>
                <a:gridCol w="5459148">
                  <a:extLst>
                    <a:ext uri="{9D8B030D-6E8A-4147-A177-3AD203B41FA5}">
                      <a16:colId xmlns:a16="http://schemas.microsoft.com/office/drawing/2014/main" val="784478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000" b="1" i="0" dirty="0">
                          <a:solidFill>
                            <a:schemeClr val="bg1"/>
                          </a:solidFill>
                          <a:latin typeface="+mn-lt"/>
                        </a:rPr>
                        <a:t>Deutsch</a:t>
                      </a:r>
                    </a:p>
                  </a:txBody>
                  <a:tcPr marL="75570" marR="75570">
                    <a:solidFill>
                      <a:srgbClr val="C9980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i="0" dirty="0" err="1">
                          <a:solidFill>
                            <a:schemeClr val="bg1"/>
                          </a:solidFill>
                          <a:latin typeface="+mn-lt"/>
                        </a:rPr>
                        <a:t>Englisch</a:t>
                      </a:r>
                      <a:endParaRPr lang="en-US" sz="3000" b="1" i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5570" marR="75570">
                    <a:solidFill>
                      <a:srgbClr val="C998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60964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Herr Bauer, Sie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laufen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am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liebsten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4017682352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Ich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klettere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am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liebsten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326383217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Ihr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geht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am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liebsten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kegeln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73032511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Sie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spielt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am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liebsten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Federball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1582486394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Er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reitet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am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liebsten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986361355"/>
                  </a:ext>
                </a:extLst>
              </a:tr>
              <a:tr h="3838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Wir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fahren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am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liebsten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Ski.</a:t>
                      </a: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5570" marR="75570"/>
                </a:tc>
                <a:extLst>
                  <a:ext uri="{0D108BD9-81ED-4DB2-BD59-A6C34878D82A}">
                    <a16:rowId xmlns:a16="http://schemas.microsoft.com/office/drawing/2014/main" val="3424259435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3EEDCFF2-125D-48C1-8ED7-2938134DC1FB}"/>
              </a:ext>
            </a:extLst>
          </p:cNvPr>
          <p:cNvSpPr txBox="1"/>
          <p:nvPr/>
        </p:nvSpPr>
        <p:spPr>
          <a:xfrm>
            <a:off x="6096000" y="1825725"/>
            <a:ext cx="469174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b="0" dirty="0" err="1">
                <a:solidFill>
                  <a:schemeClr val="tx1"/>
                </a:solidFill>
              </a:rPr>
              <a:t>Mr</a:t>
            </a:r>
            <a:r>
              <a:rPr lang="en-US" sz="2800" b="0" dirty="0">
                <a:solidFill>
                  <a:schemeClr val="tx1"/>
                </a:solidFill>
              </a:rPr>
              <a:t> Bauer, you like to run best.</a:t>
            </a:r>
            <a:endParaRPr lang="en-US" sz="2800" b="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0D41616-9D0B-4F3B-98D8-BC7094F23C56}"/>
              </a:ext>
            </a:extLst>
          </p:cNvPr>
          <p:cNvSpPr txBox="1"/>
          <p:nvPr/>
        </p:nvSpPr>
        <p:spPr>
          <a:xfrm>
            <a:off x="6096000" y="2346571"/>
            <a:ext cx="469174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I like to climb best.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FC8D9D8-8B4F-4999-80B7-F9E0F2363CCC}"/>
              </a:ext>
            </a:extLst>
          </p:cNvPr>
          <p:cNvSpPr txBox="1"/>
          <p:nvPr/>
        </p:nvSpPr>
        <p:spPr>
          <a:xfrm>
            <a:off x="6097735" y="2816628"/>
            <a:ext cx="494318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You (pl.) like to go bowling best.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12D8111-435E-4F1A-AA2C-6250453E241B}"/>
              </a:ext>
            </a:extLst>
          </p:cNvPr>
          <p:cNvSpPr txBox="1"/>
          <p:nvPr/>
        </p:nvSpPr>
        <p:spPr>
          <a:xfrm>
            <a:off x="6097734" y="3381383"/>
            <a:ext cx="506227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She likes to play badminton best.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3323A55-AC9C-48D0-9909-BE0888A4A7EC}"/>
              </a:ext>
            </a:extLst>
          </p:cNvPr>
          <p:cNvSpPr txBox="1"/>
          <p:nvPr/>
        </p:nvSpPr>
        <p:spPr>
          <a:xfrm>
            <a:off x="6095999" y="3902546"/>
            <a:ext cx="469174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He likes to horse ride best.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D880AD-DBA2-4FF3-897B-D225E77531EE}"/>
              </a:ext>
            </a:extLst>
          </p:cNvPr>
          <p:cNvSpPr txBox="1"/>
          <p:nvPr/>
        </p:nvSpPr>
        <p:spPr>
          <a:xfrm>
            <a:off x="6097735" y="4421665"/>
            <a:ext cx="469174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/>
              <a:t>We like to ski best.</a:t>
            </a:r>
          </a:p>
        </p:txBody>
      </p:sp>
    </p:spTree>
    <p:extLst>
      <p:ext uri="{BB962C8B-B14F-4D97-AF65-F5344CB8AC3E}">
        <p14:creationId xmlns:p14="http://schemas.microsoft.com/office/powerpoint/2010/main" val="152862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BC746D7-6FBC-9846-BCDA-7D077E7DD4E3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1E4783"/>
                </a:solidFill>
                <a:latin typeface="+mn-lt"/>
              </a:rPr>
              <a:t>Beantworte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 die </a:t>
            </a:r>
            <a:r>
              <a:rPr lang="en-US" dirty="0" err="1">
                <a:solidFill>
                  <a:srgbClr val="1E4783"/>
                </a:solidFill>
                <a:latin typeface="+mn-lt"/>
              </a:rPr>
              <a:t>Fragen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!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49E7E4F-6F9B-BB4E-B4C6-EB6D38A45792}"/>
              </a:ext>
            </a:extLst>
          </p:cNvPr>
          <p:cNvSpPr txBox="1">
            <a:spLocks/>
          </p:cNvSpPr>
          <p:nvPr/>
        </p:nvSpPr>
        <p:spPr>
          <a:xfrm>
            <a:off x="463296" y="1157777"/>
            <a:ext cx="10515600" cy="438506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 err="1">
                <a:solidFill>
                  <a:srgbClr val="1E4783"/>
                </a:solidFill>
                <a:latin typeface="+mj-lt"/>
              </a:rPr>
              <a:t>Spielst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du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gern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Fußball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?</a:t>
            </a:r>
            <a:endParaRPr lang="en-US"/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800" dirty="0" err="1">
                <a:solidFill>
                  <a:srgbClr val="1E4783"/>
                </a:solidFill>
                <a:latin typeface="+mj-lt"/>
              </a:rPr>
              <a:t>Gehst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du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gern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1E4783"/>
                </a:solidFill>
                <a:latin typeface="+mj-lt"/>
              </a:rPr>
              <a:t>angeln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?</a:t>
            </a:r>
            <a:endParaRPr lang="en-US" sz="2800">
              <a:solidFill>
                <a:srgbClr val="1E4783"/>
              </a:solidFill>
              <a:latin typeface="+mj-lt"/>
              <a:cs typeface="Calibri Light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800" err="1">
                <a:solidFill>
                  <a:srgbClr val="1E4783"/>
                </a:solidFill>
                <a:latin typeface="+mj-lt"/>
              </a:rPr>
              <a:t>Machst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du </a:t>
            </a:r>
            <a:r>
              <a:rPr lang="en-US" sz="2800" err="1">
                <a:solidFill>
                  <a:srgbClr val="1E4783"/>
                </a:solidFill>
                <a:latin typeface="+mj-lt"/>
              </a:rPr>
              <a:t>gern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err="1">
                <a:solidFill>
                  <a:srgbClr val="1E4783"/>
                </a:solidFill>
                <a:latin typeface="+mj-lt"/>
              </a:rPr>
              <a:t>Leichtathletik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?</a:t>
            </a:r>
            <a:endParaRPr lang="en-US" sz="2800">
              <a:solidFill>
                <a:srgbClr val="1E4783"/>
              </a:solidFill>
              <a:latin typeface="+mj-lt"/>
              <a:cs typeface="Calibri Light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800" err="1">
                <a:solidFill>
                  <a:srgbClr val="1E4783"/>
                </a:solidFill>
                <a:latin typeface="+mj-lt"/>
              </a:rPr>
              <a:t>Spielst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du </a:t>
            </a:r>
            <a:r>
              <a:rPr lang="en-US" sz="2800" err="1">
                <a:solidFill>
                  <a:srgbClr val="1E4783"/>
                </a:solidFill>
                <a:latin typeface="+mj-lt"/>
              </a:rPr>
              <a:t>lieber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Basketball </a:t>
            </a:r>
            <a:r>
              <a:rPr lang="en-US" sz="2800" err="1">
                <a:solidFill>
                  <a:srgbClr val="1E4783"/>
                </a:solidFill>
                <a:latin typeface="+mj-lt"/>
              </a:rPr>
              <a:t>oder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Hockey?</a:t>
            </a:r>
            <a:endParaRPr lang="en-US" sz="2800">
              <a:solidFill>
                <a:srgbClr val="1E4783"/>
              </a:solidFill>
              <a:latin typeface="+mj-lt"/>
              <a:cs typeface="Calibri Light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800" err="1">
                <a:solidFill>
                  <a:srgbClr val="1E4783"/>
                </a:solidFill>
                <a:latin typeface="+mj-lt"/>
              </a:rPr>
              <a:t>Gehst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du </a:t>
            </a:r>
            <a:r>
              <a:rPr lang="en-US" sz="2800" err="1">
                <a:solidFill>
                  <a:srgbClr val="1E4783"/>
                </a:solidFill>
                <a:latin typeface="+mj-lt"/>
              </a:rPr>
              <a:t>lieber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err="1">
                <a:solidFill>
                  <a:srgbClr val="1E4783"/>
                </a:solidFill>
                <a:latin typeface="+mj-lt"/>
              </a:rPr>
              <a:t>spazieren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err="1">
                <a:solidFill>
                  <a:srgbClr val="1E4783"/>
                </a:solidFill>
                <a:latin typeface="+mj-lt"/>
              </a:rPr>
              <a:t>oder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err="1">
                <a:solidFill>
                  <a:srgbClr val="1E4783"/>
                </a:solidFill>
                <a:latin typeface="+mj-lt"/>
              </a:rPr>
              <a:t>joggen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?</a:t>
            </a:r>
            <a:endParaRPr lang="en-US" sz="2800">
              <a:solidFill>
                <a:srgbClr val="1E4783"/>
              </a:solidFill>
              <a:latin typeface="+mj-lt"/>
              <a:cs typeface="Calibri Light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800" err="1">
                <a:solidFill>
                  <a:srgbClr val="1E4783"/>
                </a:solidFill>
                <a:latin typeface="+mj-lt"/>
              </a:rPr>
              <a:t>Fährst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du </a:t>
            </a:r>
            <a:r>
              <a:rPr lang="en-US" sz="2800" err="1">
                <a:solidFill>
                  <a:srgbClr val="1E4783"/>
                </a:solidFill>
                <a:latin typeface="+mj-lt"/>
              </a:rPr>
              <a:t>lieber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Rad </a:t>
            </a:r>
            <a:r>
              <a:rPr lang="en-US" sz="2800" err="1">
                <a:solidFill>
                  <a:srgbClr val="1E4783"/>
                </a:solidFill>
                <a:latin typeface="+mj-lt"/>
              </a:rPr>
              <a:t>oder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Ski?</a:t>
            </a:r>
            <a:endParaRPr lang="en-US" sz="2800">
              <a:solidFill>
                <a:srgbClr val="1E4783"/>
              </a:solidFill>
              <a:latin typeface="+mj-lt"/>
              <a:cs typeface="Calibri Light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800" err="1">
                <a:solidFill>
                  <a:srgbClr val="1E4783"/>
                </a:solidFill>
                <a:latin typeface="+mj-lt"/>
              </a:rPr>
              <a:t>Welchen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Sport </a:t>
            </a:r>
            <a:r>
              <a:rPr lang="en-US" sz="2800" err="1">
                <a:solidFill>
                  <a:srgbClr val="1E4783"/>
                </a:solidFill>
                <a:latin typeface="+mj-lt"/>
              </a:rPr>
              <a:t>machst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du </a:t>
            </a:r>
            <a:r>
              <a:rPr lang="en-US" sz="2800" err="1">
                <a:solidFill>
                  <a:srgbClr val="1E4783"/>
                </a:solidFill>
                <a:latin typeface="+mj-lt"/>
              </a:rPr>
              <a:t>nicht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</a:t>
            </a:r>
            <a:r>
              <a:rPr lang="en-US" sz="2800" err="1">
                <a:solidFill>
                  <a:srgbClr val="1E4783"/>
                </a:solidFill>
                <a:latin typeface="+mj-lt"/>
              </a:rPr>
              <a:t>gern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?</a:t>
            </a:r>
            <a:endParaRPr lang="en-US" sz="2800">
              <a:solidFill>
                <a:srgbClr val="1E4783"/>
              </a:solidFill>
              <a:latin typeface="+mj-lt"/>
              <a:cs typeface="Calibri Light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800" err="1">
                <a:solidFill>
                  <a:srgbClr val="1E4783"/>
                </a:solidFill>
                <a:latin typeface="+mj-lt"/>
              </a:rPr>
              <a:t>Welchen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Sport </a:t>
            </a:r>
            <a:r>
              <a:rPr lang="en-US" sz="2800" err="1">
                <a:solidFill>
                  <a:srgbClr val="1E4783"/>
                </a:solidFill>
                <a:latin typeface="+mj-lt"/>
              </a:rPr>
              <a:t>machst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 du am </a:t>
            </a:r>
            <a:r>
              <a:rPr lang="en-US" sz="2800" err="1">
                <a:solidFill>
                  <a:srgbClr val="1E4783"/>
                </a:solidFill>
                <a:latin typeface="+mj-lt"/>
              </a:rPr>
              <a:t>liebsten</a:t>
            </a:r>
            <a:r>
              <a:rPr lang="en-US" sz="2800" dirty="0">
                <a:solidFill>
                  <a:srgbClr val="1E4783"/>
                </a:solidFill>
                <a:latin typeface="+mj-lt"/>
              </a:rPr>
              <a:t>?</a:t>
            </a:r>
            <a:endParaRPr lang="en-US" sz="2800" dirty="0">
              <a:solidFill>
                <a:srgbClr val="1E4783"/>
              </a:solidFill>
              <a:latin typeface="+mj-lt"/>
              <a:cs typeface="Calibri Ligh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101F50-CA6D-4051-B58A-CFF09648E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984" y="2542504"/>
            <a:ext cx="2781605" cy="184875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381F56A-7589-499E-BAFC-6E9880167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593" y="3049410"/>
            <a:ext cx="1890184" cy="264583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EB0EC0F-C313-4A5D-9A4A-D6A5E28BC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607" y="940908"/>
            <a:ext cx="2528570" cy="180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28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BC746D7-6FBC-9846-BCDA-7D077E7DD4E3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1E4783"/>
                </a:solidFill>
                <a:latin typeface="+mn-lt"/>
              </a:rPr>
              <a:t>Übersetz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 ins </a:t>
            </a:r>
            <a:r>
              <a:rPr lang="en-US" dirty="0" err="1">
                <a:solidFill>
                  <a:srgbClr val="1E4783"/>
                </a:solidFill>
                <a:latin typeface="+mn-lt"/>
              </a:rPr>
              <a:t>Englische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!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49E7E4F-6F9B-BB4E-B4C6-EB6D38A45792}"/>
              </a:ext>
            </a:extLst>
          </p:cNvPr>
          <p:cNvSpPr txBox="1">
            <a:spLocks/>
          </p:cNvSpPr>
          <p:nvPr/>
        </p:nvSpPr>
        <p:spPr>
          <a:xfrm>
            <a:off x="463295" y="1157777"/>
            <a:ext cx="11086447" cy="438506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endParaRPr lang="de-DE" sz="2800" dirty="0">
              <a:solidFill>
                <a:srgbClr val="1E4783"/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800" dirty="0">
                <a:solidFill>
                  <a:srgbClr val="1E4783"/>
                </a:solidFill>
                <a:latin typeface="+mj-lt"/>
              </a:rPr>
              <a:t>Ich spiele gern Tennis.</a:t>
            </a:r>
            <a:endParaRPr lang="de-DE" sz="2800">
              <a:solidFill>
                <a:srgbClr val="1E4783"/>
              </a:solidFill>
              <a:latin typeface="+mj-lt"/>
              <a:cs typeface="Calibri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800" dirty="0">
                <a:solidFill>
                  <a:srgbClr val="1E4783"/>
                </a:solidFill>
                <a:latin typeface="+mj-lt"/>
              </a:rPr>
              <a:t>Wir gehen gern surfen.</a:t>
            </a:r>
            <a:endParaRPr lang="de-DE" sz="2800">
              <a:solidFill>
                <a:srgbClr val="1E4783"/>
              </a:solidFill>
              <a:latin typeface="+mj-lt"/>
              <a:cs typeface="Calibri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800" dirty="0">
                <a:solidFill>
                  <a:srgbClr val="1E4783"/>
                </a:solidFill>
                <a:latin typeface="+mj-lt"/>
              </a:rPr>
              <a:t>Meine Schwester reitet gern, aber ich rudere lieber.</a:t>
            </a:r>
            <a:endParaRPr lang="de-DE" sz="2800">
              <a:solidFill>
                <a:srgbClr val="1E4783"/>
              </a:solidFill>
              <a:latin typeface="+mj-lt"/>
              <a:cs typeface="Calibri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800" dirty="0">
                <a:solidFill>
                  <a:srgbClr val="1E4783"/>
                </a:solidFill>
                <a:latin typeface="+mj-lt"/>
              </a:rPr>
              <a:t>Mein Vater fährt gern Ski, aber meine Mutter geht lieber wandern.</a:t>
            </a:r>
            <a:endParaRPr lang="de-DE" sz="2800">
              <a:solidFill>
                <a:srgbClr val="1E4783"/>
              </a:solidFill>
              <a:latin typeface="+mj-lt"/>
              <a:cs typeface="Calibri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800" dirty="0">
                <a:solidFill>
                  <a:srgbClr val="1E4783"/>
                </a:solidFill>
                <a:latin typeface="+mj-lt"/>
              </a:rPr>
              <a:t>Wir schwimmen am liebsten.</a:t>
            </a:r>
            <a:endParaRPr lang="de-DE" sz="2800">
              <a:solidFill>
                <a:srgbClr val="1E4783"/>
              </a:solidFill>
              <a:latin typeface="+mj-lt"/>
              <a:cs typeface="Calibri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800" dirty="0">
                <a:solidFill>
                  <a:srgbClr val="1E4783"/>
                </a:solidFill>
                <a:latin typeface="+mj-lt"/>
              </a:rPr>
              <a:t>Er spielt am liebsten Golf, aber sie spielt lieber Rugby.</a:t>
            </a:r>
            <a:endParaRPr lang="de-DE" sz="2800">
              <a:solidFill>
                <a:srgbClr val="1E4783"/>
              </a:solidFill>
              <a:latin typeface="+mj-lt"/>
              <a:cs typeface="Calibri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800" dirty="0">
                <a:solidFill>
                  <a:srgbClr val="1E4783"/>
                </a:solidFill>
                <a:latin typeface="+mj-lt"/>
              </a:rPr>
              <a:t>Ihr geht am liebsten laufen, aber wir gehen lieber angeln.</a:t>
            </a:r>
            <a:endParaRPr lang="de-DE" sz="2800">
              <a:solidFill>
                <a:srgbClr val="1E4783"/>
              </a:solidFill>
              <a:latin typeface="+mj-lt"/>
              <a:cs typeface="Calibri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800" dirty="0">
                <a:solidFill>
                  <a:srgbClr val="1E4783"/>
                </a:solidFill>
                <a:latin typeface="+mj-lt"/>
              </a:rPr>
              <a:t>Das Mädchen spielt nicht gern Federball.</a:t>
            </a:r>
            <a:endParaRPr lang="en-US" sz="2800" dirty="0">
              <a:solidFill>
                <a:srgbClr val="1E4783"/>
              </a:solidFill>
              <a:latin typeface="+mj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22FCEF-D3A8-4236-A69E-1EA548283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989" y="781083"/>
            <a:ext cx="2474077" cy="185692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BC00853-B205-4FF0-9B11-30CDC7AB5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105" y="4187975"/>
            <a:ext cx="2361151" cy="15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97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BC746D7-6FBC-9846-BCDA-7D077E7DD4E3}"/>
              </a:ext>
            </a:extLst>
          </p:cNvPr>
          <p:cNvSpPr txBox="1">
            <a:spLocks/>
          </p:cNvSpPr>
          <p:nvPr/>
        </p:nvSpPr>
        <p:spPr>
          <a:xfrm>
            <a:off x="463296" y="365125"/>
            <a:ext cx="10515600" cy="6181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1E4783"/>
                </a:solidFill>
                <a:latin typeface="+mn-lt"/>
              </a:rPr>
              <a:t>Übersetz</a:t>
            </a:r>
            <a:r>
              <a:rPr lang="en-US" dirty="0">
                <a:solidFill>
                  <a:srgbClr val="1E4783"/>
                </a:solidFill>
                <a:latin typeface="+mn-lt"/>
              </a:rPr>
              <a:t> ins Deutsche!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49E7E4F-6F9B-BB4E-B4C6-EB6D38A45792}"/>
              </a:ext>
            </a:extLst>
          </p:cNvPr>
          <p:cNvSpPr txBox="1">
            <a:spLocks/>
          </p:cNvSpPr>
          <p:nvPr/>
        </p:nvSpPr>
        <p:spPr>
          <a:xfrm>
            <a:off x="463295" y="1157777"/>
            <a:ext cx="11086447" cy="438506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9304C"/>
                </a:solidFill>
                <a:latin typeface="Glory" pitchFamily="2" charset="77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endParaRPr lang="de-DE" sz="2800" dirty="0">
              <a:solidFill>
                <a:srgbClr val="1E4783"/>
              </a:solidFill>
              <a:latin typeface="+mj-lt"/>
              <a:cs typeface="Calibri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sz="2800" dirty="0">
                <a:solidFill>
                  <a:srgbClr val="1E4783"/>
                </a:solidFill>
                <a:latin typeface="+mj-lt"/>
              </a:rPr>
              <a:t>He likes to play rugby.</a:t>
            </a:r>
            <a:endParaRPr lang="en-IE" sz="2800">
              <a:solidFill>
                <a:srgbClr val="1E4783"/>
              </a:solidFill>
              <a:latin typeface="+mj-lt"/>
              <a:cs typeface="Calibri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sz="2800" dirty="0">
                <a:solidFill>
                  <a:srgbClr val="1E4783"/>
                </a:solidFill>
                <a:latin typeface="+mj-lt"/>
              </a:rPr>
              <a:t>They like to swim.</a:t>
            </a:r>
            <a:endParaRPr lang="en-IE" sz="2800">
              <a:solidFill>
                <a:srgbClr val="1E4783"/>
              </a:solidFill>
              <a:latin typeface="+mj-lt"/>
              <a:cs typeface="Calibri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sz="2800" dirty="0">
                <a:solidFill>
                  <a:srgbClr val="1E4783"/>
                </a:solidFill>
                <a:latin typeface="+mj-lt"/>
              </a:rPr>
              <a:t>My brother likes to play basketball but my sister prefers to play football.</a:t>
            </a:r>
            <a:endParaRPr lang="en-IE" sz="2800">
              <a:solidFill>
                <a:srgbClr val="1E4783"/>
              </a:solidFill>
              <a:latin typeface="+mj-lt"/>
              <a:cs typeface="Calibri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sz="2800" dirty="0">
                <a:solidFill>
                  <a:srgbClr val="1E4783"/>
                </a:solidFill>
                <a:latin typeface="+mj-lt"/>
              </a:rPr>
              <a:t>My uncle likes to cycle but my aunt prefers to go walking.</a:t>
            </a:r>
            <a:endParaRPr lang="en-IE" sz="2800">
              <a:solidFill>
                <a:srgbClr val="1E4783"/>
              </a:solidFill>
              <a:latin typeface="+mj-lt"/>
              <a:cs typeface="Calibri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sz="2800" dirty="0">
                <a:solidFill>
                  <a:srgbClr val="1E4783"/>
                </a:solidFill>
                <a:latin typeface="+mj-lt"/>
              </a:rPr>
              <a:t>We like to horse ride best.</a:t>
            </a:r>
            <a:endParaRPr lang="en-IE" sz="2800">
              <a:solidFill>
                <a:srgbClr val="1E4783"/>
              </a:solidFill>
              <a:latin typeface="+mj-lt"/>
              <a:cs typeface="Calibri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sz="2800" dirty="0">
                <a:solidFill>
                  <a:srgbClr val="1E4783"/>
                </a:solidFill>
                <a:latin typeface="+mj-lt"/>
              </a:rPr>
              <a:t>You (pl.) prefer to dive but they prefer to go fishing.</a:t>
            </a:r>
            <a:endParaRPr lang="en-IE" sz="2800">
              <a:solidFill>
                <a:srgbClr val="1E4783"/>
              </a:solidFill>
              <a:latin typeface="+mj-lt"/>
              <a:cs typeface="Calibri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sz="2800" dirty="0">
                <a:solidFill>
                  <a:srgbClr val="1E4783"/>
                </a:solidFill>
                <a:latin typeface="+mj-lt"/>
              </a:rPr>
              <a:t>The girl does not like to climb. She prefers to go running.</a:t>
            </a:r>
            <a:endParaRPr lang="en-IE" sz="2800">
              <a:solidFill>
                <a:srgbClr val="1E4783"/>
              </a:solidFill>
              <a:latin typeface="+mj-lt"/>
              <a:cs typeface="Calibri 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sz="2800" dirty="0">
                <a:solidFill>
                  <a:srgbClr val="1E4783"/>
                </a:solidFill>
                <a:latin typeface="+mj-lt"/>
              </a:rPr>
              <a:t>You like to dance but you like to go hiking best.</a:t>
            </a:r>
            <a:endParaRPr lang="en-IE" sz="2800" dirty="0">
              <a:solidFill>
                <a:srgbClr val="1E4783"/>
              </a:solidFill>
              <a:latin typeface="+mj-lt"/>
              <a:cs typeface="Calibri Light"/>
            </a:endParaRPr>
          </a:p>
          <a:p>
            <a:pPr marL="457200" indent="-457200">
              <a:buFont typeface="+mj-lt"/>
              <a:buAutoNum type="arabicPeriod"/>
            </a:pPr>
            <a:endParaRPr lang="en-US" sz="2800" dirty="0">
              <a:solidFill>
                <a:srgbClr val="1E4783"/>
              </a:solidFill>
              <a:latin typeface="+mj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AE28F74-7050-48C4-A9D1-5D85F20E7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422" y="330201"/>
            <a:ext cx="2925083" cy="192465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32DB298-2DFE-4BAB-B1B7-76DC6084B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794" y="323618"/>
            <a:ext cx="2888623" cy="193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02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7" id="{D1825694-7590-1949-9300-78C28767D24A}" vid="{ACB7304C-F511-BC43-9D27-759DE0EFA4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3D915A4426684093B2B154FB385B6D" ma:contentTypeVersion="10" ma:contentTypeDescription="Create a new document." ma:contentTypeScope="" ma:versionID="6c5d1a20b5fdfd07b3fca9d63737c350">
  <xsd:schema xmlns:xsd="http://www.w3.org/2001/XMLSchema" xmlns:xs="http://www.w3.org/2001/XMLSchema" xmlns:p="http://schemas.microsoft.com/office/2006/metadata/properties" xmlns:ns2="7e2a97da-8c15-4565-9056-cd6ff258b099" xmlns:ns3="77a65c41-9590-4c90-9c1c-876fdeca38a7" targetNamespace="http://schemas.microsoft.com/office/2006/metadata/properties" ma:root="true" ma:fieldsID="9c4782b3c01fa32da2cfe688076f3419" ns2:_="" ns3:_="">
    <xsd:import namespace="7e2a97da-8c15-4565-9056-cd6ff258b099"/>
    <xsd:import namespace="77a65c41-9590-4c90-9c1c-876fdeca38a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2a97da-8c15-4565-9056-cd6ff258b09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a65c41-9590-4c90-9c1c-876fdeca38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6654464-8C1E-4AA1-90A3-76DE982BC64D}">
  <ds:schemaRefs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57b84fbd-f422-4c99-ab25-a090cea6572a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ab864457-f0b5-42b8-bd08-299d5df32364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447EB3C-F47B-4871-AE8D-1C887337D5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BA474A-F6AF-42B2-BEFF-6AFF85F4451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1322</Words>
  <Application>Microsoft Office PowerPoint</Application>
  <PresentationFormat>Widescreen</PresentationFormat>
  <Paragraphs>335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Caibri</vt:lpstr>
      <vt:lpstr>Calibri</vt:lpstr>
      <vt:lpstr>Calibri Light</vt:lpstr>
      <vt:lpstr>Glory</vt:lpstr>
      <vt:lpstr>Office Theme</vt:lpstr>
      <vt:lpstr>In meiner Freizeit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O'Keeffe</dc:creator>
  <cp:lastModifiedBy>Conor Walker</cp:lastModifiedBy>
  <cp:revision>270</cp:revision>
  <dcterms:created xsi:type="dcterms:W3CDTF">2021-10-04T12:15:27Z</dcterms:created>
  <dcterms:modified xsi:type="dcterms:W3CDTF">2022-01-08T13:15:23Z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0x010100F93D915A4426684093B2B154FB385B6D</vt:lpwstr>
  </property>
</Properties>
</file>