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9"/>
  </p:notesMasterIdLst>
  <p:sldIdLst>
    <p:sldId id="269" r:id="rId5"/>
    <p:sldId id="271" r:id="rId6"/>
    <p:sldId id="275" r:id="rId7"/>
    <p:sldId id="27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9D81"/>
    <a:srgbClr val="742A83"/>
    <a:srgbClr val="A52F7B"/>
    <a:srgbClr val="F6891F"/>
    <a:srgbClr val="006C98"/>
    <a:srgbClr val="009E81"/>
    <a:srgbClr val="C62530"/>
    <a:srgbClr val="722B83"/>
    <a:srgbClr val="1E4783"/>
    <a:srgbClr val="C998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38"/>
    <p:restoredTop sz="96327"/>
  </p:normalViewPr>
  <p:slideViewPr>
    <p:cSldViewPr snapToGrid="0" snapToObjects="1">
      <p:cViewPr varScale="1">
        <p:scale>
          <a:sx n="112" d="100"/>
          <a:sy n="112" d="100"/>
        </p:scale>
        <p:origin x="480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an Wilson" userId="8672ace6-ae0a-4a3a-884d-bf3e444e0e65" providerId="ADAL" clId="{46DA67A3-56A0-4117-8EDF-DD47FAE9B051}"/>
    <pc:docChg chg="undo custSel addSld modSld">
      <pc:chgData name="Brian Wilson" userId="8672ace6-ae0a-4a3a-884d-bf3e444e0e65" providerId="ADAL" clId="{46DA67A3-56A0-4117-8EDF-DD47FAE9B051}" dt="2022-11-23T10:22:03.746" v="1052"/>
      <pc:docMkLst>
        <pc:docMk/>
      </pc:docMkLst>
      <pc:sldChg chg="modAnim">
        <pc:chgData name="Brian Wilson" userId="8672ace6-ae0a-4a3a-884d-bf3e444e0e65" providerId="ADAL" clId="{46DA67A3-56A0-4117-8EDF-DD47FAE9B051}" dt="2022-11-18T15:00:15.182" v="30"/>
        <pc:sldMkLst>
          <pc:docMk/>
          <pc:sldMk cId="2914495823" sldId="270"/>
        </pc:sldMkLst>
      </pc:sldChg>
      <pc:sldChg chg="modAnim">
        <pc:chgData name="Brian Wilson" userId="8672ace6-ae0a-4a3a-884d-bf3e444e0e65" providerId="ADAL" clId="{46DA67A3-56A0-4117-8EDF-DD47FAE9B051}" dt="2022-11-23T08:30:06.111" v="36"/>
        <pc:sldMkLst>
          <pc:docMk/>
          <pc:sldMk cId="368286987" sldId="271"/>
        </pc:sldMkLst>
      </pc:sldChg>
      <pc:sldChg chg="modSp mod">
        <pc:chgData name="Brian Wilson" userId="8672ace6-ae0a-4a3a-884d-bf3e444e0e65" providerId="ADAL" clId="{46DA67A3-56A0-4117-8EDF-DD47FAE9B051}" dt="2022-11-18T14:15:30.849" v="29" actId="20577"/>
        <pc:sldMkLst>
          <pc:docMk/>
          <pc:sldMk cId="2134277655" sldId="273"/>
        </pc:sldMkLst>
        <pc:spChg chg="mod">
          <ac:chgData name="Brian Wilson" userId="8672ace6-ae0a-4a3a-884d-bf3e444e0e65" providerId="ADAL" clId="{46DA67A3-56A0-4117-8EDF-DD47FAE9B051}" dt="2022-11-18T10:26:58.363" v="9" actId="1076"/>
          <ac:spMkLst>
            <pc:docMk/>
            <pc:sldMk cId="2134277655" sldId="273"/>
            <ac:spMk id="2" creationId="{DBC746D7-6FBC-9846-BCDA-7D077E7DD4E3}"/>
          </ac:spMkLst>
        </pc:spChg>
        <pc:spChg chg="mod">
          <ac:chgData name="Brian Wilson" userId="8672ace6-ae0a-4a3a-884d-bf3e444e0e65" providerId="ADAL" clId="{46DA67A3-56A0-4117-8EDF-DD47FAE9B051}" dt="2022-11-18T14:15:30.849" v="29" actId="20577"/>
          <ac:spMkLst>
            <pc:docMk/>
            <pc:sldMk cId="2134277655" sldId="273"/>
            <ac:spMk id="7" creationId="{604C1812-2D11-C8BB-1FEC-C1AF7581FF81}"/>
          </ac:spMkLst>
        </pc:spChg>
      </pc:sldChg>
      <pc:sldChg chg="addSp delSp modSp add mod delAnim modAnim">
        <pc:chgData name="Brian Wilson" userId="8672ace6-ae0a-4a3a-884d-bf3e444e0e65" providerId="ADAL" clId="{46DA67A3-56A0-4117-8EDF-DD47FAE9B051}" dt="2022-11-23T10:22:03.746" v="1052"/>
        <pc:sldMkLst>
          <pc:docMk/>
          <pc:sldMk cId="1771786389" sldId="274"/>
        </pc:sldMkLst>
        <pc:spChg chg="add del mod">
          <ac:chgData name="Brian Wilson" userId="8672ace6-ae0a-4a3a-884d-bf3e444e0e65" providerId="ADAL" clId="{46DA67A3-56A0-4117-8EDF-DD47FAE9B051}" dt="2022-11-18T10:26:43.044" v="7"/>
          <ac:spMkLst>
            <pc:docMk/>
            <pc:sldMk cId="1771786389" sldId="274"/>
            <ac:spMk id="5" creationId="{19CAEE25-113E-B8BA-ABD7-D3B1CFA44E92}"/>
          </ac:spMkLst>
        </pc:spChg>
        <pc:spChg chg="add mod">
          <ac:chgData name="Brian Wilson" userId="8672ace6-ae0a-4a3a-884d-bf3e444e0e65" providerId="ADAL" clId="{46DA67A3-56A0-4117-8EDF-DD47FAE9B051}" dt="2022-11-23T10:21:50.561" v="1049" actId="1076"/>
          <ac:spMkLst>
            <pc:docMk/>
            <pc:sldMk cId="1771786389" sldId="274"/>
            <ac:spMk id="5" creationId="{4DBB39E6-90B0-849C-5B74-2C75BB63AE48}"/>
          </ac:spMkLst>
        </pc:spChg>
        <pc:spChg chg="del mod">
          <ac:chgData name="Brian Wilson" userId="8672ace6-ae0a-4a3a-884d-bf3e444e0e65" providerId="ADAL" clId="{46DA67A3-56A0-4117-8EDF-DD47FAE9B051}" dt="2022-11-18T10:26:30.395" v="4" actId="478"/>
          <ac:spMkLst>
            <pc:docMk/>
            <pc:sldMk cId="1771786389" sldId="274"/>
            <ac:spMk id="7" creationId="{604C1812-2D11-C8BB-1FEC-C1AF7581FF81}"/>
          </ac:spMkLst>
        </pc:spChg>
        <pc:picChg chg="add del mod">
          <ac:chgData name="Brian Wilson" userId="8672ace6-ae0a-4a3a-884d-bf3e444e0e65" providerId="ADAL" clId="{46DA67A3-56A0-4117-8EDF-DD47FAE9B051}" dt="2022-11-23T10:19:39.706" v="1027" actId="478"/>
          <ac:picMkLst>
            <pc:docMk/>
            <pc:sldMk cId="1771786389" sldId="274"/>
            <ac:picMk id="7" creationId="{E10285DF-7A88-E3CB-1D60-C8E1FB012387}"/>
          </ac:picMkLst>
        </pc:picChg>
        <pc:picChg chg="add mod">
          <ac:chgData name="Brian Wilson" userId="8672ace6-ae0a-4a3a-884d-bf3e444e0e65" providerId="ADAL" clId="{46DA67A3-56A0-4117-8EDF-DD47FAE9B051}" dt="2022-11-23T10:21:59.737" v="1051" actId="1076"/>
          <ac:picMkLst>
            <pc:docMk/>
            <pc:sldMk cId="1771786389" sldId="274"/>
            <ac:picMk id="9" creationId="{6DF58941-CD8B-86B2-C21F-00678CB4F933}"/>
          </ac:picMkLst>
        </pc:picChg>
        <pc:picChg chg="del">
          <ac:chgData name="Brian Wilson" userId="8672ace6-ae0a-4a3a-884d-bf3e444e0e65" providerId="ADAL" clId="{46DA67A3-56A0-4117-8EDF-DD47FAE9B051}" dt="2022-11-18T10:26:24.383" v="1" actId="478"/>
          <ac:picMkLst>
            <pc:docMk/>
            <pc:sldMk cId="1771786389" sldId="274"/>
            <ac:picMk id="10" creationId="{73EFDD11-09B9-9520-4563-11701FDC7408}"/>
          </ac:picMkLst>
        </pc:picChg>
        <pc:picChg chg="del">
          <ac:chgData name="Brian Wilson" userId="8672ace6-ae0a-4a3a-884d-bf3e444e0e65" providerId="ADAL" clId="{46DA67A3-56A0-4117-8EDF-DD47FAE9B051}" dt="2022-11-18T10:26:26.623" v="2" actId="478"/>
          <ac:picMkLst>
            <pc:docMk/>
            <pc:sldMk cId="1771786389" sldId="274"/>
            <ac:picMk id="11" creationId="{FD74FAB7-CDBF-B32E-DAAC-37FF5FF90DFE}"/>
          </ac:picMkLst>
        </pc:picChg>
        <pc:picChg chg="del">
          <ac:chgData name="Brian Wilson" userId="8672ace6-ae0a-4a3a-884d-bf3e444e0e65" providerId="ADAL" clId="{46DA67A3-56A0-4117-8EDF-DD47FAE9B051}" dt="2022-11-18T10:26:26.623" v="2" actId="478"/>
          <ac:picMkLst>
            <pc:docMk/>
            <pc:sldMk cId="1771786389" sldId="274"/>
            <ac:picMk id="12" creationId="{136FE727-AD49-4EA8-83FC-2D5AF61D435F}"/>
          </ac:picMkLst>
        </pc:picChg>
        <pc:picChg chg="del">
          <ac:chgData name="Brian Wilson" userId="8672ace6-ae0a-4a3a-884d-bf3e444e0e65" providerId="ADAL" clId="{46DA67A3-56A0-4117-8EDF-DD47FAE9B051}" dt="2022-11-18T10:26:24.383" v="1" actId="478"/>
          <ac:picMkLst>
            <pc:docMk/>
            <pc:sldMk cId="1771786389" sldId="274"/>
            <ac:picMk id="13" creationId="{1F96C3BB-3781-8E89-3F53-17EC11FCE40D}"/>
          </ac:picMkLst>
        </pc:picChg>
      </pc:sldChg>
      <pc:sldChg chg="addSp delSp modSp add mod delAnim modAnim">
        <pc:chgData name="Brian Wilson" userId="8672ace6-ae0a-4a3a-884d-bf3e444e0e65" providerId="ADAL" clId="{46DA67A3-56A0-4117-8EDF-DD47FAE9B051}" dt="2022-11-23T09:01:59.588" v="631" actId="20577"/>
        <pc:sldMkLst>
          <pc:docMk/>
          <pc:sldMk cId="1698503690" sldId="275"/>
        </pc:sldMkLst>
        <pc:spChg chg="mod">
          <ac:chgData name="Brian Wilson" userId="8672ace6-ae0a-4a3a-884d-bf3e444e0e65" providerId="ADAL" clId="{46DA67A3-56A0-4117-8EDF-DD47FAE9B051}" dt="2022-11-23T09:01:59.588" v="631" actId="20577"/>
          <ac:spMkLst>
            <pc:docMk/>
            <pc:sldMk cId="1698503690" sldId="275"/>
            <ac:spMk id="5" creationId="{75646C31-7F3E-5E8C-799F-9FE52573B8CC}"/>
          </ac:spMkLst>
        </pc:spChg>
        <pc:picChg chg="add mod">
          <ac:chgData name="Brian Wilson" userId="8672ace6-ae0a-4a3a-884d-bf3e444e0e65" providerId="ADAL" clId="{46DA67A3-56A0-4117-8EDF-DD47FAE9B051}" dt="2022-11-23T08:44:07.796" v="59" actId="1076"/>
          <ac:picMkLst>
            <pc:docMk/>
            <pc:sldMk cId="1698503690" sldId="275"/>
            <ac:picMk id="6" creationId="{63984418-5DC8-9E15-66B3-0E07477CF6BF}"/>
          </ac:picMkLst>
        </pc:picChg>
        <pc:picChg chg="del mod">
          <ac:chgData name="Brian Wilson" userId="8672ace6-ae0a-4a3a-884d-bf3e444e0e65" providerId="ADAL" clId="{46DA67A3-56A0-4117-8EDF-DD47FAE9B051}" dt="2022-11-23T08:43:59.248" v="56" actId="478"/>
          <ac:picMkLst>
            <pc:docMk/>
            <pc:sldMk cId="1698503690" sldId="275"/>
            <ac:picMk id="10" creationId="{8969BAF5-FC1A-7BE3-BD33-15CC5F2726C7}"/>
          </ac:picMkLst>
        </pc:picChg>
      </pc:sldChg>
    </pc:docChg>
  </pc:docChgLst>
  <pc:docChgLst>
    <pc:chgData name="Brian Wilson" userId="8672ace6-ae0a-4a3a-884d-bf3e444e0e65" providerId="ADAL" clId="{8EAB9222-629A-47F6-95F9-55FAA0118947}"/>
    <pc:docChg chg="delSld modSld">
      <pc:chgData name="Brian Wilson" userId="8672ace6-ae0a-4a3a-884d-bf3e444e0e65" providerId="ADAL" clId="{8EAB9222-629A-47F6-95F9-55FAA0118947}" dt="2023-01-25T16:04:14.611" v="4"/>
      <pc:docMkLst>
        <pc:docMk/>
      </pc:docMkLst>
      <pc:sldChg chg="modSp mod">
        <pc:chgData name="Brian Wilson" userId="8672ace6-ae0a-4a3a-884d-bf3e444e0e65" providerId="ADAL" clId="{8EAB9222-629A-47F6-95F9-55FAA0118947}" dt="2023-01-25T16:04:14.611" v="4"/>
        <pc:sldMkLst>
          <pc:docMk/>
          <pc:sldMk cId="1701818618" sldId="269"/>
        </pc:sldMkLst>
        <pc:spChg chg="mod">
          <ac:chgData name="Brian Wilson" userId="8672ace6-ae0a-4a3a-884d-bf3e444e0e65" providerId="ADAL" clId="{8EAB9222-629A-47F6-95F9-55FAA0118947}" dt="2023-01-25T16:04:14.611" v="4"/>
          <ac:spMkLst>
            <pc:docMk/>
            <pc:sldMk cId="1701818618" sldId="269"/>
            <ac:spMk id="3" creationId="{7A305C31-9E57-BC4C-867A-C6AFE157B4F1}"/>
          </ac:spMkLst>
        </pc:spChg>
      </pc:sldChg>
      <pc:sldChg chg="del">
        <pc:chgData name="Brian Wilson" userId="8672ace6-ae0a-4a3a-884d-bf3e444e0e65" providerId="ADAL" clId="{8EAB9222-629A-47F6-95F9-55FAA0118947}" dt="2023-01-25T16:03:42.358" v="1" actId="47"/>
        <pc:sldMkLst>
          <pc:docMk/>
          <pc:sldMk cId="2914495823" sldId="270"/>
        </pc:sldMkLst>
      </pc:sldChg>
      <pc:sldChg chg="del">
        <pc:chgData name="Brian Wilson" userId="8672ace6-ae0a-4a3a-884d-bf3e444e0e65" providerId="ADAL" clId="{8EAB9222-629A-47F6-95F9-55FAA0118947}" dt="2023-01-25T14:05:13.452" v="0" actId="47"/>
        <pc:sldMkLst>
          <pc:docMk/>
          <pc:sldMk cId="1771786389" sldId="27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BBB5A-1A68-024C-B8DF-62243DF77E89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8F176-347D-8C4B-9535-ABB6EF855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22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ront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1C9A0-4482-9442-A89B-899CE9C103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1378" y="3304997"/>
            <a:ext cx="5949244" cy="1655763"/>
          </a:xfrm>
        </p:spPr>
        <p:txBody>
          <a:bodyPr anchor="b">
            <a:normAutofit/>
          </a:bodyPr>
          <a:lstStyle>
            <a:lvl1pPr algn="ctr">
              <a:defRPr sz="5400" b="1" i="0" baseline="0">
                <a:solidFill>
                  <a:srgbClr val="006C98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D5CC1A-293D-3B45-BD21-92CD30C418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21378" y="5052836"/>
            <a:ext cx="594924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rgbClr val="006C9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95377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6B055-E7DE-8342-9CFE-E9539573B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65856-121E-B346-9B1B-B85F68E3A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5C49C1-C556-BB4B-86F4-0AFC1A83F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AE0DF-F478-C341-BA66-22C116B92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6EC18F-EAAD-8545-8FCE-55BD63539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D8E9E-AEF6-AC45-B375-4B9FC0E32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45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51B8B-0D23-044A-BF6F-F9A6FA5F3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6AA52A-BDEA-E841-9172-8CB97072DC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2C060-80EB-674F-831D-99B8DA9F11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E1151-F0CC-C44A-9F9D-074108517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5EEDF-74A2-2742-9B65-278199BE7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75A2C-D93D-3D40-9929-285D3ECC0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0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AB0B1-0CA1-B84D-BECF-116CCF04B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3A4A60-CC5E-CE41-8EA1-4C1E3CEE72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8F49B-3CB8-2846-9CBE-404BCE5B0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34AC4-B091-F442-84C8-2D63E9201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CD6C2-B1BE-7B47-8743-436061AB4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76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F980EA-2BBC-AA49-A89E-07F12B3EA4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9A62D0-76C2-1844-8DB0-3FA7FCC1E2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F00DE-82FE-8442-B3FD-AC6FB2B8A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52F60-9932-C944-9B81-AB8D57F98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97051-0340-5D44-83C6-94E580FE1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47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ded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633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aded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251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92C50-7AE3-2B41-8AE9-389E726DB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3637A-0848-E04B-A153-9EAAB3D1C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33AAA-FF5D-2C40-B59D-233C98FD1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F9DA9-7A0D-AA49-B253-5A7D3A37F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052E3-A1BC-7D4B-A261-C6A7E4D5C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29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99F82-70BE-DB47-BA5A-63E6C4F48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25C967-BB96-6F4C-AF25-EB40B9469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1295A-01FB-564E-BFC7-0A3713AC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EC7B2-74AD-6441-AF8A-A65B38035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35615-8DCB-B544-8903-401AA67B6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29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FD5B7-F4ED-9946-BC8D-42550B1B9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007E0-5108-634B-BB02-0DC42D199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095386-C1C6-464A-BDBF-1BEB6C563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7993D5-C317-8442-BEB8-ED05745DA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8964F4-6A7B-E34D-A847-420CDCEE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53393-EF10-514F-9C09-B9EAA35F4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34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FCF97-E616-FB41-B997-AAD67BEF4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97D44-B745-5E4F-AA37-C8835E938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B5580-42B7-9148-8318-CE6D44AE4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C44558-AB54-7B4C-B107-CBF905D890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D07F08-05DF-DE47-9DD0-8FCBE393B2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E8DE82-310A-9942-9C96-084BC373C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2A6E93-CC1A-854D-8E7A-F3A38BA2A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BA5B0-0C75-524F-964B-BC9CC1548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92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C9007-116F-9049-BA96-6361E9FD9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D0FBC1-A4A5-484C-8079-CA74C728B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361BBB-8752-E14B-8BA9-991B2264A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F53577-58C1-2F4F-8F35-A3042709B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67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182B8D-FF3E-B44A-96FE-20C9D6A13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704A25-737A-0B4B-90E3-3CC1B9885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9918F6-CD3F-EC43-BCBE-27C099066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92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D3F3CF-A6A6-7442-B2FA-EE4C24D39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B9ECB0-C630-204D-BC29-C23979A37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11013-8E0B-2C4B-87D3-C5608FB360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E580D-3BBB-A04E-8941-C61653F1542B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5B461-2F18-ED40-B4AD-D5CFCDAA4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A45E9-8DB7-8243-A31E-241E17D504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50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9" r:id="rId3"/>
    <p:sldLayoutId id="2147483668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9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jpg"/><Relationship Id="rId5" Type="http://schemas.microsoft.com/office/2007/relationships/media" Target="../media/media3.mp3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3E3D6-CDCF-284A-9984-0E74473730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1E4783"/>
                </a:solidFill>
                <a:latin typeface="+mn-lt"/>
              </a:rPr>
              <a:t>John Williams</a:t>
            </a:r>
            <a:br>
              <a:rPr lang="en-US" dirty="0">
                <a:solidFill>
                  <a:srgbClr val="1E4783"/>
                </a:solidFill>
                <a:latin typeface="+mn-lt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305C31-9E57-BC4C-867A-C6AFE157B4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4</a:t>
            </a:r>
            <a:r>
              <a:rPr lang="en-US" baseline="30000"/>
              <a:t>th</a:t>
            </a:r>
            <a:r>
              <a:rPr lang="en-US"/>
              <a:t> Class</a:t>
            </a:r>
          </a:p>
          <a:p>
            <a:r>
              <a:rPr lang="en-US" dirty="0"/>
              <a:t>Unit 1, Lesson 2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818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DBC746D7-6FBC-9846-BCDA-7D077E7DD4E3}"/>
              </a:ext>
            </a:extLst>
          </p:cNvPr>
          <p:cNvSpPr txBox="1">
            <a:spLocks/>
          </p:cNvSpPr>
          <p:nvPr/>
        </p:nvSpPr>
        <p:spPr>
          <a:xfrm>
            <a:off x="1051537" y="376067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1E4783"/>
                </a:solidFill>
                <a:latin typeface="+mn-lt"/>
              </a:rPr>
              <a:t>Who is John Williams?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A49E7E4F-6F9B-BB4E-B4C6-EB6D38A45792}"/>
              </a:ext>
            </a:extLst>
          </p:cNvPr>
          <p:cNvSpPr txBox="1">
            <a:spLocks/>
          </p:cNvSpPr>
          <p:nvPr/>
        </p:nvSpPr>
        <p:spPr>
          <a:xfrm>
            <a:off x="463296" y="1157777"/>
            <a:ext cx="10515600" cy="43850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endParaRPr lang="en-US" sz="2400" dirty="0">
              <a:solidFill>
                <a:srgbClr val="1E4783"/>
              </a:solidFill>
              <a:latin typeface="+mj-lt"/>
            </a:endParaRP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7B0138EE-0CF0-44FA-AD45-F7BF91072AD0}"/>
              </a:ext>
            </a:extLst>
          </p:cNvPr>
          <p:cNvSpPr txBox="1">
            <a:spLocks/>
          </p:cNvSpPr>
          <p:nvPr/>
        </p:nvSpPr>
        <p:spPr>
          <a:xfrm>
            <a:off x="463296" y="1315156"/>
            <a:ext cx="10515600" cy="43850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" name="Picture 9" descr="A person with a beard and glasses&#10;&#10;Description automatically generated with low confidence">
            <a:extLst>
              <a:ext uri="{FF2B5EF4-FFF2-40B4-BE49-F238E27FC236}">
                <a16:creationId xmlns:a16="http://schemas.microsoft.com/office/drawing/2014/main" id="{8969BAF5-FC1A-7BE3-BD33-15CC5F272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861" y="1157777"/>
            <a:ext cx="2866829" cy="4479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646C31-7F3E-5E8C-799F-9FE52573B8CC}"/>
              </a:ext>
            </a:extLst>
          </p:cNvPr>
          <p:cNvSpPr txBox="1"/>
          <p:nvPr/>
        </p:nvSpPr>
        <p:spPr>
          <a:xfrm>
            <a:off x="4666004" y="1151547"/>
            <a:ext cx="6785360" cy="397031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John Williams is an American film composer.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dirty="0"/>
              <a:t>He was born in New York City, United States on February 8</a:t>
            </a:r>
            <a:r>
              <a:rPr lang="en-US" sz="2800" baseline="30000" dirty="0"/>
              <a:t>th</a:t>
            </a:r>
            <a:r>
              <a:rPr lang="en-US" sz="2800" dirty="0"/>
              <a:t>, 1932.</a:t>
            </a:r>
            <a:endParaRPr lang="en-US" sz="2800" dirty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dirty="0"/>
              <a:t>John Williams has composed some of the most popular and recognizable film scores in the world.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dirty="0"/>
              <a:t>These include E.T., Harry Potter, Indiana Jones and Jurassic Park!</a:t>
            </a:r>
            <a:endParaRPr lang="en-IE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28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DBC746D7-6FBC-9846-BCDA-7D077E7DD4E3}"/>
              </a:ext>
            </a:extLst>
          </p:cNvPr>
          <p:cNvSpPr txBox="1">
            <a:spLocks/>
          </p:cNvSpPr>
          <p:nvPr/>
        </p:nvSpPr>
        <p:spPr>
          <a:xfrm>
            <a:off x="1051537" y="376067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1E4783"/>
                </a:solidFill>
                <a:latin typeface="+mn-lt"/>
              </a:rPr>
              <a:t>Who is John Williams?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A49E7E4F-6F9B-BB4E-B4C6-EB6D38A45792}"/>
              </a:ext>
            </a:extLst>
          </p:cNvPr>
          <p:cNvSpPr txBox="1">
            <a:spLocks/>
          </p:cNvSpPr>
          <p:nvPr/>
        </p:nvSpPr>
        <p:spPr>
          <a:xfrm>
            <a:off x="463296" y="1157777"/>
            <a:ext cx="10515600" cy="43850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endParaRPr lang="en-US" sz="2400" dirty="0">
              <a:solidFill>
                <a:srgbClr val="1E4783"/>
              </a:solidFill>
              <a:latin typeface="+mj-lt"/>
            </a:endParaRP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7B0138EE-0CF0-44FA-AD45-F7BF91072AD0}"/>
              </a:ext>
            </a:extLst>
          </p:cNvPr>
          <p:cNvSpPr txBox="1">
            <a:spLocks/>
          </p:cNvSpPr>
          <p:nvPr/>
        </p:nvSpPr>
        <p:spPr>
          <a:xfrm>
            <a:off x="463296" y="1315156"/>
            <a:ext cx="10515600" cy="43850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646C31-7F3E-5E8C-799F-9FE52573B8CC}"/>
              </a:ext>
            </a:extLst>
          </p:cNvPr>
          <p:cNvSpPr txBox="1"/>
          <p:nvPr/>
        </p:nvSpPr>
        <p:spPr>
          <a:xfrm>
            <a:off x="463296" y="1184165"/>
            <a:ext cx="7225128" cy="466281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700" dirty="0"/>
              <a:t>John Williams liked music from a young age. He began studying piano as a child.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700" dirty="0"/>
              <a:t>He started writing music early – he even tried to orchestrate his own pieces as a teenager!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700" dirty="0"/>
              <a:t>Later, he joined the U.S. Air Force, where he arranged band music and first began conducting.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700" dirty="0"/>
              <a:t>After, he worked as a Hollywood studio pianist.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700" dirty="0"/>
              <a:t>His big break came when he started composing music for the films of Steven Spielberg!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700" dirty="0"/>
          </a:p>
        </p:txBody>
      </p:sp>
      <p:pic>
        <p:nvPicPr>
          <p:cNvPr id="6" name="Picture 5" descr="A person holding a trophy&#10;&#10;Description automatically generated with medium confidence">
            <a:extLst>
              <a:ext uri="{FF2B5EF4-FFF2-40B4-BE49-F238E27FC236}">
                <a16:creationId xmlns:a16="http://schemas.microsoft.com/office/drawing/2014/main" id="{63984418-5DC8-9E15-66B3-0E07477CF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225" y="1209275"/>
            <a:ext cx="3160671" cy="420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0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DBC746D7-6FBC-9846-BCDA-7D077E7DD4E3}"/>
              </a:ext>
            </a:extLst>
          </p:cNvPr>
          <p:cNvSpPr txBox="1">
            <a:spLocks/>
          </p:cNvSpPr>
          <p:nvPr/>
        </p:nvSpPr>
        <p:spPr>
          <a:xfrm>
            <a:off x="838200" y="368419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1E4783"/>
                </a:solidFill>
                <a:latin typeface="+mn-lt"/>
              </a:rPr>
              <a:t>What has John Williams composed?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A49E7E4F-6F9B-BB4E-B4C6-EB6D38A45792}"/>
              </a:ext>
            </a:extLst>
          </p:cNvPr>
          <p:cNvSpPr txBox="1">
            <a:spLocks/>
          </p:cNvSpPr>
          <p:nvPr/>
        </p:nvSpPr>
        <p:spPr>
          <a:xfrm>
            <a:off x="463296" y="1157777"/>
            <a:ext cx="10515600" cy="43850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endParaRPr lang="en-US" sz="2400" dirty="0">
              <a:solidFill>
                <a:srgbClr val="1E4783"/>
              </a:solidFill>
              <a:latin typeface="+mj-lt"/>
            </a:endParaRP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7B0138EE-0CF0-44FA-AD45-F7BF91072AD0}"/>
              </a:ext>
            </a:extLst>
          </p:cNvPr>
          <p:cNvSpPr txBox="1">
            <a:spLocks/>
          </p:cNvSpPr>
          <p:nvPr/>
        </p:nvSpPr>
        <p:spPr>
          <a:xfrm>
            <a:off x="966553" y="1079087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4C1812-2D11-C8BB-1FEC-C1AF7581FF81}"/>
              </a:ext>
            </a:extLst>
          </p:cNvPr>
          <p:cNvSpPr txBox="1"/>
          <p:nvPr/>
        </p:nvSpPr>
        <p:spPr>
          <a:xfrm>
            <a:off x="2746680" y="1020379"/>
            <a:ext cx="7249212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latin typeface="+mn-lt"/>
              </a:rPr>
              <a:t>Click the film posters to listen to a short clip!</a:t>
            </a:r>
            <a:endParaRPr lang="en-IE" sz="2800" dirty="0">
              <a:latin typeface="+mn-lt"/>
            </a:endParaRPr>
          </a:p>
        </p:txBody>
      </p:sp>
      <p:pic>
        <p:nvPicPr>
          <p:cNvPr id="10" name="ET clip">
            <a:hlinkClick r:id="" action="ppaction://media"/>
            <a:extLst>
              <a:ext uri="{FF2B5EF4-FFF2-40B4-BE49-F238E27FC236}">
                <a16:creationId xmlns:a16="http://schemas.microsoft.com/office/drawing/2014/main" id="{73EFDD11-09B9-9520-4563-11701FDC74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/>
          <a:stretch/>
        </p:blipFill>
        <p:spPr>
          <a:xfrm>
            <a:off x="1213104" y="1882024"/>
            <a:ext cx="2080337" cy="3259203"/>
          </a:xfrm>
          <a:prstGeom prst="rect">
            <a:avLst/>
          </a:prstGeom>
        </p:spPr>
      </p:pic>
      <p:pic>
        <p:nvPicPr>
          <p:cNvPr id="11" name="potter clip">
            <a:hlinkClick r:id="" action="ppaction://media"/>
            <a:extLst>
              <a:ext uri="{FF2B5EF4-FFF2-40B4-BE49-F238E27FC236}">
                <a16:creationId xmlns:a16="http://schemas.microsoft.com/office/drawing/2014/main" id="{FD74FAB7-CDBF-B32E-DAAC-37FF5FF90D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rcRect/>
          <a:stretch/>
        </p:blipFill>
        <p:spPr>
          <a:xfrm>
            <a:off x="3686710" y="1882025"/>
            <a:ext cx="2080337" cy="3259203"/>
          </a:xfrm>
          <a:prstGeom prst="rect">
            <a:avLst/>
          </a:prstGeom>
        </p:spPr>
      </p:pic>
      <p:pic>
        <p:nvPicPr>
          <p:cNvPr id="12" name="indiana clip">
            <a:hlinkClick r:id="" action="ppaction://media"/>
            <a:extLst>
              <a:ext uri="{FF2B5EF4-FFF2-40B4-BE49-F238E27FC236}">
                <a16:creationId xmlns:a16="http://schemas.microsoft.com/office/drawing/2014/main" id="{136FE727-AD49-4EA8-83FC-2D5AF61D435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rcRect/>
          <a:stretch/>
        </p:blipFill>
        <p:spPr>
          <a:xfrm>
            <a:off x="6160316" y="1882385"/>
            <a:ext cx="2080337" cy="3258843"/>
          </a:xfrm>
          <a:prstGeom prst="rect">
            <a:avLst/>
          </a:prstGeom>
        </p:spPr>
      </p:pic>
      <p:pic>
        <p:nvPicPr>
          <p:cNvPr id="13" name="Jurassic clip">
            <a:hlinkClick r:id="" action="ppaction://media"/>
            <a:extLst>
              <a:ext uri="{FF2B5EF4-FFF2-40B4-BE49-F238E27FC236}">
                <a16:creationId xmlns:a16="http://schemas.microsoft.com/office/drawing/2014/main" id="{1F96C3BB-3781-8E89-3F53-17EC11FCE40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rcRect/>
          <a:stretch/>
        </p:blipFill>
        <p:spPr>
          <a:xfrm>
            <a:off x="8633922" y="1882385"/>
            <a:ext cx="2080337" cy="325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7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l"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7" id="{D1825694-7590-1949-9300-78C28767D24A}" vid="{ACB7304C-F511-BC43-9D27-759DE0EFA4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3D915A4426684093B2B154FB385B6D" ma:contentTypeVersion="14" ma:contentTypeDescription="Create a new document." ma:contentTypeScope="" ma:versionID="5362bfd0ce3ba8fc4973436ea4b69ca5">
  <xsd:schema xmlns:xsd="http://www.w3.org/2001/XMLSchema" xmlns:xs="http://www.w3.org/2001/XMLSchema" xmlns:p="http://schemas.microsoft.com/office/2006/metadata/properties" xmlns:ns2="77a65c41-9590-4c90-9c1c-876fdeca38a7" xmlns:ns3="7e2a97da-8c15-4565-9056-cd6ff258b099" targetNamespace="http://schemas.microsoft.com/office/2006/metadata/properties" ma:root="true" ma:fieldsID="01796bed8b217a17e9164a52fb6714ae" ns2:_="" ns3:_="">
    <xsd:import namespace="77a65c41-9590-4c90-9c1c-876fdeca38a7"/>
    <xsd:import namespace="7e2a97da-8c15-4565-9056-cd6ff258b09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a65c41-9590-4c90-9c1c-876fdeca38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742b05b-9ba8-4872-bed0-60cf4bd1a3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2a97da-8c15-4565-9056-cd6ff258b09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e2a97da-8c15-4565-9056-cd6ff258b099">
      <UserInfo>
        <DisplayName/>
        <AccountId xsi:nil="true"/>
        <AccountType/>
      </UserInfo>
    </SharedWithUsers>
    <lcf76f155ced4ddcb4097134ff3c332f xmlns="77a65c41-9590-4c90-9c1c-876fdeca38a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928BEF5-367E-4C5B-81E4-04B2FC8B960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B91795F-E8EA-4444-B298-7AFB9BD61FE6}"/>
</file>

<file path=customXml/itemProps3.xml><?xml version="1.0" encoding="utf-8"?>
<ds:datastoreItem xmlns:ds="http://schemas.openxmlformats.org/officeDocument/2006/customXml" ds:itemID="{C04703B7-6AFC-405E-8552-586ADD90211C}">
  <ds:schemaRefs>
    <ds:schemaRef ds:uri="http://schemas.microsoft.com/office/2006/metadata/properties"/>
    <ds:schemaRef ds:uri="http://schemas.microsoft.com/office/infopath/2007/PartnerControls"/>
    <ds:schemaRef ds:uri="7e2a97da-8c15-4565-9056-cd6ff258b09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2647</TotalTime>
  <Words>177</Words>
  <Application>Microsoft Office PowerPoint</Application>
  <PresentationFormat>Widescreen</PresentationFormat>
  <Paragraphs>16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John Williams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O'Keeffe</dc:creator>
  <cp:lastModifiedBy>Brian Wilson</cp:lastModifiedBy>
  <cp:revision>31</cp:revision>
  <dcterms:created xsi:type="dcterms:W3CDTF">2021-10-04T12:15:27Z</dcterms:created>
  <dcterms:modified xsi:type="dcterms:W3CDTF">2023-01-25T16:04:15Z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0x010100F93D915A4426684093B2B154FB385B6D</vt:lpwstr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MediaServiceImageTags">
    <vt:lpwstr/>
  </property>
</Properties>
</file>