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9" r:id="rId5"/>
    <p:sldId id="271" r:id="rId6"/>
    <p:sldId id="275" r:id="rId7"/>
    <p:sldId id="273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D81"/>
    <a:srgbClr val="742A83"/>
    <a:srgbClr val="A52F7B"/>
    <a:srgbClr val="F6891F"/>
    <a:srgbClr val="006C98"/>
    <a:srgbClr val="009E81"/>
    <a:srgbClr val="C62530"/>
    <a:srgbClr val="722B83"/>
    <a:srgbClr val="1E4783"/>
    <a:srgbClr val="C99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05FBAC-921E-45D1-9F08-81F9D88F927A}" v="19" dt="2023-01-25T13:44:44.022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8"/>
    <p:restoredTop sz="96327"/>
  </p:normalViewPr>
  <p:slideViewPr>
    <p:cSldViewPr snapToGrid="0" snapToObjects="1">
      <p:cViewPr varScale="1">
        <p:scale>
          <a:sx n="74" d="100"/>
          <a:sy n="74" d="100"/>
        </p:scale>
        <p:origin x="73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Wilson" userId="8672ace6-ae0a-4a3a-884d-bf3e444e0e65" providerId="ADAL" clId="{46DA67A3-56A0-4117-8EDF-DD47FAE9B051}"/>
    <pc:docChg chg="undo custSel addSld modSld">
      <pc:chgData name="Brian Wilson" userId="8672ace6-ae0a-4a3a-884d-bf3e444e0e65" providerId="ADAL" clId="{46DA67A3-56A0-4117-8EDF-DD47FAE9B051}" dt="2022-11-23T10:22:03.746" v="1052"/>
      <pc:docMkLst>
        <pc:docMk/>
      </pc:docMkLst>
      <pc:sldChg chg="modAnim">
        <pc:chgData name="Brian Wilson" userId="8672ace6-ae0a-4a3a-884d-bf3e444e0e65" providerId="ADAL" clId="{46DA67A3-56A0-4117-8EDF-DD47FAE9B051}" dt="2022-11-18T15:00:15.182" v="30"/>
        <pc:sldMkLst>
          <pc:docMk/>
          <pc:sldMk cId="2914495823" sldId="270"/>
        </pc:sldMkLst>
      </pc:sldChg>
      <pc:sldChg chg="modAnim">
        <pc:chgData name="Brian Wilson" userId="8672ace6-ae0a-4a3a-884d-bf3e444e0e65" providerId="ADAL" clId="{46DA67A3-56A0-4117-8EDF-DD47FAE9B051}" dt="2022-11-23T08:30:06.111" v="36"/>
        <pc:sldMkLst>
          <pc:docMk/>
          <pc:sldMk cId="368286987" sldId="271"/>
        </pc:sldMkLst>
      </pc:sldChg>
      <pc:sldChg chg="modSp mod">
        <pc:chgData name="Brian Wilson" userId="8672ace6-ae0a-4a3a-884d-bf3e444e0e65" providerId="ADAL" clId="{46DA67A3-56A0-4117-8EDF-DD47FAE9B051}" dt="2022-11-18T14:15:30.849" v="29" actId="20577"/>
        <pc:sldMkLst>
          <pc:docMk/>
          <pc:sldMk cId="2134277655" sldId="273"/>
        </pc:sldMkLst>
        <pc:spChg chg="mod">
          <ac:chgData name="Brian Wilson" userId="8672ace6-ae0a-4a3a-884d-bf3e444e0e65" providerId="ADAL" clId="{46DA67A3-56A0-4117-8EDF-DD47FAE9B051}" dt="2022-11-18T10:26:58.363" v="9" actId="1076"/>
          <ac:spMkLst>
            <pc:docMk/>
            <pc:sldMk cId="2134277655" sldId="273"/>
            <ac:spMk id="2" creationId="{DBC746D7-6FBC-9846-BCDA-7D077E7DD4E3}"/>
          </ac:spMkLst>
        </pc:spChg>
        <pc:spChg chg="mod">
          <ac:chgData name="Brian Wilson" userId="8672ace6-ae0a-4a3a-884d-bf3e444e0e65" providerId="ADAL" clId="{46DA67A3-56A0-4117-8EDF-DD47FAE9B051}" dt="2022-11-18T14:15:30.849" v="29" actId="20577"/>
          <ac:spMkLst>
            <pc:docMk/>
            <pc:sldMk cId="2134277655" sldId="273"/>
            <ac:spMk id="7" creationId="{604C1812-2D11-C8BB-1FEC-C1AF7581FF81}"/>
          </ac:spMkLst>
        </pc:spChg>
      </pc:sldChg>
      <pc:sldChg chg="addSp delSp modSp add mod delAnim modAnim">
        <pc:chgData name="Brian Wilson" userId="8672ace6-ae0a-4a3a-884d-bf3e444e0e65" providerId="ADAL" clId="{46DA67A3-56A0-4117-8EDF-DD47FAE9B051}" dt="2022-11-23T10:22:03.746" v="1052"/>
        <pc:sldMkLst>
          <pc:docMk/>
          <pc:sldMk cId="1771786389" sldId="274"/>
        </pc:sldMkLst>
        <pc:spChg chg="add del mod">
          <ac:chgData name="Brian Wilson" userId="8672ace6-ae0a-4a3a-884d-bf3e444e0e65" providerId="ADAL" clId="{46DA67A3-56A0-4117-8EDF-DD47FAE9B051}" dt="2022-11-18T10:26:43.044" v="7"/>
          <ac:spMkLst>
            <pc:docMk/>
            <pc:sldMk cId="1771786389" sldId="274"/>
            <ac:spMk id="5" creationId="{19CAEE25-113E-B8BA-ABD7-D3B1CFA44E92}"/>
          </ac:spMkLst>
        </pc:spChg>
        <pc:spChg chg="add mod">
          <ac:chgData name="Brian Wilson" userId="8672ace6-ae0a-4a3a-884d-bf3e444e0e65" providerId="ADAL" clId="{46DA67A3-56A0-4117-8EDF-DD47FAE9B051}" dt="2022-11-23T10:21:50.561" v="1049" actId="1076"/>
          <ac:spMkLst>
            <pc:docMk/>
            <pc:sldMk cId="1771786389" sldId="274"/>
            <ac:spMk id="5" creationId="{4DBB39E6-90B0-849C-5B74-2C75BB63AE48}"/>
          </ac:spMkLst>
        </pc:spChg>
        <pc:spChg chg="del mod">
          <ac:chgData name="Brian Wilson" userId="8672ace6-ae0a-4a3a-884d-bf3e444e0e65" providerId="ADAL" clId="{46DA67A3-56A0-4117-8EDF-DD47FAE9B051}" dt="2022-11-18T10:26:30.395" v="4" actId="478"/>
          <ac:spMkLst>
            <pc:docMk/>
            <pc:sldMk cId="1771786389" sldId="274"/>
            <ac:spMk id="7" creationId="{604C1812-2D11-C8BB-1FEC-C1AF7581FF81}"/>
          </ac:spMkLst>
        </pc:spChg>
        <pc:picChg chg="add del mod">
          <ac:chgData name="Brian Wilson" userId="8672ace6-ae0a-4a3a-884d-bf3e444e0e65" providerId="ADAL" clId="{46DA67A3-56A0-4117-8EDF-DD47FAE9B051}" dt="2022-11-23T10:19:39.706" v="1027" actId="478"/>
          <ac:picMkLst>
            <pc:docMk/>
            <pc:sldMk cId="1771786389" sldId="274"/>
            <ac:picMk id="7" creationId="{E10285DF-7A88-E3CB-1D60-C8E1FB012387}"/>
          </ac:picMkLst>
        </pc:picChg>
        <pc:picChg chg="add mod">
          <ac:chgData name="Brian Wilson" userId="8672ace6-ae0a-4a3a-884d-bf3e444e0e65" providerId="ADAL" clId="{46DA67A3-56A0-4117-8EDF-DD47FAE9B051}" dt="2022-11-23T10:21:59.737" v="1051" actId="1076"/>
          <ac:picMkLst>
            <pc:docMk/>
            <pc:sldMk cId="1771786389" sldId="274"/>
            <ac:picMk id="9" creationId="{6DF58941-CD8B-86B2-C21F-00678CB4F933}"/>
          </ac:picMkLst>
        </pc:picChg>
        <pc:picChg chg="del">
          <ac:chgData name="Brian Wilson" userId="8672ace6-ae0a-4a3a-884d-bf3e444e0e65" providerId="ADAL" clId="{46DA67A3-56A0-4117-8EDF-DD47FAE9B051}" dt="2022-11-18T10:26:24.383" v="1" actId="478"/>
          <ac:picMkLst>
            <pc:docMk/>
            <pc:sldMk cId="1771786389" sldId="274"/>
            <ac:picMk id="10" creationId="{73EFDD11-09B9-9520-4563-11701FDC7408}"/>
          </ac:picMkLst>
        </pc:picChg>
        <pc:picChg chg="del">
          <ac:chgData name="Brian Wilson" userId="8672ace6-ae0a-4a3a-884d-bf3e444e0e65" providerId="ADAL" clId="{46DA67A3-56A0-4117-8EDF-DD47FAE9B051}" dt="2022-11-18T10:26:26.623" v="2" actId="478"/>
          <ac:picMkLst>
            <pc:docMk/>
            <pc:sldMk cId="1771786389" sldId="274"/>
            <ac:picMk id="11" creationId="{FD74FAB7-CDBF-B32E-DAAC-37FF5FF90DFE}"/>
          </ac:picMkLst>
        </pc:picChg>
        <pc:picChg chg="del">
          <ac:chgData name="Brian Wilson" userId="8672ace6-ae0a-4a3a-884d-bf3e444e0e65" providerId="ADAL" clId="{46DA67A3-56A0-4117-8EDF-DD47FAE9B051}" dt="2022-11-18T10:26:26.623" v="2" actId="478"/>
          <ac:picMkLst>
            <pc:docMk/>
            <pc:sldMk cId="1771786389" sldId="274"/>
            <ac:picMk id="12" creationId="{136FE727-AD49-4EA8-83FC-2D5AF61D435F}"/>
          </ac:picMkLst>
        </pc:picChg>
        <pc:picChg chg="del">
          <ac:chgData name="Brian Wilson" userId="8672ace6-ae0a-4a3a-884d-bf3e444e0e65" providerId="ADAL" clId="{46DA67A3-56A0-4117-8EDF-DD47FAE9B051}" dt="2022-11-18T10:26:24.383" v="1" actId="478"/>
          <ac:picMkLst>
            <pc:docMk/>
            <pc:sldMk cId="1771786389" sldId="274"/>
            <ac:picMk id="13" creationId="{1F96C3BB-3781-8E89-3F53-17EC11FCE40D}"/>
          </ac:picMkLst>
        </pc:picChg>
      </pc:sldChg>
      <pc:sldChg chg="addSp delSp modSp add mod delAnim modAnim">
        <pc:chgData name="Brian Wilson" userId="8672ace6-ae0a-4a3a-884d-bf3e444e0e65" providerId="ADAL" clId="{46DA67A3-56A0-4117-8EDF-DD47FAE9B051}" dt="2022-11-23T09:01:59.588" v="631" actId="20577"/>
        <pc:sldMkLst>
          <pc:docMk/>
          <pc:sldMk cId="1698503690" sldId="275"/>
        </pc:sldMkLst>
        <pc:spChg chg="mod">
          <ac:chgData name="Brian Wilson" userId="8672ace6-ae0a-4a3a-884d-bf3e444e0e65" providerId="ADAL" clId="{46DA67A3-56A0-4117-8EDF-DD47FAE9B051}" dt="2022-11-23T09:01:59.588" v="631" actId="20577"/>
          <ac:spMkLst>
            <pc:docMk/>
            <pc:sldMk cId="1698503690" sldId="275"/>
            <ac:spMk id="5" creationId="{75646C31-7F3E-5E8C-799F-9FE52573B8CC}"/>
          </ac:spMkLst>
        </pc:spChg>
        <pc:picChg chg="add mod">
          <ac:chgData name="Brian Wilson" userId="8672ace6-ae0a-4a3a-884d-bf3e444e0e65" providerId="ADAL" clId="{46DA67A3-56A0-4117-8EDF-DD47FAE9B051}" dt="2022-11-23T08:44:07.796" v="59" actId="1076"/>
          <ac:picMkLst>
            <pc:docMk/>
            <pc:sldMk cId="1698503690" sldId="275"/>
            <ac:picMk id="6" creationId="{63984418-5DC8-9E15-66B3-0E07477CF6BF}"/>
          </ac:picMkLst>
        </pc:picChg>
        <pc:picChg chg="del mod">
          <ac:chgData name="Brian Wilson" userId="8672ace6-ae0a-4a3a-884d-bf3e444e0e65" providerId="ADAL" clId="{46DA67A3-56A0-4117-8EDF-DD47FAE9B051}" dt="2022-11-23T08:43:59.248" v="56" actId="478"/>
          <ac:picMkLst>
            <pc:docMk/>
            <pc:sldMk cId="1698503690" sldId="275"/>
            <ac:picMk id="10" creationId="{8969BAF5-FC1A-7BE3-BD33-15CC5F2726C7}"/>
          </ac:picMkLst>
        </pc:picChg>
      </pc:sldChg>
    </pc:docChg>
  </pc:docChgLst>
  <pc:docChgLst>
    <pc:chgData name="Brian Wilson" userId="8672ace6-ae0a-4a3a-884d-bf3e444e0e65" providerId="ADAL" clId="{5805FBAC-921E-45D1-9F08-81F9D88F927A}"/>
    <pc:docChg chg="modSld">
      <pc:chgData name="Brian Wilson" userId="8672ace6-ae0a-4a3a-884d-bf3e444e0e65" providerId="ADAL" clId="{5805FBAC-921E-45D1-9F08-81F9D88F927A}" dt="2023-01-25T16:05:49.517" v="22"/>
      <pc:docMkLst>
        <pc:docMk/>
      </pc:docMkLst>
      <pc:sldChg chg="modSp mod">
        <pc:chgData name="Brian Wilson" userId="8672ace6-ae0a-4a3a-884d-bf3e444e0e65" providerId="ADAL" clId="{5805FBAC-921E-45D1-9F08-81F9D88F927A}" dt="2023-01-25T16:05:49.517" v="22"/>
        <pc:sldMkLst>
          <pc:docMk/>
          <pc:sldMk cId="1701818618" sldId="269"/>
        </pc:sldMkLst>
        <pc:spChg chg="mod">
          <ac:chgData name="Brian Wilson" userId="8672ace6-ae0a-4a3a-884d-bf3e444e0e65" providerId="ADAL" clId="{5805FBAC-921E-45D1-9F08-81F9D88F927A}" dt="2023-01-25T16:05:49.517" v="22"/>
          <ac:spMkLst>
            <pc:docMk/>
            <pc:sldMk cId="1701818618" sldId="269"/>
            <ac:spMk id="3" creationId="{7A305C31-9E57-BC4C-867A-C6AFE157B4F1}"/>
          </ac:spMkLst>
        </pc:spChg>
      </pc:sldChg>
      <pc:sldChg chg="modSp">
        <pc:chgData name="Brian Wilson" userId="8672ace6-ae0a-4a3a-884d-bf3e444e0e65" providerId="ADAL" clId="{5805FBAC-921E-45D1-9F08-81F9D88F927A}" dt="2023-01-25T13:44:44.022" v="18" actId="20577"/>
        <pc:sldMkLst>
          <pc:docMk/>
          <pc:sldMk cId="2134277655" sldId="273"/>
        </pc:sldMkLst>
        <pc:spChg chg="mod">
          <ac:chgData name="Brian Wilson" userId="8672ace6-ae0a-4a3a-884d-bf3e444e0e65" providerId="ADAL" clId="{5805FBAC-921E-45D1-9F08-81F9D88F927A}" dt="2023-01-25T13:44:44.022" v="18" actId="20577"/>
          <ac:spMkLst>
            <pc:docMk/>
            <pc:sldMk cId="2134277655" sldId="273"/>
            <ac:spMk id="5" creationId="{C0FD191E-1470-950B-0BCA-D199E68D3BC2}"/>
          </ac:spMkLst>
        </pc:spChg>
      </pc:sldChg>
    </pc:docChg>
  </pc:docChgLst>
  <pc:docChgLst>
    <pc:chgData name="Brian Wilson" userId="8672ace6-ae0a-4a3a-884d-bf3e444e0e65" providerId="ADAL" clId="{88C7CAB4-1955-4E38-8FC2-898CCC3CE7E3}"/>
    <pc:docChg chg="custSel modSld">
      <pc:chgData name="Brian Wilson" userId="8672ace6-ae0a-4a3a-884d-bf3e444e0e65" providerId="ADAL" clId="{88C7CAB4-1955-4E38-8FC2-898CCC3CE7E3}" dt="2023-01-03T12:01:37.581" v="530"/>
      <pc:docMkLst>
        <pc:docMk/>
      </pc:docMkLst>
      <pc:sldChg chg="modSp mod">
        <pc:chgData name="Brian Wilson" userId="8672ace6-ae0a-4a3a-884d-bf3e444e0e65" providerId="ADAL" clId="{88C7CAB4-1955-4E38-8FC2-898CCC3CE7E3}" dt="2022-12-15T10:00:29.974" v="0"/>
        <pc:sldMkLst>
          <pc:docMk/>
          <pc:sldMk cId="1701818618" sldId="269"/>
        </pc:sldMkLst>
        <pc:spChg chg="mod">
          <ac:chgData name="Brian Wilson" userId="8672ace6-ae0a-4a3a-884d-bf3e444e0e65" providerId="ADAL" clId="{88C7CAB4-1955-4E38-8FC2-898CCC3CE7E3}" dt="2022-12-15T10:00:29.974" v="0"/>
          <ac:spMkLst>
            <pc:docMk/>
            <pc:sldMk cId="1701818618" sldId="269"/>
            <ac:spMk id="2" creationId="{5613E3D6-CDCF-284A-9984-0E744737305E}"/>
          </ac:spMkLst>
        </pc:spChg>
      </pc:sldChg>
      <pc:sldChg chg="modSp">
        <pc:chgData name="Brian Wilson" userId="8672ace6-ae0a-4a3a-884d-bf3e444e0e65" providerId="ADAL" clId="{88C7CAB4-1955-4E38-8FC2-898CCC3CE7E3}" dt="2023-01-03T11:58:15.660" v="309" actId="255"/>
        <pc:sldMkLst>
          <pc:docMk/>
          <pc:sldMk cId="368286987" sldId="271"/>
        </pc:sldMkLst>
        <pc:spChg chg="mod">
          <ac:chgData name="Brian Wilson" userId="8672ace6-ae0a-4a3a-884d-bf3e444e0e65" providerId="ADAL" clId="{88C7CAB4-1955-4E38-8FC2-898CCC3CE7E3}" dt="2023-01-03T11:58:15.660" v="309" actId="255"/>
          <ac:spMkLst>
            <pc:docMk/>
            <pc:sldMk cId="368286987" sldId="271"/>
            <ac:spMk id="5" creationId="{75646C31-7F3E-5E8C-799F-9FE52573B8CC}"/>
          </ac:spMkLst>
        </pc:spChg>
      </pc:sldChg>
      <pc:sldChg chg="modSp modAnim">
        <pc:chgData name="Brian Wilson" userId="8672ace6-ae0a-4a3a-884d-bf3e444e0e65" providerId="ADAL" clId="{88C7CAB4-1955-4E38-8FC2-898CCC3CE7E3}" dt="2023-01-03T11:58:26.367" v="310" actId="255"/>
        <pc:sldMkLst>
          <pc:docMk/>
          <pc:sldMk cId="1698503690" sldId="275"/>
        </pc:sldMkLst>
        <pc:spChg chg="mod">
          <ac:chgData name="Brian Wilson" userId="8672ace6-ae0a-4a3a-884d-bf3e444e0e65" providerId="ADAL" clId="{88C7CAB4-1955-4E38-8FC2-898CCC3CE7E3}" dt="2023-01-03T11:58:26.367" v="310" actId="255"/>
          <ac:spMkLst>
            <pc:docMk/>
            <pc:sldMk cId="1698503690" sldId="275"/>
            <ac:spMk id="5" creationId="{75646C31-7F3E-5E8C-799F-9FE52573B8CC}"/>
          </ac:spMkLst>
        </pc:spChg>
      </pc:sldChg>
      <pc:sldChg chg="addSp delSp modSp mod delAnim modAnim">
        <pc:chgData name="Brian Wilson" userId="8672ace6-ae0a-4a3a-884d-bf3e444e0e65" providerId="ADAL" clId="{88C7CAB4-1955-4E38-8FC2-898CCC3CE7E3}" dt="2023-01-03T12:01:37.581" v="530"/>
        <pc:sldMkLst>
          <pc:docMk/>
          <pc:sldMk cId="1615846889" sldId="276"/>
        </pc:sldMkLst>
        <pc:spChg chg="add mod">
          <ac:chgData name="Brian Wilson" userId="8672ace6-ae0a-4a3a-884d-bf3e444e0e65" providerId="ADAL" clId="{88C7CAB4-1955-4E38-8FC2-898CCC3CE7E3}" dt="2023-01-03T12:00:57.404" v="527" actId="20577"/>
          <ac:spMkLst>
            <pc:docMk/>
            <pc:sldMk cId="1615846889" sldId="276"/>
            <ac:spMk id="2" creationId="{76912F6D-6ED2-93C6-1434-F328D72999A4}"/>
          </ac:spMkLst>
        </pc:spChg>
        <pc:spChg chg="mod">
          <ac:chgData name="Brian Wilson" userId="8672ace6-ae0a-4a3a-884d-bf3e444e0e65" providerId="ADAL" clId="{88C7CAB4-1955-4E38-8FC2-898CCC3CE7E3}" dt="2023-01-03T12:00:34.835" v="525" actId="20577"/>
          <ac:spMkLst>
            <pc:docMk/>
            <pc:sldMk cId="1615846889" sldId="276"/>
            <ac:spMk id="5" creationId="{75646C31-7F3E-5E8C-799F-9FE52573B8CC}"/>
          </ac:spMkLst>
        </pc:spChg>
        <pc:spChg chg="del mod">
          <ac:chgData name="Brian Wilson" userId="8672ace6-ae0a-4a3a-884d-bf3e444e0e65" providerId="ADAL" clId="{88C7CAB4-1955-4E38-8FC2-898CCC3CE7E3}" dt="2023-01-03T11:51:13.628" v="3" actId="478"/>
          <ac:spMkLst>
            <pc:docMk/>
            <pc:sldMk cId="1615846889" sldId="276"/>
            <ac:spMk id="6" creationId="{86FB4B71-6D33-14F3-F522-7FC858CA0A90}"/>
          </ac:spMkLst>
        </pc:spChg>
        <pc:picChg chg="del">
          <ac:chgData name="Brian Wilson" userId="8672ace6-ae0a-4a3a-884d-bf3e444e0e65" providerId="ADAL" clId="{88C7CAB4-1955-4E38-8FC2-898CCC3CE7E3}" dt="2023-01-03T11:52:20.955" v="5" actId="478"/>
          <ac:picMkLst>
            <pc:docMk/>
            <pc:sldMk cId="1615846889" sldId="276"/>
            <ac:picMk id="7" creationId="{14772605-4D0E-A507-08CB-6977DFF4B830}"/>
          </ac:picMkLst>
        </pc:picChg>
        <pc:picChg chg="add mod">
          <ac:chgData name="Brian Wilson" userId="8672ace6-ae0a-4a3a-884d-bf3e444e0e65" providerId="ADAL" clId="{88C7CAB4-1955-4E38-8FC2-898CCC3CE7E3}" dt="2023-01-03T11:52:37.396" v="14" actId="1076"/>
          <ac:picMkLst>
            <pc:docMk/>
            <pc:sldMk cId="1615846889" sldId="276"/>
            <ac:picMk id="9" creationId="{48845D43-A4E1-BA57-2AD2-C693F42C3B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BBB5A-1A68-024C-B8DF-62243DF77E89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F176-347D-8C4B-9535-ABB6EF855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9A0-4482-9442-A89B-899CE9C10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1378" y="3304997"/>
            <a:ext cx="5949244" cy="1655763"/>
          </a:xfrm>
        </p:spPr>
        <p:txBody>
          <a:bodyPr anchor="b">
            <a:normAutofit/>
          </a:bodyPr>
          <a:lstStyle>
            <a:lvl1pPr algn="ctr">
              <a:defRPr sz="5400" b="1" i="0" baseline="0">
                <a:solidFill>
                  <a:srgbClr val="006C98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5CC1A-293D-3B45-BD21-92CD30C418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21378" y="5052836"/>
            <a:ext cx="59492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006C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537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B055-E7DE-8342-9CFE-E9539573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5856-121E-B346-9B1B-B85F68E3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C49C1-C556-BB4B-86F4-0AFC1A83F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AE0DF-F478-C341-BA66-22C116B9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EC18F-EAAD-8545-8FCE-55BD6353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D8E9E-AEF6-AC45-B375-4B9FC0E3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1B8B-0D23-044A-BF6F-F9A6FA5F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AA52A-BDEA-E841-9172-8CB97072D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2C060-80EB-674F-831D-99B8DA9F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E1151-F0CC-C44A-9F9D-07410851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5EEDF-74A2-2742-9B65-278199BE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75A2C-D93D-3D40-9929-285D3ECC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AB0B1-0CA1-B84D-BECF-116CCF04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A4A60-CC5E-CE41-8EA1-4C1E3CEE7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8F49B-3CB8-2846-9CBE-404BCE5B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4AC4-B091-F442-84C8-2D63E920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D6C2-B1BE-7B47-8743-436061AB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980EA-2BBC-AA49-A89E-07F12B3EA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A62D0-76C2-1844-8DB0-3FA7FCC1E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00DE-82FE-8442-B3FD-AC6FB2B8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52F60-9932-C944-9B81-AB8D57F9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7051-0340-5D44-83C6-94E580FE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4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d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63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d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5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2C50-7AE3-2B41-8AE9-389E726D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3637A-0848-E04B-A153-9EAAB3D1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33AAA-FF5D-2C40-B59D-233C98FD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F9DA9-7A0D-AA49-B253-5A7D3A37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052E3-A1BC-7D4B-A261-C6A7E4D5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9F82-70BE-DB47-BA5A-63E6C4F4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C967-BB96-6F4C-AF25-EB40B9469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295A-01FB-564E-BFC7-0A3713AC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EC7B2-74AD-6441-AF8A-A65B3803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5615-8DCB-B544-8903-401AA67B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2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FD5B7-F4ED-9946-BC8D-42550B1B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07E0-5108-634B-BB02-0DC42D199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95386-C1C6-464A-BDBF-1BEB6C563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993D5-C317-8442-BEB8-ED05745D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964F4-6A7B-E34D-A847-420CDCEE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53393-EF10-514F-9C09-B9EAA35F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CF97-E616-FB41-B997-AAD67BEF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97D44-B745-5E4F-AA37-C8835E93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B5580-42B7-9148-8318-CE6D44AE4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44558-AB54-7B4C-B107-CBF905D89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07F08-05DF-DE47-9DD0-8FCBE393B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8DE82-310A-9942-9C96-084BC373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A6E93-CC1A-854D-8E7A-F3A38BA2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BA5B0-0C75-524F-964B-BC9CC154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9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9007-116F-9049-BA96-6361E9FD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0FBC1-A4A5-484C-8079-CA74C72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61BBB-8752-E14B-8BA9-991B2264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53577-58C1-2F4F-8F35-A3042709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82B8D-FF3E-B44A-96FE-20C9D6A1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04A25-737A-0B4B-90E3-3CC1B988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918F6-CD3F-EC43-BCBE-27C0990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3F3CF-A6A6-7442-B2FA-EE4C24D3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9ECB0-C630-204D-BC29-C23979A37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11013-8E0B-2C4B-87D3-C5608FB36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580D-3BBB-A04E-8941-C61653F1542B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5B461-2F18-ED40-B4AD-D5CFCDAA4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A45E9-8DB7-8243-A31E-241E17D50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9FE0C-6316-AF4A-B865-4D616558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9" r:id="rId3"/>
    <p:sldLayoutId id="2147483668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E3D6-CDCF-284A-9984-0E7447373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E4783"/>
                </a:solidFill>
                <a:latin typeface="+mn-lt"/>
              </a:rPr>
              <a:t>Antonín </a:t>
            </a:r>
            <a:r>
              <a:rPr lang="en-US" dirty="0" err="1">
                <a:solidFill>
                  <a:srgbClr val="1E4783"/>
                </a:solidFill>
                <a:latin typeface="+mn-lt"/>
              </a:rPr>
              <a:t>Dvořák</a:t>
            </a:r>
            <a:br>
              <a:rPr lang="en-US" dirty="0">
                <a:solidFill>
                  <a:srgbClr val="1E4783"/>
                </a:solidFill>
                <a:latin typeface="+mn-lt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05C31-9E57-BC4C-867A-C6AFE157B4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 baseline="30000"/>
              <a:t>th</a:t>
            </a:r>
            <a:r>
              <a:rPr lang="en-US"/>
              <a:t> Class</a:t>
            </a:r>
          </a:p>
          <a:p>
            <a:r>
              <a:rPr lang="en-US" dirty="0"/>
              <a:t>Unit 1, Lesson 3</a:t>
            </a:r>
          </a:p>
        </p:txBody>
      </p:sp>
    </p:spTree>
    <p:extLst>
      <p:ext uri="{BB962C8B-B14F-4D97-AF65-F5344CB8AC3E}">
        <p14:creationId xmlns:p14="http://schemas.microsoft.com/office/powerpoint/2010/main" val="170181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A49E7E4F-6F9B-BB4E-B4C6-EB6D38A45792}"/>
              </a:ext>
            </a:extLst>
          </p:cNvPr>
          <p:cNvSpPr txBox="1">
            <a:spLocks/>
          </p:cNvSpPr>
          <p:nvPr/>
        </p:nvSpPr>
        <p:spPr>
          <a:xfrm>
            <a:off x="463296" y="1157777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1E4783"/>
              </a:solidFill>
              <a:latin typeface="+mj-lt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B0138EE-0CF0-44FA-AD45-F7BF91072AD0}"/>
              </a:ext>
            </a:extLst>
          </p:cNvPr>
          <p:cNvSpPr txBox="1">
            <a:spLocks/>
          </p:cNvSpPr>
          <p:nvPr/>
        </p:nvSpPr>
        <p:spPr>
          <a:xfrm>
            <a:off x="463296" y="1315156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46C31-7F3E-5E8C-799F-9FE52573B8CC}"/>
              </a:ext>
            </a:extLst>
          </p:cNvPr>
          <p:cNvSpPr txBox="1"/>
          <p:nvPr/>
        </p:nvSpPr>
        <p:spPr>
          <a:xfrm>
            <a:off x="4666004" y="1151547"/>
            <a:ext cx="6785360" cy="40318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Antonín </a:t>
            </a:r>
            <a:r>
              <a:rPr lang="en-US" sz="3200" dirty="0" err="1"/>
              <a:t>Dvořák</a:t>
            </a:r>
            <a:r>
              <a:rPr lang="en-US" sz="3200" dirty="0"/>
              <a:t> was a Czech composer.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He was born in </a:t>
            </a:r>
            <a:r>
              <a:rPr lang="en-US" sz="3200" dirty="0" err="1"/>
              <a:t>Nelahozeves</a:t>
            </a:r>
            <a:r>
              <a:rPr lang="en-US" sz="3200" dirty="0"/>
              <a:t>, near Prague, on 8</a:t>
            </a:r>
            <a:r>
              <a:rPr lang="en-US" sz="3200" baseline="30000" dirty="0"/>
              <a:t>th</a:t>
            </a:r>
            <a:r>
              <a:rPr lang="en-US" sz="3200" dirty="0"/>
              <a:t> September 1841.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Dvořák</a:t>
            </a:r>
            <a:r>
              <a:rPr lang="en-US" sz="3200" dirty="0"/>
              <a:t> wrote chamber music, including several string quartets, piano music, songs, operas and symphonies. </a:t>
            </a:r>
            <a:endParaRPr lang="en-IE" sz="32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86FB4B71-6D33-14F3-F522-7FC858CA0A90}"/>
              </a:ext>
            </a:extLst>
          </p:cNvPr>
          <p:cNvSpPr txBox="1">
            <a:spLocks/>
          </p:cNvSpPr>
          <p:nvPr/>
        </p:nvSpPr>
        <p:spPr>
          <a:xfrm>
            <a:off x="670844" y="374821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1E4783"/>
                </a:solidFill>
                <a:latin typeface="+mn-lt"/>
              </a:rPr>
              <a:t>Who is Antonín </a:t>
            </a:r>
            <a:r>
              <a:rPr lang="en-US" dirty="0" err="1">
                <a:solidFill>
                  <a:srgbClr val="1E4783"/>
                </a:solidFill>
                <a:latin typeface="+mn-lt"/>
              </a:rPr>
              <a:t>Dvořák</a:t>
            </a:r>
            <a:r>
              <a:rPr lang="en-US" dirty="0">
                <a:solidFill>
                  <a:srgbClr val="1E4783"/>
                </a:solidFill>
                <a:latin typeface="+mn-lt"/>
              </a:rPr>
              <a:t>?</a:t>
            </a:r>
          </a:p>
        </p:txBody>
      </p:sp>
      <p:pic>
        <p:nvPicPr>
          <p:cNvPr id="7" name="Picture 6" descr="A picture containing text, walking, people&#10;&#10;Description automatically generated">
            <a:extLst>
              <a:ext uri="{FF2B5EF4-FFF2-40B4-BE49-F238E27FC236}">
                <a16:creationId xmlns:a16="http://schemas.microsoft.com/office/drawing/2014/main" id="{14772605-4D0E-A507-08CB-6977DFF4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83" y="1157777"/>
            <a:ext cx="3415535" cy="42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A49E7E4F-6F9B-BB4E-B4C6-EB6D38A45792}"/>
              </a:ext>
            </a:extLst>
          </p:cNvPr>
          <p:cNvSpPr txBox="1">
            <a:spLocks/>
          </p:cNvSpPr>
          <p:nvPr/>
        </p:nvSpPr>
        <p:spPr>
          <a:xfrm>
            <a:off x="463296" y="1157777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1E4783"/>
              </a:solidFill>
              <a:latin typeface="+mj-lt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B0138EE-0CF0-44FA-AD45-F7BF91072AD0}"/>
              </a:ext>
            </a:extLst>
          </p:cNvPr>
          <p:cNvSpPr txBox="1">
            <a:spLocks/>
          </p:cNvSpPr>
          <p:nvPr/>
        </p:nvSpPr>
        <p:spPr>
          <a:xfrm>
            <a:off x="463296" y="1315156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46C31-7F3E-5E8C-799F-9FE52573B8CC}"/>
              </a:ext>
            </a:extLst>
          </p:cNvPr>
          <p:cNvSpPr txBox="1"/>
          <p:nvPr/>
        </p:nvSpPr>
        <p:spPr>
          <a:xfrm>
            <a:off x="463296" y="1184165"/>
            <a:ext cx="7225128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Antonín </a:t>
            </a:r>
            <a:r>
              <a:rPr lang="en-US" sz="3200" dirty="0" err="1"/>
              <a:t>Dvořák</a:t>
            </a:r>
            <a:r>
              <a:rPr lang="en-US" sz="3200" dirty="0"/>
              <a:t> was noted for adapting traditional folk music into opera, symphony and piano pieces.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last of </a:t>
            </a:r>
            <a:r>
              <a:rPr lang="en-US" sz="3200" dirty="0" err="1"/>
              <a:t>Dvořák’s</a:t>
            </a:r>
            <a:r>
              <a:rPr lang="en-US" sz="3200" dirty="0"/>
              <a:t> symphonies is known as the </a:t>
            </a:r>
            <a:r>
              <a:rPr lang="en-US" sz="3200" i="1" dirty="0"/>
              <a:t>New World </a:t>
            </a:r>
            <a:r>
              <a:rPr lang="en-US" sz="3200" dirty="0"/>
              <a:t>symphony, because he wrote it in the United States (the “New World”).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4C8872D-8F2B-9E3C-4DFF-E29223E46C94}"/>
              </a:ext>
            </a:extLst>
          </p:cNvPr>
          <p:cNvSpPr txBox="1">
            <a:spLocks/>
          </p:cNvSpPr>
          <p:nvPr/>
        </p:nvSpPr>
        <p:spPr>
          <a:xfrm>
            <a:off x="670844" y="374821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1E4783"/>
                </a:solidFill>
                <a:latin typeface="+mn-lt"/>
              </a:rPr>
              <a:t>What has Antonín </a:t>
            </a:r>
            <a:r>
              <a:rPr lang="en-US" dirty="0" err="1">
                <a:solidFill>
                  <a:srgbClr val="1E4783"/>
                </a:solidFill>
                <a:latin typeface="+mn-lt"/>
              </a:rPr>
              <a:t>Dvořák</a:t>
            </a:r>
            <a:r>
              <a:rPr lang="en-US" dirty="0">
                <a:solidFill>
                  <a:srgbClr val="1E4783"/>
                </a:solidFill>
                <a:latin typeface="+mn-lt"/>
              </a:rPr>
              <a:t> composed?</a:t>
            </a:r>
          </a:p>
        </p:txBody>
      </p:sp>
      <p:pic>
        <p:nvPicPr>
          <p:cNvPr id="10" name="Picture 9" descr="A person with a mustache&#10;&#10;Description automatically generated with low confidence">
            <a:extLst>
              <a:ext uri="{FF2B5EF4-FFF2-40B4-BE49-F238E27FC236}">
                <a16:creationId xmlns:a16="http://schemas.microsoft.com/office/drawing/2014/main" id="{4DE7C489-C5D3-FBC5-7D1C-58144734D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395" y="1222929"/>
            <a:ext cx="2924465" cy="41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A49E7E4F-6F9B-BB4E-B4C6-EB6D38A45792}"/>
              </a:ext>
            </a:extLst>
          </p:cNvPr>
          <p:cNvSpPr txBox="1">
            <a:spLocks/>
          </p:cNvSpPr>
          <p:nvPr/>
        </p:nvSpPr>
        <p:spPr>
          <a:xfrm>
            <a:off x="463296" y="1157777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1E4783"/>
              </a:solidFill>
              <a:latin typeface="+mj-lt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B0138EE-0CF0-44FA-AD45-F7BF91072AD0}"/>
              </a:ext>
            </a:extLst>
          </p:cNvPr>
          <p:cNvSpPr txBox="1">
            <a:spLocks/>
          </p:cNvSpPr>
          <p:nvPr/>
        </p:nvSpPr>
        <p:spPr>
          <a:xfrm>
            <a:off x="966553" y="1079087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C1812-2D11-C8BB-1FEC-C1AF7581FF81}"/>
              </a:ext>
            </a:extLst>
          </p:cNvPr>
          <p:cNvSpPr txBox="1"/>
          <p:nvPr/>
        </p:nvSpPr>
        <p:spPr>
          <a:xfrm>
            <a:off x="2914036" y="1027917"/>
            <a:ext cx="724921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Click the music note to listen to a short clip!</a:t>
            </a:r>
            <a:endParaRPr lang="en-IE" sz="2800" dirty="0">
              <a:latin typeface="+mn-lt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0FD191E-1470-950B-0BCA-D199E68D3BC2}"/>
              </a:ext>
            </a:extLst>
          </p:cNvPr>
          <p:cNvSpPr txBox="1">
            <a:spLocks/>
          </p:cNvSpPr>
          <p:nvPr/>
        </p:nvSpPr>
        <p:spPr>
          <a:xfrm>
            <a:off x="838200" y="382359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1E4783"/>
                </a:solidFill>
                <a:latin typeface="+mn-lt"/>
              </a:rPr>
              <a:t>New </a:t>
            </a:r>
            <a:r>
              <a:rPr lang="en-US">
                <a:solidFill>
                  <a:srgbClr val="1E4783"/>
                </a:solidFill>
                <a:latin typeface="+mn-lt"/>
              </a:rPr>
              <a:t>World Symphony</a:t>
            </a:r>
            <a:endParaRPr lang="en-US" dirty="0">
              <a:solidFill>
                <a:srgbClr val="1E4783"/>
              </a:solidFill>
              <a:latin typeface="+mn-lt"/>
            </a:endParaRPr>
          </a:p>
        </p:txBody>
      </p:sp>
      <p:pic>
        <p:nvPicPr>
          <p:cNvPr id="9" name="tomp3cc-dvorak-symphony-no-9-from-the-new-world-mvmt-2mp3_JN3gtk5u">
            <a:hlinkClick r:id="" action="ppaction://media"/>
            <a:extLst>
              <a:ext uri="{FF2B5EF4-FFF2-40B4-BE49-F238E27FC236}">
                <a16:creationId xmlns:a16="http://schemas.microsoft.com/office/drawing/2014/main" id="{CF3E0ABD-3D04-A437-EBAC-E3EA17841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/>
        </p:blipFill>
        <p:spPr>
          <a:xfrm>
            <a:off x="4227174" y="2041471"/>
            <a:ext cx="2775057" cy="277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A49E7E4F-6F9B-BB4E-B4C6-EB6D38A45792}"/>
              </a:ext>
            </a:extLst>
          </p:cNvPr>
          <p:cNvSpPr txBox="1">
            <a:spLocks/>
          </p:cNvSpPr>
          <p:nvPr/>
        </p:nvSpPr>
        <p:spPr>
          <a:xfrm>
            <a:off x="463296" y="1157777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1E4783"/>
              </a:solidFill>
              <a:latin typeface="+mj-lt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7B0138EE-0CF0-44FA-AD45-F7BF91072AD0}"/>
              </a:ext>
            </a:extLst>
          </p:cNvPr>
          <p:cNvSpPr txBox="1">
            <a:spLocks/>
          </p:cNvSpPr>
          <p:nvPr/>
        </p:nvSpPr>
        <p:spPr>
          <a:xfrm>
            <a:off x="463296" y="1315156"/>
            <a:ext cx="10515600" cy="4385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46C31-7F3E-5E8C-799F-9FE52573B8CC}"/>
              </a:ext>
            </a:extLst>
          </p:cNvPr>
          <p:cNvSpPr txBox="1"/>
          <p:nvPr/>
        </p:nvSpPr>
        <p:spPr>
          <a:xfrm>
            <a:off x="4666004" y="1151547"/>
            <a:ext cx="6785360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Dvořák</a:t>
            </a:r>
            <a:r>
              <a:rPr lang="en-US" sz="2800" dirty="0"/>
              <a:t> wrote many kinds of music, based on classical forms but also influenced by Czech folksong.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 lived during a time when Nationalistic feelings (a strong belief and pride in one’s own nation) were felt very strongly by the Czech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Dvořák</a:t>
            </a:r>
            <a:r>
              <a:rPr lang="en-US" sz="2800" dirty="0"/>
              <a:t> died after a short illness in 1904.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76912F6D-6ED2-93C6-1434-F328D72999A4}"/>
              </a:ext>
            </a:extLst>
          </p:cNvPr>
          <p:cNvSpPr txBox="1">
            <a:spLocks/>
          </p:cNvSpPr>
          <p:nvPr/>
        </p:nvSpPr>
        <p:spPr>
          <a:xfrm>
            <a:off x="670844" y="374821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1E4783"/>
                </a:solidFill>
                <a:latin typeface="+mn-lt"/>
              </a:rPr>
              <a:t>Antonín </a:t>
            </a:r>
            <a:r>
              <a:rPr lang="en-US" dirty="0" err="1">
                <a:solidFill>
                  <a:srgbClr val="1E4783"/>
                </a:solidFill>
                <a:latin typeface="+mn-lt"/>
              </a:rPr>
              <a:t>Dvořák</a:t>
            </a:r>
            <a:endParaRPr lang="en-US" dirty="0">
              <a:solidFill>
                <a:srgbClr val="1E4783"/>
              </a:solidFill>
              <a:latin typeface="+mn-lt"/>
            </a:endParaRPr>
          </a:p>
        </p:txBody>
      </p:sp>
      <p:pic>
        <p:nvPicPr>
          <p:cNvPr id="9" name="Picture 8" descr="A picture containing text, person, person, old&#10;&#10;Description automatically generated">
            <a:extLst>
              <a:ext uri="{FF2B5EF4-FFF2-40B4-BE49-F238E27FC236}">
                <a16:creationId xmlns:a16="http://schemas.microsoft.com/office/drawing/2014/main" id="{48845D43-A4E1-BA57-2AD2-C693F42C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04" y="1281217"/>
            <a:ext cx="2538600" cy="399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7" id="{D1825694-7590-1949-9300-78C28767D24A}" vid="{ACB7304C-F511-BC43-9D27-759DE0EFA4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3D915A4426684093B2B154FB385B6D" ma:contentTypeVersion="14" ma:contentTypeDescription="Create a new document." ma:contentTypeScope="" ma:versionID="5362bfd0ce3ba8fc4973436ea4b69ca5">
  <xsd:schema xmlns:xsd="http://www.w3.org/2001/XMLSchema" xmlns:xs="http://www.w3.org/2001/XMLSchema" xmlns:p="http://schemas.microsoft.com/office/2006/metadata/properties" xmlns:ns2="77a65c41-9590-4c90-9c1c-876fdeca38a7" xmlns:ns3="7e2a97da-8c15-4565-9056-cd6ff258b099" targetNamespace="http://schemas.microsoft.com/office/2006/metadata/properties" ma:root="true" ma:fieldsID="01796bed8b217a17e9164a52fb6714ae" ns2:_="" ns3:_="">
    <xsd:import namespace="77a65c41-9590-4c90-9c1c-876fdeca38a7"/>
    <xsd:import namespace="7e2a97da-8c15-4565-9056-cd6ff258b0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65c41-9590-4c90-9c1c-876fdeca3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a97da-8c15-4565-9056-cd6ff258b09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e2a97da-8c15-4565-9056-cd6ff258b099">
      <UserInfo>
        <DisplayName/>
        <AccountId xsi:nil="true"/>
        <AccountType/>
      </UserInfo>
    </SharedWithUsers>
    <lcf76f155ced4ddcb4097134ff3c332f xmlns="77a65c41-9590-4c90-9c1c-876fdeca38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78FAC6-FA06-4948-BBC1-B3BE54C99109}"/>
</file>

<file path=customXml/itemProps2.xml><?xml version="1.0" encoding="utf-8"?>
<ds:datastoreItem xmlns:ds="http://schemas.openxmlformats.org/officeDocument/2006/customXml" ds:itemID="{3928BEF5-367E-4C5B-81E4-04B2FC8B96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4703B7-6AFC-405E-8552-586ADD90211C}">
  <ds:schemaRefs>
    <ds:schemaRef ds:uri="http://schemas.microsoft.com/office/2006/metadata/properties"/>
    <ds:schemaRef ds:uri="http://schemas.microsoft.com/office/infopath/2007/PartnerControls"/>
    <ds:schemaRef ds:uri="7e2a97da-8c15-4565-9056-cd6ff258b0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4060</TotalTime>
  <Words>176</Words>
  <Application>Microsoft Office PowerPoint</Application>
  <PresentationFormat>Widescreen</PresentationFormat>
  <Paragraphs>16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Antonín Dvořák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Brian Wilson</cp:lastModifiedBy>
  <cp:revision>38</cp:revision>
  <dcterms:created xsi:type="dcterms:W3CDTF">2021-10-04T12:15:27Z</dcterms:created>
  <dcterms:modified xsi:type="dcterms:W3CDTF">2023-01-25T16:05:50Z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0x010100F93D915A4426684093B2B154FB385B6D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