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69" r:id="rId5"/>
    <p:sldId id="271" r:id="rId6"/>
    <p:sldId id="275" r:id="rId7"/>
    <p:sldId id="2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D81"/>
    <a:srgbClr val="742A83"/>
    <a:srgbClr val="A52F7B"/>
    <a:srgbClr val="F6891F"/>
    <a:srgbClr val="006C98"/>
    <a:srgbClr val="009E81"/>
    <a:srgbClr val="C62530"/>
    <a:srgbClr val="722B83"/>
    <a:srgbClr val="1E4783"/>
    <a:srgbClr val="C99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8DBEB9-E125-4A2F-A2AD-AA8ECD66B55E}" v="583" dt="2023-01-04T14:54:06.044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8"/>
    <p:restoredTop sz="96327"/>
  </p:normalViewPr>
  <p:slideViewPr>
    <p:cSldViewPr snapToGrid="0" snapToObjects="1">
      <p:cViewPr varScale="1">
        <p:scale>
          <a:sx n="74" d="100"/>
          <a:sy n="74" d="100"/>
        </p:scale>
        <p:origin x="73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Wilson" userId="8672ace6-ae0a-4a3a-884d-bf3e444e0e65" providerId="ADAL" clId="{E68DBEB9-E125-4A2F-A2AD-AA8ECD66B55E}"/>
    <pc:docChg chg="undo custSel addSld delSld modSld">
      <pc:chgData name="Brian Wilson" userId="8672ace6-ae0a-4a3a-884d-bf3e444e0e65" providerId="ADAL" clId="{E68DBEB9-E125-4A2F-A2AD-AA8ECD66B55E}" dt="2023-01-25T16:04:54.829" v="618"/>
      <pc:docMkLst>
        <pc:docMk/>
      </pc:docMkLst>
      <pc:sldChg chg="modSp mod">
        <pc:chgData name="Brian Wilson" userId="8672ace6-ae0a-4a3a-884d-bf3e444e0e65" providerId="ADAL" clId="{E68DBEB9-E125-4A2F-A2AD-AA8ECD66B55E}" dt="2023-01-25T16:04:54.829" v="618"/>
        <pc:sldMkLst>
          <pc:docMk/>
          <pc:sldMk cId="1701818618" sldId="269"/>
        </pc:sldMkLst>
        <pc:spChg chg="mod">
          <ac:chgData name="Brian Wilson" userId="8672ace6-ae0a-4a3a-884d-bf3e444e0e65" providerId="ADAL" clId="{E68DBEB9-E125-4A2F-A2AD-AA8ECD66B55E}" dt="2023-01-04T14:39:06.468" v="2"/>
          <ac:spMkLst>
            <pc:docMk/>
            <pc:sldMk cId="1701818618" sldId="269"/>
            <ac:spMk id="2" creationId="{5613E3D6-CDCF-284A-9984-0E744737305E}"/>
          </ac:spMkLst>
        </pc:spChg>
        <pc:spChg chg="mod">
          <ac:chgData name="Brian Wilson" userId="8672ace6-ae0a-4a3a-884d-bf3e444e0e65" providerId="ADAL" clId="{E68DBEB9-E125-4A2F-A2AD-AA8ECD66B55E}" dt="2023-01-25T16:04:54.829" v="618"/>
          <ac:spMkLst>
            <pc:docMk/>
            <pc:sldMk cId="1701818618" sldId="269"/>
            <ac:spMk id="3" creationId="{7A305C31-9E57-BC4C-867A-C6AFE157B4F1}"/>
          </ac:spMkLst>
        </pc:spChg>
      </pc:sldChg>
      <pc:sldChg chg="addSp delSp modSp mod delAnim modAnim">
        <pc:chgData name="Brian Wilson" userId="8672ace6-ae0a-4a3a-884d-bf3e444e0e65" providerId="ADAL" clId="{E68DBEB9-E125-4A2F-A2AD-AA8ECD66B55E}" dt="2023-01-04T14:53:48.121" v="612"/>
        <pc:sldMkLst>
          <pc:docMk/>
          <pc:sldMk cId="368286987" sldId="271"/>
        </pc:sldMkLst>
        <pc:spChg chg="mod">
          <ac:chgData name="Brian Wilson" userId="8672ace6-ae0a-4a3a-884d-bf3e444e0e65" providerId="ADAL" clId="{E68DBEB9-E125-4A2F-A2AD-AA8ECD66B55E}" dt="2023-01-04T14:46:59.013" v="522" actId="20577"/>
          <ac:spMkLst>
            <pc:docMk/>
            <pc:sldMk cId="368286987" sldId="271"/>
            <ac:spMk id="5" creationId="{75646C31-7F3E-5E8C-799F-9FE52573B8CC}"/>
          </ac:spMkLst>
        </pc:spChg>
        <pc:spChg chg="mod">
          <ac:chgData name="Brian Wilson" userId="8672ace6-ae0a-4a3a-884d-bf3e444e0e65" providerId="ADAL" clId="{E68DBEB9-E125-4A2F-A2AD-AA8ECD66B55E}" dt="2023-01-04T14:39:35.756" v="5"/>
          <ac:spMkLst>
            <pc:docMk/>
            <pc:sldMk cId="368286987" sldId="271"/>
            <ac:spMk id="6" creationId="{86FB4B71-6D33-14F3-F522-7FC858CA0A90}"/>
          </ac:spMkLst>
        </pc:spChg>
        <pc:picChg chg="add mod">
          <ac:chgData name="Brian Wilson" userId="8672ace6-ae0a-4a3a-884d-bf3e444e0e65" providerId="ADAL" clId="{E68DBEB9-E125-4A2F-A2AD-AA8ECD66B55E}" dt="2023-01-04T14:53:42.483" v="611" actId="14100"/>
          <ac:picMkLst>
            <pc:docMk/>
            <pc:sldMk cId="368286987" sldId="271"/>
            <ac:picMk id="7" creationId="{24DA73E5-63BC-BC8A-9533-F8A50B2FDC80}"/>
          </ac:picMkLst>
        </pc:picChg>
        <pc:picChg chg="del">
          <ac:chgData name="Brian Wilson" userId="8672ace6-ae0a-4a3a-884d-bf3e444e0e65" providerId="ADAL" clId="{E68DBEB9-E125-4A2F-A2AD-AA8ECD66B55E}" dt="2023-01-04T14:39:39.145" v="6" actId="478"/>
          <ac:picMkLst>
            <pc:docMk/>
            <pc:sldMk cId="368286987" sldId="271"/>
            <ac:picMk id="8" creationId="{B9F5F6B7-700F-9196-C971-4D71FB32BCE7}"/>
          </ac:picMkLst>
        </pc:picChg>
      </pc:sldChg>
      <pc:sldChg chg="modSp del">
        <pc:chgData name="Brian Wilson" userId="8672ace6-ae0a-4a3a-884d-bf3e444e0e65" providerId="ADAL" clId="{E68DBEB9-E125-4A2F-A2AD-AA8ECD66B55E}" dt="2023-01-04T14:50:20.384" v="548" actId="47"/>
        <pc:sldMkLst>
          <pc:docMk/>
          <pc:sldMk cId="2134277655" sldId="273"/>
        </pc:sldMkLst>
        <pc:spChg chg="mod">
          <ac:chgData name="Brian Wilson" userId="8672ace6-ae0a-4a3a-884d-bf3e444e0e65" providerId="ADAL" clId="{E68DBEB9-E125-4A2F-A2AD-AA8ECD66B55E}" dt="2023-01-04T14:42:33.576" v="436"/>
          <ac:spMkLst>
            <pc:docMk/>
            <pc:sldMk cId="2134277655" sldId="273"/>
            <ac:spMk id="5" creationId="{C0FD191E-1470-950B-0BCA-D199E68D3BC2}"/>
          </ac:spMkLst>
        </pc:spChg>
        <pc:spChg chg="mod">
          <ac:chgData name="Brian Wilson" userId="8672ace6-ae0a-4a3a-884d-bf3e444e0e65" providerId="ADAL" clId="{E68DBEB9-E125-4A2F-A2AD-AA8ECD66B55E}" dt="2023-01-04T14:42:39.348" v="447" actId="20577"/>
          <ac:spMkLst>
            <pc:docMk/>
            <pc:sldMk cId="2134277655" sldId="273"/>
            <ac:spMk id="7" creationId="{604C1812-2D11-C8BB-1FEC-C1AF7581FF81}"/>
          </ac:spMkLst>
        </pc:spChg>
      </pc:sldChg>
      <pc:sldChg chg="addSp delSp modSp mod delAnim modAnim">
        <pc:chgData name="Brian Wilson" userId="8672ace6-ae0a-4a3a-884d-bf3e444e0e65" providerId="ADAL" clId="{E68DBEB9-E125-4A2F-A2AD-AA8ECD66B55E}" dt="2023-01-04T14:53:57.737" v="614"/>
        <pc:sldMkLst>
          <pc:docMk/>
          <pc:sldMk cId="1698503690" sldId="275"/>
        </pc:sldMkLst>
        <pc:spChg chg="mod">
          <ac:chgData name="Brian Wilson" userId="8672ace6-ae0a-4a3a-884d-bf3e444e0e65" providerId="ADAL" clId="{E68DBEB9-E125-4A2F-A2AD-AA8ECD66B55E}" dt="2023-01-04T14:48:58.453" v="547" actId="20577"/>
          <ac:spMkLst>
            <pc:docMk/>
            <pc:sldMk cId="1698503690" sldId="275"/>
            <ac:spMk id="5" creationId="{75646C31-7F3E-5E8C-799F-9FE52573B8CC}"/>
          </ac:spMkLst>
        </pc:spChg>
        <pc:spChg chg="mod">
          <ac:chgData name="Brian Wilson" userId="8672ace6-ae0a-4a3a-884d-bf3e444e0e65" providerId="ADAL" clId="{E68DBEB9-E125-4A2F-A2AD-AA8ECD66B55E}" dt="2023-01-04T14:41:01.183" v="126"/>
          <ac:spMkLst>
            <pc:docMk/>
            <pc:sldMk cId="1698503690" sldId="275"/>
            <ac:spMk id="7" creationId="{C4C8872D-8F2B-9E3C-4DFF-E29223E46C94}"/>
          </ac:spMkLst>
        </pc:spChg>
        <pc:spChg chg="add del">
          <ac:chgData name="Brian Wilson" userId="8672ace6-ae0a-4a3a-884d-bf3e444e0e65" providerId="ADAL" clId="{E68DBEB9-E125-4A2F-A2AD-AA8ECD66B55E}" dt="2023-01-04T14:41:15.353" v="141" actId="22"/>
          <ac:spMkLst>
            <pc:docMk/>
            <pc:sldMk cId="1698503690" sldId="275"/>
            <ac:spMk id="8" creationId="{38CDFD1F-950E-5B3D-A5B2-BFE08EB13D98}"/>
          </ac:spMkLst>
        </pc:spChg>
        <pc:picChg chg="del">
          <ac:chgData name="Brian Wilson" userId="8672ace6-ae0a-4a3a-884d-bf3e444e0e65" providerId="ADAL" clId="{E68DBEB9-E125-4A2F-A2AD-AA8ECD66B55E}" dt="2023-01-04T14:41:02.918" v="127" actId="478"/>
          <ac:picMkLst>
            <pc:docMk/>
            <pc:sldMk cId="1698503690" sldId="275"/>
            <ac:picMk id="6" creationId="{E5FB4D47-A962-338F-DA99-01BA6DA22B97}"/>
          </ac:picMkLst>
        </pc:picChg>
        <pc:picChg chg="add mod">
          <ac:chgData name="Brian Wilson" userId="8672ace6-ae0a-4a3a-884d-bf3e444e0e65" providerId="ADAL" clId="{E68DBEB9-E125-4A2F-A2AD-AA8ECD66B55E}" dt="2023-01-04T14:44:13.468" v="463" actId="1076"/>
          <ac:picMkLst>
            <pc:docMk/>
            <pc:sldMk cId="1698503690" sldId="275"/>
            <ac:picMk id="10" creationId="{D4831ED9-052F-D3D9-C139-D924E00425DC}"/>
          </ac:picMkLst>
        </pc:picChg>
      </pc:sldChg>
      <pc:sldChg chg="del">
        <pc:chgData name="Brian Wilson" userId="8672ace6-ae0a-4a3a-884d-bf3e444e0e65" providerId="ADAL" clId="{E68DBEB9-E125-4A2F-A2AD-AA8ECD66B55E}" dt="2023-01-04T14:42:21.564" v="435" actId="47"/>
        <pc:sldMkLst>
          <pc:docMk/>
          <pc:sldMk cId="1615846889" sldId="276"/>
        </pc:sldMkLst>
      </pc:sldChg>
      <pc:sldChg chg="addSp delSp modSp add mod modAnim">
        <pc:chgData name="Brian Wilson" userId="8672ace6-ae0a-4a3a-884d-bf3e444e0e65" providerId="ADAL" clId="{E68DBEB9-E125-4A2F-A2AD-AA8ECD66B55E}" dt="2023-01-04T14:54:06.044" v="615"/>
        <pc:sldMkLst>
          <pc:docMk/>
          <pc:sldMk cId="3943794367" sldId="276"/>
        </pc:sldMkLst>
        <pc:spChg chg="mod">
          <ac:chgData name="Brian Wilson" userId="8672ace6-ae0a-4a3a-884d-bf3e444e0e65" providerId="ADAL" clId="{E68DBEB9-E125-4A2F-A2AD-AA8ECD66B55E}" dt="2023-01-04T14:51:39.818" v="603" actId="1076"/>
          <ac:spMkLst>
            <pc:docMk/>
            <pc:sldMk cId="3943794367" sldId="276"/>
            <ac:spMk id="5" creationId="{75646C31-7F3E-5E8C-799F-9FE52573B8CC}"/>
          </ac:spMkLst>
        </pc:spChg>
        <pc:picChg chg="add mod">
          <ac:chgData name="Brian Wilson" userId="8672ace6-ae0a-4a3a-884d-bf3e444e0e65" providerId="ADAL" clId="{E68DBEB9-E125-4A2F-A2AD-AA8ECD66B55E}" dt="2023-01-04T14:53:29.330" v="609" actId="1076"/>
          <ac:picMkLst>
            <pc:docMk/>
            <pc:sldMk cId="3943794367" sldId="276"/>
            <ac:picMk id="2" creationId="{1AC261F9-1FE5-BF88-C47B-3B6DDE0FEECD}"/>
          </ac:picMkLst>
        </pc:picChg>
        <pc:picChg chg="del">
          <ac:chgData name="Brian Wilson" userId="8672ace6-ae0a-4a3a-884d-bf3e444e0e65" providerId="ADAL" clId="{E68DBEB9-E125-4A2F-A2AD-AA8ECD66B55E}" dt="2023-01-04T14:51:14.884" v="550" actId="478"/>
          <ac:picMkLst>
            <pc:docMk/>
            <pc:sldMk cId="3943794367" sldId="276"/>
            <ac:picMk id="10" creationId="{D4831ED9-052F-D3D9-C139-D924E00425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3304997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rgbClr val="006C9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5052836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rgbClr val="006C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25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9" r:id="rId3"/>
    <p:sldLayoutId id="2147483668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3D6-CDCF-284A-9984-0E7447373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Amhrán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na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bhFiann</a:t>
            </a:r>
            <a:br>
              <a:rPr lang="en-US" dirty="0">
                <a:solidFill>
                  <a:srgbClr val="1E4783"/>
                </a:solidFill>
                <a:latin typeface="+mn-lt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05C31-9E57-BC4C-867A-C6AFE157B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Class</a:t>
            </a:r>
          </a:p>
          <a:p>
            <a:r>
              <a:rPr lang="en-US" dirty="0"/>
              <a:t>Unit 1, Lesson 6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E4783"/>
              </a:solidFill>
              <a:latin typeface="+mj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B0138EE-0CF0-44FA-AD45-F7BF91072AD0}"/>
              </a:ext>
            </a:extLst>
          </p:cNvPr>
          <p:cNvSpPr txBox="1">
            <a:spLocks/>
          </p:cNvSpPr>
          <p:nvPr/>
        </p:nvSpPr>
        <p:spPr>
          <a:xfrm>
            <a:off x="463296" y="1315156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46C31-7F3E-5E8C-799F-9FE52573B8CC}"/>
              </a:ext>
            </a:extLst>
          </p:cNvPr>
          <p:cNvSpPr txBox="1"/>
          <p:nvPr/>
        </p:nvSpPr>
        <p:spPr>
          <a:xfrm>
            <a:off x="4666004" y="1151547"/>
            <a:ext cx="6785360" cy="40318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national anthem of Ireland is called "</a:t>
            </a:r>
            <a:r>
              <a:rPr lang="en-US" sz="3200" dirty="0" err="1"/>
              <a:t>Amhrán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bhFiann</a:t>
            </a:r>
            <a:r>
              <a:rPr lang="en-US" sz="3200" dirty="0"/>
              <a:t>" which in English means "The Soldier's Song“.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Irish-language lyrics were written by Liam Ó </a:t>
            </a:r>
            <a:r>
              <a:rPr lang="en-US" sz="3200" dirty="0" err="1"/>
              <a:t>Rinn</a:t>
            </a:r>
            <a:r>
              <a:rPr lang="en-US" sz="3200" dirty="0"/>
              <a:t> and the music was composed by Patrick Heeney and </a:t>
            </a:r>
            <a:r>
              <a:rPr lang="en-US" sz="3200" dirty="0" err="1"/>
              <a:t>Peadar</a:t>
            </a:r>
            <a:r>
              <a:rPr lang="en-US" sz="3200" dirty="0"/>
              <a:t> Kearney.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86FB4B71-6D33-14F3-F522-7FC858CA0A90}"/>
              </a:ext>
            </a:extLst>
          </p:cNvPr>
          <p:cNvSpPr txBox="1">
            <a:spLocks/>
          </p:cNvSpPr>
          <p:nvPr/>
        </p:nvSpPr>
        <p:spPr>
          <a:xfrm>
            <a:off x="670844" y="374821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1E4783"/>
                </a:solidFill>
                <a:latin typeface="+mn-lt"/>
              </a:rPr>
              <a:t>Amhrán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na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bhFiann</a:t>
            </a:r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7" name="Picture 6" descr="A flag on a flagpole&#10;&#10;Description automatically generated with low confidence">
            <a:extLst>
              <a:ext uri="{FF2B5EF4-FFF2-40B4-BE49-F238E27FC236}">
                <a16:creationId xmlns:a16="http://schemas.microsoft.com/office/drawing/2014/main" id="{24DA73E5-63BC-BC8A-9533-F8A50B2FD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44" y="1399997"/>
            <a:ext cx="3758210" cy="30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E4783"/>
              </a:solidFill>
              <a:latin typeface="+mj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B0138EE-0CF0-44FA-AD45-F7BF91072AD0}"/>
              </a:ext>
            </a:extLst>
          </p:cNvPr>
          <p:cNvSpPr txBox="1">
            <a:spLocks/>
          </p:cNvSpPr>
          <p:nvPr/>
        </p:nvSpPr>
        <p:spPr>
          <a:xfrm>
            <a:off x="463296" y="1315156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46C31-7F3E-5E8C-799F-9FE52573B8CC}"/>
              </a:ext>
            </a:extLst>
          </p:cNvPr>
          <p:cNvSpPr txBox="1"/>
          <p:nvPr/>
        </p:nvSpPr>
        <p:spPr>
          <a:xfrm>
            <a:off x="463296" y="1184165"/>
            <a:ext cx="7225128" cy="40318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Amhrán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bhFiann</a:t>
            </a:r>
            <a:r>
              <a:rPr lang="en-US" sz="3200" dirty="0"/>
              <a:t> was first composed in early 1910 and was adopted as the official national anthem in 1926.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anthem is a call to arms, urging the people of Ireland to fight for their country and freedom.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It is traditionally played at Irish sporting events and other national occasions.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C8872D-8F2B-9E3C-4DFF-E29223E46C94}"/>
              </a:ext>
            </a:extLst>
          </p:cNvPr>
          <p:cNvSpPr txBox="1">
            <a:spLocks/>
          </p:cNvSpPr>
          <p:nvPr/>
        </p:nvSpPr>
        <p:spPr>
          <a:xfrm>
            <a:off x="670844" y="374821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1E4783"/>
                </a:solidFill>
                <a:latin typeface="+mn-lt"/>
              </a:rPr>
              <a:t>Amhrán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na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bhFiann</a:t>
            </a:r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10" name="Picture 9" descr="A picture containing sky, nature, outdoor&#10;&#10;Description automatically generated">
            <a:extLst>
              <a:ext uri="{FF2B5EF4-FFF2-40B4-BE49-F238E27FC236}">
                <a16:creationId xmlns:a16="http://schemas.microsoft.com/office/drawing/2014/main" id="{D4831ED9-052F-D3D9-C139-D924E004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151" y="1669744"/>
            <a:ext cx="4314474" cy="27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0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E4783"/>
              </a:solidFill>
              <a:latin typeface="+mj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B0138EE-0CF0-44FA-AD45-F7BF91072AD0}"/>
              </a:ext>
            </a:extLst>
          </p:cNvPr>
          <p:cNvSpPr txBox="1">
            <a:spLocks/>
          </p:cNvSpPr>
          <p:nvPr/>
        </p:nvSpPr>
        <p:spPr>
          <a:xfrm>
            <a:off x="463296" y="1315156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46C31-7F3E-5E8C-799F-9FE52573B8CC}"/>
              </a:ext>
            </a:extLst>
          </p:cNvPr>
          <p:cNvSpPr txBox="1"/>
          <p:nvPr/>
        </p:nvSpPr>
        <p:spPr>
          <a:xfrm>
            <a:off x="2591199" y="1022768"/>
            <a:ext cx="722512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200" dirty="0"/>
              <a:t>Click the Irish flag to listen to a short clip!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C8872D-8F2B-9E3C-4DFF-E29223E46C94}"/>
              </a:ext>
            </a:extLst>
          </p:cNvPr>
          <p:cNvSpPr txBox="1">
            <a:spLocks/>
          </p:cNvSpPr>
          <p:nvPr/>
        </p:nvSpPr>
        <p:spPr>
          <a:xfrm>
            <a:off x="670844" y="374821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1E4783"/>
                </a:solidFill>
                <a:latin typeface="+mn-lt"/>
              </a:rPr>
              <a:t>Amhrán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na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bhFiann</a:t>
            </a:r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2" name="AMHRAIN NA BHFIANN">
            <a:hlinkClick r:id="" action="ppaction://media"/>
            <a:extLst>
              <a:ext uri="{FF2B5EF4-FFF2-40B4-BE49-F238E27FC236}">
                <a16:creationId xmlns:a16="http://schemas.microsoft.com/office/drawing/2014/main" id="{1AC261F9-1FE5-BF88-C47B-3B6DDE0FE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3697984" y="2129650"/>
            <a:ext cx="4429066" cy="22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D915A4426684093B2B154FB385B6D" ma:contentTypeVersion="14" ma:contentTypeDescription="Create a new document." ma:contentTypeScope="" ma:versionID="5362bfd0ce3ba8fc4973436ea4b69ca5">
  <xsd:schema xmlns:xsd="http://www.w3.org/2001/XMLSchema" xmlns:xs="http://www.w3.org/2001/XMLSchema" xmlns:p="http://schemas.microsoft.com/office/2006/metadata/properties" xmlns:ns2="77a65c41-9590-4c90-9c1c-876fdeca38a7" xmlns:ns3="7e2a97da-8c15-4565-9056-cd6ff258b099" targetNamespace="http://schemas.microsoft.com/office/2006/metadata/properties" ma:root="true" ma:fieldsID="01796bed8b217a17e9164a52fb6714ae" ns2:_="" ns3:_="">
    <xsd:import namespace="77a65c41-9590-4c90-9c1c-876fdeca38a7"/>
    <xsd:import namespace="7e2a97da-8c15-4565-9056-cd6ff258b0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a65c41-9590-4c90-9c1c-876fdeca3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742b05b-9ba8-4872-bed0-60cf4bd1a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a97da-8c15-4565-9056-cd6ff258b09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e2a97da-8c15-4565-9056-cd6ff258b099">
      <UserInfo>
        <DisplayName/>
        <AccountId xsi:nil="true"/>
        <AccountType/>
      </UserInfo>
    </SharedWithUsers>
    <lcf76f155ced4ddcb4097134ff3c332f xmlns="77a65c41-9590-4c90-9c1c-876fdeca38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51B522-B1DB-494E-8E1B-7092FB0FF858}"/>
</file>

<file path=customXml/itemProps2.xml><?xml version="1.0" encoding="utf-8"?>
<ds:datastoreItem xmlns:ds="http://schemas.openxmlformats.org/officeDocument/2006/customXml" ds:itemID="{3928BEF5-367E-4C5B-81E4-04B2FC8B96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4703B7-6AFC-405E-8552-586ADD90211C}">
  <ds:schemaRefs>
    <ds:schemaRef ds:uri="http://schemas.microsoft.com/office/2006/metadata/properties"/>
    <ds:schemaRef ds:uri="http://schemas.microsoft.com/office/infopath/2007/PartnerControls"/>
    <ds:schemaRef ds:uri="7e2a97da-8c15-4565-9056-cd6ff258b0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4230</TotalTime>
  <Words>128</Words>
  <Application>Microsoft Office PowerPoint</Application>
  <PresentationFormat>Widescreen</PresentationFormat>
  <Paragraphs>12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Amhrán na bhFiann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Brian Wilson</cp:lastModifiedBy>
  <cp:revision>40</cp:revision>
  <dcterms:created xsi:type="dcterms:W3CDTF">2021-10-04T12:15:27Z</dcterms:created>
  <dcterms:modified xsi:type="dcterms:W3CDTF">2023-01-25T16:04:55Z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0x010100F93D915A4426684093B2B154FB385B6D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