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9" r:id="rId2"/>
    <p:sldId id="26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D81"/>
    <a:srgbClr val="742A83"/>
    <a:srgbClr val="A52F7B"/>
    <a:srgbClr val="F6891F"/>
    <a:srgbClr val="006C98"/>
    <a:srgbClr val="009E81"/>
    <a:srgbClr val="C62530"/>
    <a:srgbClr val="722B83"/>
    <a:srgbClr val="1E4783"/>
    <a:srgbClr val="C99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F3403E-86C1-45E0-A39F-2D3485D90B08}" v="15" dt="2022-01-20T12:47:20.129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629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1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Wilson" userId="8672ace6-ae0a-4a3a-884d-bf3e444e0e65" providerId="ADAL" clId="{48F3403E-86C1-45E0-A39F-2D3485D90B08}"/>
    <pc:docChg chg="undo redo custSel addSld delSld modSld sldOrd">
      <pc:chgData name="Brian Wilson" userId="8672ace6-ae0a-4a3a-884d-bf3e444e0e65" providerId="ADAL" clId="{48F3403E-86C1-45E0-A39F-2D3485D90B08}" dt="2022-01-20T14:27:23.853" v="331" actId="1076"/>
      <pc:docMkLst>
        <pc:docMk/>
      </pc:docMkLst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4204063863" sldId="259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4036130638" sldId="260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1981994060" sldId="261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2781753426" sldId="263"/>
        </pc:sldMkLst>
      </pc:sldChg>
      <pc:sldChg chg="addSp modSp del mod ord">
        <pc:chgData name="Brian Wilson" userId="8672ace6-ae0a-4a3a-884d-bf3e444e0e65" providerId="ADAL" clId="{48F3403E-86C1-45E0-A39F-2D3485D90B08}" dt="2022-01-20T14:27:23.853" v="331" actId="1076"/>
        <pc:sldMkLst>
          <pc:docMk/>
          <pc:sldMk cId="4234428432" sldId="264"/>
        </pc:sldMkLst>
        <pc:spChg chg="mod">
          <ac:chgData name="Brian Wilson" userId="8672ace6-ae0a-4a3a-884d-bf3e444e0e65" providerId="ADAL" clId="{48F3403E-86C1-45E0-A39F-2D3485D90B08}" dt="2022-01-20T12:49:56.712" v="324" actId="1076"/>
          <ac:spMkLst>
            <pc:docMk/>
            <pc:sldMk cId="4234428432" sldId="264"/>
            <ac:spMk id="2" creationId="{DBC746D7-6FBC-9846-BCDA-7D077E7DD4E3}"/>
          </ac:spMkLst>
        </pc:spChg>
        <pc:spChg chg="mod">
          <ac:chgData name="Brian Wilson" userId="8672ace6-ae0a-4a3a-884d-bf3e444e0e65" providerId="ADAL" clId="{48F3403E-86C1-45E0-A39F-2D3485D90B08}" dt="2022-01-12T13:12:04.818" v="107" actId="20577"/>
          <ac:spMkLst>
            <pc:docMk/>
            <pc:sldMk cId="4234428432" sldId="264"/>
            <ac:spMk id="3" creationId="{A49E7E4F-6F9B-BB4E-B4C6-EB6D38A45792}"/>
          </ac:spMkLst>
        </pc:spChg>
        <pc:spChg chg="add mod">
          <ac:chgData name="Brian Wilson" userId="8672ace6-ae0a-4a3a-884d-bf3e444e0e65" providerId="ADAL" clId="{48F3403E-86C1-45E0-A39F-2D3485D90B08}" dt="2022-01-20T12:52:12.854" v="329" actId="20577"/>
          <ac:spMkLst>
            <pc:docMk/>
            <pc:sldMk cId="4234428432" sldId="264"/>
            <ac:spMk id="4" creationId="{7B0138EE-0CF0-44FA-AD45-F7BF91072AD0}"/>
          </ac:spMkLst>
        </pc:spChg>
        <pc:picChg chg="add mod">
          <ac:chgData name="Brian Wilson" userId="8672ace6-ae0a-4a3a-884d-bf3e444e0e65" providerId="ADAL" clId="{48F3403E-86C1-45E0-A39F-2D3485D90B08}" dt="2022-01-20T14:27:23.853" v="331" actId="1076"/>
          <ac:picMkLst>
            <pc:docMk/>
            <pc:sldMk cId="4234428432" sldId="264"/>
            <ac:picMk id="5" creationId="{6292D661-3231-4C31-A29C-F04F6DDB89DA}"/>
          </ac:picMkLst>
        </pc:picChg>
        <pc:picChg chg="add mod">
          <ac:chgData name="Brian Wilson" userId="8672ace6-ae0a-4a3a-884d-bf3e444e0e65" providerId="ADAL" clId="{48F3403E-86C1-45E0-A39F-2D3485D90B08}" dt="2022-01-20T14:27:23.853" v="331" actId="1076"/>
          <ac:picMkLst>
            <pc:docMk/>
            <pc:sldMk cId="4234428432" sldId="264"/>
            <ac:picMk id="6" creationId="{7E840644-F111-42A1-A1BA-C85464F68329}"/>
          </ac:picMkLst>
        </pc:picChg>
        <pc:picChg chg="add mod">
          <ac:chgData name="Brian Wilson" userId="8672ace6-ae0a-4a3a-884d-bf3e444e0e65" providerId="ADAL" clId="{48F3403E-86C1-45E0-A39F-2D3485D90B08}" dt="2022-01-20T14:27:23.853" v="331" actId="1076"/>
          <ac:picMkLst>
            <pc:docMk/>
            <pc:sldMk cId="4234428432" sldId="264"/>
            <ac:picMk id="7" creationId="{D60BE12B-0F56-4B54-ACBB-39C24665723B}"/>
          </ac:picMkLst>
        </pc:picChg>
        <pc:picChg chg="add mod">
          <ac:chgData name="Brian Wilson" userId="8672ace6-ae0a-4a3a-884d-bf3e444e0e65" providerId="ADAL" clId="{48F3403E-86C1-45E0-A39F-2D3485D90B08}" dt="2022-01-20T14:27:23.853" v="331" actId="1076"/>
          <ac:picMkLst>
            <pc:docMk/>
            <pc:sldMk cId="4234428432" sldId="264"/>
            <ac:picMk id="8" creationId="{F6771B45-25DC-4542-8714-038B6842A63C}"/>
          </ac:picMkLst>
        </pc:picChg>
      </pc:sldChg>
      <pc:sldChg chg="addSp delSp modSp del mod">
        <pc:chgData name="Brian Wilson" userId="8672ace6-ae0a-4a3a-884d-bf3e444e0e65" providerId="ADAL" clId="{48F3403E-86C1-45E0-A39F-2D3485D90B08}" dt="2022-01-20T12:52:02.895" v="325" actId="2696"/>
        <pc:sldMkLst>
          <pc:docMk/>
          <pc:sldMk cId="4191824830" sldId="265"/>
        </pc:sldMkLst>
        <pc:spChg chg="del mod">
          <ac:chgData name="Brian Wilson" userId="8672ace6-ae0a-4a3a-884d-bf3e444e0e65" providerId="ADAL" clId="{48F3403E-86C1-45E0-A39F-2D3485D90B08}" dt="2022-01-12T13:03:32.833" v="3" actId="478"/>
          <ac:spMkLst>
            <pc:docMk/>
            <pc:sldMk cId="4191824830" sldId="265"/>
            <ac:spMk id="2" creationId="{05D98C60-0D5F-394A-8B6D-AD7ABDA706F4}"/>
          </ac:spMkLst>
        </pc:spChg>
        <pc:spChg chg="del mod">
          <ac:chgData name="Brian Wilson" userId="8672ace6-ae0a-4a3a-884d-bf3e444e0e65" providerId="ADAL" clId="{48F3403E-86C1-45E0-A39F-2D3485D90B08}" dt="2022-01-12T13:03:34.422" v="5" actId="478"/>
          <ac:spMkLst>
            <pc:docMk/>
            <pc:sldMk cId="4191824830" sldId="265"/>
            <ac:spMk id="3" creationId="{8F280075-6111-3F41-931C-51719972A848}"/>
          </ac:spMkLst>
        </pc:spChg>
        <pc:picChg chg="add mod">
          <ac:chgData name="Brian Wilson" userId="8672ace6-ae0a-4a3a-884d-bf3e444e0e65" providerId="ADAL" clId="{48F3403E-86C1-45E0-A39F-2D3485D90B08}" dt="2022-01-20T12:46:52.769" v="268" actId="1076"/>
          <ac:picMkLst>
            <pc:docMk/>
            <pc:sldMk cId="4191824830" sldId="265"/>
            <ac:picMk id="5" creationId="{88955416-C7B7-4A40-AF26-99E074A4A112}"/>
          </ac:picMkLst>
        </pc:picChg>
        <pc:picChg chg="add mod">
          <ac:chgData name="Brian Wilson" userId="8672ace6-ae0a-4a3a-884d-bf3e444e0e65" providerId="ADAL" clId="{48F3403E-86C1-45E0-A39F-2D3485D90B08}" dt="2022-01-20T12:47:10.348" v="273" actId="1076"/>
          <ac:picMkLst>
            <pc:docMk/>
            <pc:sldMk cId="4191824830" sldId="265"/>
            <ac:picMk id="6" creationId="{76CF36AA-3FD6-42AA-BF77-2A5E217BDF32}"/>
          </ac:picMkLst>
        </pc:picChg>
        <pc:picChg chg="add mod">
          <ac:chgData name="Brian Wilson" userId="8672ace6-ae0a-4a3a-884d-bf3e444e0e65" providerId="ADAL" clId="{48F3403E-86C1-45E0-A39F-2D3485D90B08}" dt="2022-01-20T12:46:51.056" v="267" actId="1076"/>
          <ac:picMkLst>
            <pc:docMk/>
            <pc:sldMk cId="4191824830" sldId="265"/>
            <ac:picMk id="7" creationId="{59756A40-4AA2-43B8-9427-8A9D858215DF}"/>
          </ac:picMkLst>
        </pc:picChg>
        <pc:picChg chg="add mod">
          <ac:chgData name="Brian Wilson" userId="8672ace6-ae0a-4a3a-884d-bf3e444e0e65" providerId="ADAL" clId="{48F3403E-86C1-45E0-A39F-2D3485D90B08}" dt="2022-01-20T12:47:10.348" v="273" actId="1076"/>
          <ac:picMkLst>
            <pc:docMk/>
            <pc:sldMk cId="4191824830" sldId="265"/>
            <ac:picMk id="8" creationId="{AA509535-935A-4B5E-973D-ED7C5F3ECDC3}"/>
          </ac:picMkLst>
        </pc:picChg>
        <pc:picChg chg="add del mod">
          <ac:chgData name="Brian Wilson" userId="8672ace6-ae0a-4a3a-884d-bf3e444e0e65" providerId="ADAL" clId="{48F3403E-86C1-45E0-A39F-2D3485D90B08}" dt="2022-01-20T12:47:10.348" v="273" actId="1076"/>
          <ac:picMkLst>
            <pc:docMk/>
            <pc:sldMk cId="4191824830" sldId="265"/>
            <ac:picMk id="9" creationId="{AFFF9297-E3D1-4D70-B8A2-88FBF8E4A54A}"/>
          </ac:picMkLst>
        </pc:picChg>
        <pc:picChg chg="add mod">
          <ac:chgData name="Brian Wilson" userId="8672ace6-ae0a-4a3a-884d-bf3e444e0e65" providerId="ADAL" clId="{48F3403E-86C1-45E0-A39F-2D3485D90B08}" dt="2022-01-20T12:47:10.348" v="273" actId="1076"/>
          <ac:picMkLst>
            <pc:docMk/>
            <pc:sldMk cId="4191824830" sldId="265"/>
            <ac:picMk id="10" creationId="{C2E22D95-79A5-411D-9CBD-928E56E15239}"/>
          </ac:picMkLst>
        </pc:picChg>
        <pc:picChg chg="add del mod">
          <ac:chgData name="Brian Wilson" userId="8672ace6-ae0a-4a3a-884d-bf3e444e0e65" providerId="ADAL" clId="{48F3403E-86C1-45E0-A39F-2D3485D90B08}" dt="2022-01-20T12:46:57.562" v="270" actId="1076"/>
          <ac:picMkLst>
            <pc:docMk/>
            <pc:sldMk cId="4191824830" sldId="265"/>
            <ac:picMk id="11" creationId="{CB829684-0FAD-46F1-A6E6-D0C3F8704EB5}"/>
          </ac:picMkLst>
        </pc:picChg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953905694" sldId="266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430780484" sldId="267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946376444" sldId="268"/>
        </pc:sldMkLst>
      </pc:sldChg>
      <pc:sldChg chg="modSp mod">
        <pc:chgData name="Brian Wilson" userId="8672ace6-ae0a-4a3a-884d-bf3e444e0e65" providerId="ADAL" clId="{48F3403E-86C1-45E0-A39F-2D3485D90B08}" dt="2022-01-19T15:50:29.913" v="251" actId="20577"/>
        <pc:sldMkLst>
          <pc:docMk/>
          <pc:sldMk cId="1701818618" sldId="269"/>
        </pc:sldMkLst>
        <pc:spChg chg="mod">
          <ac:chgData name="Brian Wilson" userId="8672ace6-ae0a-4a3a-884d-bf3e444e0e65" providerId="ADAL" clId="{48F3403E-86C1-45E0-A39F-2D3485D90B08}" dt="2022-01-12T13:33:59.070" v="109" actId="27636"/>
          <ac:spMkLst>
            <pc:docMk/>
            <pc:sldMk cId="1701818618" sldId="269"/>
            <ac:spMk id="2" creationId="{5613E3D6-CDCF-284A-9984-0E744737305E}"/>
          </ac:spMkLst>
        </pc:spChg>
        <pc:spChg chg="mod">
          <ac:chgData name="Brian Wilson" userId="8672ace6-ae0a-4a3a-884d-bf3e444e0e65" providerId="ADAL" clId="{48F3403E-86C1-45E0-A39F-2D3485D90B08}" dt="2022-01-19T15:50:29.913" v="251" actId="20577"/>
          <ac:spMkLst>
            <pc:docMk/>
            <pc:sldMk cId="1701818618" sldId="269"/>
            <ac:spMk id="3" creationId="{7A305C31-9E57-BC4C-867A-C6AFE157B4F1}"/>
          </ac:spMkLst>
        </pc:spChg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673545963" sldId="270"/>
        </pc:sldMkLst>
      </pc:sldChg>
      <pc:sldChg chg="new add del">
        <pc:chgData name="Brian Wilson" userId="8672ace6-ae0a-4a3a-884d-bf3e444e0e65" providerId="ADAL" clId="{48F3403E-86C1-45E0-A39F-2D3485D90B08}" dt="2022-01-12T13:11:40.028" v="83" actId="47"/>
        <pc:sldMkLst>
          <pc:docMk/>
          <pc:sldMk cId="2671575098" sldId="270"/>
        </pc:sldMkLst>
      </pc:sldChg>
      <pc:sldChg chg="addSp delSp modSp new add del mod modClrScheme chgLayout">
        <pc:chgData name="Brian Wilson" userId="8672ace6-ae0a-4a3a-884d-bf3e444e0e65" providerId="ADAL" clId="{48F3403E-86C1-45E0-A39F-2D3485D90B08}" dt="2022-01-12T13:11:06.532" v="79" actId="47"/>
        <pc:sldMkLst>
          <pc:docMk/>
          <pc:sldMk cId="4083919709" sldId="270"/>
        </pc:sldMkLst>
        <pc:spChg chg="add del mod">
          <ac:chgData name="Brian Wilson" userId="8672ace6-ae0a-4a3a-884d-bf3e444e0e65" providerId="ADAL" clId="{48F3403E-86C1-45E0-A39F-2D3485D90B08}" dt="2022-01-12T13:11:06.370" v="78" actId="700"/>
          <ac:spMkLst>
            <pc:docMk/>
            <pc:sldMk cId="4083919709" sldId="270"/>
            <ac:spMk id="2" creationId="{8F4DDFE9-C69F-484A-8346-2BEC3A0D143B}"/>
          </ac:spMkLst>
        </pc:spChg>
        <pc:spChg chg="add del mod">
          <ac:chgData name="Brian Wilson" userId="8672ace6-ae0a-4a3a-884d-bf3e444e0e65" providerId="ADAL" clId="{48F3403E-86C1-45E0-A39F-2D3485D90B08}" dt="2022-01-12T13:11:06.370" v="78" actId="700"/>
          <ac:spMkLst>
            <pc:docMk/>
            <pc:sldMk cId="4083919709" sldId="270"/>
            <ac:spMk id="3" creationId="{38E4B5A6-B15C-4FDF-BA6F-170C58EC4B9E}"/>
          </ac:spMkLst>
        </pc:spChg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508154409" sldId="272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1154432427" sldId="273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3901304917" sldId="274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211140751" sldId="275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713645511" sldId="276"/>
        </pc:sldMkLst>
      </pc:sldChg>
      <pc:sldChg chg="del">
        <pc:chgData name="Brian Wilson" userId="8672ace6-ae0a-4a3a-884d-bf3e444e0e65" providerId="ADAL" clId="{48F3403E-86C1-45E0-A39F-2D3485D90B08}" dt="2022-01-12T13:03:09.831" v="0" actId="47"/>
        <pc:sldMkLst>
          <pc:docMk/>
          <pc:sldMk cId="4206134335" sldId="277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4256607240" sldId="278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60980475" sldId="279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49499082" sldId="280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87559941" sldId="281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25183886" sldId="282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589473030" sldId="283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994030448" sldId="284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612983777" sldId="285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471970383" sldId="286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1789418687" sldId="287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1021539515" sldId="288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1574363879" sldId="289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551297351" sldId="290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2720415066" sldId="291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3811801669" sldId="292"/>
        </pc:sldMkLst>
      </pc:sldChg>
      <pc:sldChg chg="del">
        <pc:chgData name="Brian Wilson" userId="8672ace6-ae0a-4a3a-884d-bf3e444e0e65" providerId="ADAL" clId="{48F3403E-86C1-45E0-A39F-2D3485D90B08}" dt="2022-01-12T13:03:26.276" v="1" actId="47"/>
        <pc:sldMkLst>
          <pc:docMk/>
          <pc:sldMk cId="1025817388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304997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rgbClr val="006C9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052836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rgbClr val="006C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2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9" r:id="rId3"/>
    <p:sldLayoutId id="2147483668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1E4783"/>
                </a:solidFill>
                <a:latin typeface="+mn-lt"/>
              </a:rPr>
              <a:t>Storm sound picture</a:t>
            </a:r>
            <a:br>
              <a:rPr lang="en-US" dirty="0">
                <a:solidFill>
                  <a:srgbClr val="1E4783"/>
                </a:solidFill>
                <a:latin typeface="+mn-lt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05C31-9E57-BC4C-867A-C6AFE157B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6, Lesson 7</a:t>
            </a:r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0404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Storm sound picture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Arrange the images to compose your own storm sound picture.</a:t>
            </a:r>
          </a:p>
        </p:txBody>
      </p:sp>
      <p:pic>
        <p:nvPicPr>
          <p:cNvPr id="5" name="Picture 4" descr="A picture containing outdoor, dark, outdoor object, clouds&#10;&#10;Description automatically generated">
            <a:extLst>
              <a:ext uri="{FF2B5EF4-FFF2-40B4-BE49-F238E27FC236}">
                <a16:creationId xmlns:a16="http://schemas.microsoft.com/office/drawing/2014/main" id="{6292D661-3231-4C31-A29C-F04F6DDB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23" y="2880209"/>
            <a:ext cx="2122217" cy="1497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birds fly through the air&#10;&#10;Description automatically generated with low confidence">
            <a:extLst>
              <a:ext uri="{FF2B5EF4-FFF2-40B4-BE49-F238E27FC236}">
                <a16:creationId xmlns:a16="http://schemas.microsoft.com/office/drawing/2014/main" id="{7E840644-F111-42A1-A1BA-C85464F6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908" y="2900324"/>
            <a:ext cx="2216567" cy="14777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outdoor, sprinkler system, day&#10;&#10;Description automatically generated">
            <a:extLst>
              <a:ext uri="{FF2B5EF4-FFF2-40B4-BE49-F238E27FC236}">
                <a16:creationId xmlns:a16="http://schemas.microsoft.com/office/drawing/2014/main" id="{D60BE12B-0F56-4B54-ACBB-39C246657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75" y="2893962"/>
            <a:ext cx="2259031" cy="15060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sky, outdoor, smoke, nature&#10;&#10;Description automatically generated">
            <a:extLst>
              <a:ext uri="{FF2B5EF4-FFF2-40B4-BE49-F238E27FC236}">
                <a16:creationId xmlns:a16="http://schemas.microsoft.com/office/drawing/2014/main" id="{F6771B45-25DC-4542-8714-038B6842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706" y="2872015"/>
            <a:ext cx="2259031" cy="15060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28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D915A4426684093B2B154FB385B6D" ma:contentTypeVersion="10" ma:contentTypeDescription="Create a new document." ma:contentTypeScope="" ma:versionID="5efcbaa04ea5220919a3915f9652b75c">
  <xsd:schema xmlns:xsd="http://www.w3.org/2001/XMLSchema" xmlns:xs="http://www.w3.org/2001/XMLSchema" xmlns:p="http://schemas.microsoft.com/office/2006/metadata/properties" xmlns:ns2="77a65c41-9590-4c90-9c1c-876fdeca38a7" xmlns:ns3="7e2a97da-8c15-4565-9056-cd6ff258b099" targetNamespace="http://schemas.microsoft.com/office/2006/metadata/properties" ma:root="true" ma:fieldsID="9a5f5fab02493217c95d9aed0bb3455a" ns2:_="" ns3:_="">
    <xsd:import namespace="77a65c41-9590-4c90-9c1c-876fdeca38a7"/>
    <xsd:import namespace="7e2a97da-8c15-4565-9056-cd6ff258b0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65c41-9590-4c90-9c1c-876fdeca3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a97da-8c15-4565-9056-cd6ff258b09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e2a97da-8c15-4565-9056-cd6ff258b09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EA3798-99DD-498A-89DD-2029959D87EC}"/>
</file>

<file path=customXml/itemProps2.xml><?xml version="1.0" encoding="utf-8"?>
<ds:datastoreItem xmlns:ds="http://schemas.openxmlformats.org/officeDocument/2006/customXml" ds:itemID="{3928BEF5-367E-4C5B-81E4-04B2FC8B9606}"/>
</file>

<file path=customXml/itemProps3.xml><?xml version="1.0" encoding="utf-8"?>
<ds:datastoreItem xmlns:ds="http://schemas.openxmlformats.org/officeDocument/2006/customXml" ds:itemID="{C04703B7-6AFC-405E-8552-586ADD90211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</TotalTime>
  <Words>23</Words>
  <Application>Microsoft Office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Storm sound picture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Brian Wilson</cp:lastModifiedBy>
  <cp:revision>30</cp:revision>
  <dcterms:created xsi:type="dcterms:W3CDTF">2021-10-04T12:15:27Z</dcterms:created>
  <dcterms:modified xsi:type="dcterms:W3CDTF">2022-01-20T14:27:25Z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0x010100F93D915A4426684093B2B154FB385B6D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