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53" r:id="rId5"/>
  </p:sldMasterIdLst>
  <p:notesMasterIdLst>
    <p:notesMasterId r:id="rId16"/>
  </p:notesMasterIdLst>
  <p:handoutMasterIdLst>
    <p:handoutMasterId r:id="rId17"/>
  </p:handoutMasterIdLst>
  <p:sldIdLst>
    <p:sldId id="295" r:id="rId6"/>
    <p:sldId id="308" r:id="rId7"/>
    <p:sldId id="318" r:id="rId8"/>
    <p:sldId id="309" r:id="rId9"/>
    <p:sldId id="310" r:id="rId10"/>
    <p:sldId id="312" r:id="rId11"/>
    <p:sldId id="315" r:id="rId12"/>
    <p:sldId id="311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34D"/>
    <a:srgbClr val="46355C"/>
    <a:srgbClr val="3F3153"/>
    <a:srgbClr val="3E3276"/>
    <a:srgbClr val="39304C"/>
    <a:srgbClr val="67C4D7"/>
    <a:srgbClr val="FFCC00"/>
    <a:srgbClr val="335475"/>
    <a:srgbClr val="EC6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38DAD-5CB3-41C8-B8B9-F59A572092DC}" v="22" dt="2023-02-14T10:49:09.443"/>
    <p1510:client id="{3F4241DC-9E24-3F94-3264-757E68FCC923}" v="37" dt="2023-02-09T12:51:35.467"/>
    <p1510:client id="{417253D4-7488-43C0-88F2-319ED83CCF92}" v="2" dt="2023-02-07T21:26:23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7" autoAdjust="0"/>
    <p:restoredTop sz="95033" autoAdjust="0"/>
  </p:normalViewPr>
  <p:slideViewPr>
    <p:cSldViewPr snapToGrid="0" snapToObjects="1">
      <p:cViewPr varScale="1">
        <p:scale>
          <a:sx n="122" d="100"/>
          <a:sy n="122" d="100"/>
        </p:scale>
        <p:origin x="701" y="-125"/>
      </p:cViewPr>
      <p:guideLst>
        <p:guide pos="279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EA38DAD-5CB3-41C8-B8B9-F59A572092DC}"/>
    <pc:docChg chg="modSld">
      <pc:chgData name="" userId="" providerId="" clId="Web-{2EA38DAD-5CB3-41C8-B8B9-F59A572092DC}" dt="2023-02-14T10:48:09.394" v="0" actId="20577"/>
      <pc:docMkLst>
        <pc:docMk/>
      </pc:docMkLst>
      <pc:sldChg chg="modSp">
        <pc:chgData name="" userId="" providerId="" clId="Web-{2EA38DAD-5CB3-41C8-B8B9-F59A572092DC}" dt="2023-02-14T10:48:09.394" v="0" actId="20577"/>
        <pc:sldMkLst>
          <pc:docMk/>
          <pc:sldMk cId="1598184398" sldId="295"/>
        </pc:sldMkLst>
        <pc:spChg chg="mod">
          <ac:chgData name="" userId="" providerId="" clId="Web-{2EA38DAD-5CB3-41C8-B8B9-F59A572092DC}" dt="2023-02-14T10:48:09.394" v="0" actId="20577"/>
          <ac:spMkLst>
            <pc:docMk/>
            <pc:sldMk cId="1598184398" sldId="295"/>
            <ac:spMk id="3" creationId="{B1D21CE4-4363-CEAC-0D69-E624FB5E35B5}"/>
          </ac:spMkLst>
        </pc:spChg>
      </pc:sldChg>
    </pc:docChg>
  </pc:docChgLst>
  <pc:docChgLst>
    <pc:chgData name="Priscilla O'Connor" userId="S::priscilla.oconnor@folens.ie::d3b9681a-6783-45a0-a9cd-fbceb3f6df13" providerId="AD" clId="Web-{7F01F0AF-752F-4515-8E11-11DB648B2374}"/>
    <pc:docChg chg="modSld">
      <pc:chgData name="Priscilla O'Connor" userId="S::priscilla.oconnor@folens.ie::d3b9681a-6783-45a0-a9cd-fbceb3f6df13" providerId="AD" clId="Web-{7F01F0AF-752F-4515-8E11-11DB648B2374}" dt="2023-02-14T10:42:00.086" v="15" actId="20577"/>
      <pc:docMkLst>
        <pc:docMk/>
      </pc:docMkLst>
      <pc:sldChg chg="modSp">
        <pc:chgData name="Priscilla O'Connor" userId="S::priscilla.oconnor@folens.ie::d3b9681a-6783-45a0-a9cd-fbceb3f6df13" providerId="AD" clId="Web-{7F01F0AF-752F-4515-8E11-11DB648B2374}" dt="2023-02-14T10:42:00.086" v="15" actId="20577"/>
        <pc:sldMkLst>
          <pc:docMk/>
          <pc:sldMk cId="4219480918" sldId="308"/>
        </pc:sldMkLst>
        <pc:graphicFrameChg chg="mod modGraphic">
          <ac:chgData name="Priscilla O'Connor" userId="S::priscilla.oconnor@folens.ie::d3b9681a-6783-45a0-a9cd-fbceb3f6df13" providerId="AD" clId="Web-{7F01F0AF-752F-4515-8E11-11DB648B2374}" dt="2023-02-14T10:42:00.086" v="15" actId="20577"/>
          <ac:graphicFrameMkLst>
            <pc:docMk/>
            <pc:sldMk cId="4219480918" sldId="308"/>
            <ac:graphicFrameMk id="5" creationId="{37C2775E-7159-917B-615E-67DE7B84BA55}"/>
          </ac:graphicFrameMkLst>
        </pc:graphicFrameChg>
      </pc:sldChg>
    </pc:docChg>
  </pc:docChgLst>
  <pc:docChgLst>
    <pc:chgData name="megwalker" userId="S::megwalker_theperfectword.ie#ext#@folens.onmicrosoft.com::b49082ec-1c0d-4a1a-b6d6-75a14ede43ea" providerId="AD" clId="Web-{2656E28B-D671-3AF7-DC95-AD0338FAAB65}"/>
    <pc:docChg chg="modSld">
      <pc:chgData name="megwalker" userId="S::megwalker_theperfectword.ie#ext#@folens.onmicrosoft.com::b49082ec-1c0d-4a1a-b6d6-75a14ede43ea" providerId="AD" clId="Web-{2656E28B-D671-3AF7-DC95-AD0338FAAB65}" dt="2023-02-14T14:29:14.677" v="5" actId="20577"/>
      <pc:docMkLst>
        <pc:docMk/>
      </pc:docMkLst>
      <pc:sldChg chg="modSp">
        <pc:chgData name="megwalker" userId="S::megwalker_theperfectword.ie#ext#@folens.onmicrosoft.com::b49082ec-1c0d-4a1a-b6d6-75a14ede43ea" providerId="AD" clId="Web-{2656E28B-D671-3AF7-DC95-AD0338FAAB65}" dt="2023-02-14T14:29:14.677" v="5" actId="20577"/>
        <pc:sldMkLst>
          <pc:docMk/>
          <pc:sldMk cId="4219480918" sldId="308"/>
        </pc:sldMkLst>
        <pc:graphicFrameChg chg="modGraphic">
          <ac:chgData name="megwalker" userId="S::megwalker_theperfectword.ie#ext#@folens.onmicrosoft.com::b49082ec-1c0d-4a1a-b6d6-75a14ede43ea" providerId="AD" clId="Web-{2656E28B-D671-3AF7-DC95-AD0338FAAB65}" dt="2023-02-14T14:29:14.677" v="5" actId="20577"/>
          <ac:graphicFrameMkLst>
            <pc:docMk/>
            <pc:sldMk cId="4219480918" sldId="308"/>
            <ac:graphicFrameMk id="5" creationId="{37C2775E-7159-917B-615E-67DE7B84BA55}"/>
          </ac:graphicFrameMkLst>
        </pc:graphicFrameChg>
      </pc:sldChg>
    </pc:docChg>
  </pc:docChgLst>
  <pc:docChgLst>
    <pc:chgData name="megwalker" userId="S::megwalker_theperfectword.ie#ext#@folens.onmicrosoft.com::b49082ec-1c0d-4a1a-b6d6-75a14ede43ea" providerId="AD" clId="Web-{3F4241DC-9E24-3F94-3264-757E68FCC923}"/>
    <pc:docChg chg="modSld">
      <pc:chgData name="megwalker" userId="S::megwalker_theperfectword.ie#ext#@folens.onmicrosoft.com::b49082ec-1c0d-4a1a-b6d6-75a14ede43ea" providerId="AD" clId="Web-{3F4241DC-9E24-3F94-3264-757E68FCC923}" dt="2023-02-09T12:51:35.467" v="35" actId="14100"/>
      <pc:docMkLst>
        <pc:docMk/>
      </pc:docMkLst>
      <pc:sldChg chg="modSp">
        <pc:chgData name="megwalker" userId="S::megwalker_theperfectword.ie#ext#@folens.onmicrosoft.com::b49082ec-1c0d-4a1a-b6d6-75a14ede43ea" providerId="AD" clId="Web-{3F4241DC-9E24-3F94-3264-757E68FCC923}" dt="2023-02-09T12:47:43.342" v="1" actId="20577"/>
        <pc:sldMkLst>
          <pc:docMk/>
          <pc:sldMk cId="1598184398" sldId="295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7:37.091" v="0" actId="20577"/>
          <ac:spMkLst>
            <pc:docMk/>
            <pc:sldMk cId="1598184398" sldId="295"/>
            <ac:spMk id="2" creationId="{165656E6-144A-EB51-1FC5-FE8B203DC339}"/>
          </ac:spMkLst>
        </pc:spChg>
        <pc:spChg chg="mod">
          <ac:chgData name="megwalker" userId="S::megwalker_theperfectword.ie#ext#@folens.onmicrosoft.com::b49082ec-1c0d-4a1a-b6d6-75a14ede43ea" providerId="AD" clId="Web-{3F4241DC-9E24-3F94-3264-757E68FCC923}" dt="2023-02-09T12:47:43.342" v="1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7:48.186" v="2" actId="20577"/>
        <pc:sldMkLst>
          <pc:docMk/>
          <pc:sldMk cId="4219480918" sldId="308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7:48.186" v="2" actId="20577"/>
          <ac:spMkLst>
            <pc:docMk/>
            <pc:sldMk cId="4219480918" sldId="308"/>
            <ac:spMk id="4" creationId="{7D6C603C-EE47-A040-F0FF-03120C99DA2B}"/>
          </ac:spMkLst>
        </pc:sp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7:57.280" v="4" actId="20577"/>
        <pc:sldMkLst>
          <pc:docMk/>
          <pc:sldMk cId="3066315824" sldId="309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7:57.280" v="4" actId="20577"/>
          <ac:spMkLst>
            <pc:docMk/>
            <pc:sldMk cId="3066315824" sldId="309"/>
            <ac:spMk id="2" creationId="{D1025281-1457-17ED-F8E3-91E815F86B11}"/>
          </ac:spMkLst>
        </pc:sp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8:17.532" v="7" actId="20577"/>
        <pc:sldMkLst>
          <pc:docMk/>
          <pc:sldMk cId="1690274692" sldId="310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8:17.532" v="7" actId="20577"/>
          <ac:spMkLst>
            <pc:docMk/>
            <pc:sldMk cId="1690274692" sldId="310"/>
            <ac:spMk id="2" creationId="{AE0CB436-BE5B-87B4-2832-90DD8DD8F8B5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48:14.406" v="5"/>
          <ac:picMkLst>
            <pc:docMk/>
            <pc:sldMk cId="1690274692" sldId="310"/>
            <ac:picMk id="5" creationId="{E5D49C6F-2FE9-8C73-A32A-281680F60F4B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48:14.422" v="6"/>
          <ac:picMkLst>
            <pc:docMk/>
            <pc:sldMk cId="1690274692" sldId="310"/>
            <ac:picMk id="7" creationId="{26BF3655-E8D4-0C33-5423-A8E1B46F5D01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8:59.550" v="16" actId="20577"/>
        <pc:sldMkLst>
          <pc:docMk/>
          <pc:sldMk cId="3520296460" sldId="311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8:59.550" v="16" actId="20577"/>
          <ac:spMkLst>
            <pc:docMk/>
            <pc:sldMk cId="3520296460" sldId="311"/>
            <ac:spMk id="2" creationId="{1ADEF956-4669-5E37-AFB4-830F911E7A9A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48:56.519" v="14"/>
          <ac:picMkLst>
            <pc:docMk/>
            <pc:sldMk cId="3520296460" sldId="311"/>
            <ac:picMk id="5" creationId="{70CBD440-E3D4-A90B-42FF-2FA5EFEFDC1C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48:56.519" v="15"/>
          <ac:picMkLst>
            <pc:docMk/>
            <pc:sldMk cId="3520296460" sldId="311"/>
            <ac:picMk id="6" creationId="{EECBCA18-DAE3-7156-C29E-802416C930EF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8:30.689" v="10"/>
        <pc:sldMkLst>
          <pc:docMk/>
          <pc:sldMk cId="1779044997" sldId="312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8:23.688" v="8" actId="20577"/>
          <ac:spMkLst>
            <pc:docMk/>
            <pc:sldMk cId="1779044997" sldId="312"/>
            <ac:spMk id="2" creationId="{AE0CB436-BE5B-87B4-2832-90DD8DD8F8B5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48:30.689" v="9"/>
          <ac:picMkLst>
            <pc:docMk/>
            <pc:sldMk cId="1779044997" sldId="312"/>
            <ac:picMk id="4" creationId="{29DCA0F8-4382-C70C-E10A-D42A0198C414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48:30.689" v="10"/>
          <ac:picMkLst>
            <pc:docMk/>
            <pc:sldMk cId="1779044997" sldId="312"/>
            <ac:picMk id="5" creationId="{8E742115-6FC8-2E6F-81DB-339B2EABB071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8:50.956" v="13"/>
        <pc:sldMkLst>
          <pc:docMk/>
          <pc:sldMk cId="3508684513" sldId="315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8:44.205" v="11" actId="20577"/>
          <ac:spMkLst>
            <pc:docMk/>
            <pc:sldMk cId="3508684513" sldId="315"/>
            <ac:spMk id="2" creationId="{AE0CB436-BE5B-87B4-2832-90DD8DD8F8B5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48:50.956" v="12"/>
          <ac:picMkLst>
            <pc:docMk/>
            <pc:sldMk cId="3508684513" sldId="315"/>
            <ac:picMk id="4" creationId="{1082D7E5-138C-FF4E-3B8B-238FC38EB189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48:50.956" v="13"/>
          <ac:picMkLst>
            <pc:docMk/>
            <pc:sldMk cId="3508684513" sldId="315"/>
            <ac:picMk id="5" creationId="{D7F0F56D-CF71-C0A8-137A-C5F95BEA0BBB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51:35.467" v="35" actId="14100"/>
        <pc:sldMkLst>
          <pc:docMk/>
          <pc:sldMk cId="2622867875" sldId="316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50:23.806" v="27" actId="1076"/>
          <ac:spMkLst>
            <pc:docMk/>
            <pc:sldMk cId="2622867875" sldId="316"/>
            <ac:spMk id="2" creationId="{E094EDE7-3DCC-0F37-1E35-80C0FB0A37D7}"/>
          </ac:spMkLst>
        </pc:spChg>
        <pc:spChg chg="mod">
          <ac:chgData name="megwalker" userId="S::megwalker_theperfectword.ie#ext#@folens.onmicrosoft.com::b49082ec-1c0d-4a1a-b6d6-75a14ede43ea" providerId="AD" clId="Web-{3F4241DC-9E24-3F94-3264-757E68FCC923}" dt="2023-02-09T12:51:35.467" v="35" actId="14100"/>
          <ac:spMkLst>
            <pc:docMk/>
            <pc:sldMk cId="2622867875" sldId="316"/>
            <ac:spMk id="3" creationId="{E7532933-C5A5-F6B0-288C-0E7C33AAFD06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49:20.536" v="19"/>
          <ac:picMkLst>
            <pc:docMk/>
            <pc:sldMk cId="2622867875" sldId="316"/>
            <ac:picMk id="4" creationId="{5FD0A88C-BDAC-8504-89D4-E70F7137737B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49:20.536" v="20"/>
          <ac:picMkLst>
            <pc:docMk/>
            <pc:sldMk cId="2622867875" sldId="316"/>
            <ac:picMk id="5" creationId="{C1A8C234-7D8B-EE77-8E34-0019156EDE36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51:20.654" v="34"/>
        <pc:sldMkLst>
          <pc:docMk/>
          <pc:sldMk cId="3688908026" sldId="317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51:16.747" v="32" actId="20577"/>
          <ac:spMkLst>
            <pc:docMk/>
            <pc:sldMk cId="3688908026" sldId="317"/>
            <ac:spMk id="2" creationId="{9ABABB69-CF2E-6ECE-2CAE-464EAB95E75D}"/>
          </ac:spMkLst>
        </pc:spChg>
        <pc:spChg chg="mod">
          <ac:chgData name="megwalker" userId="S::megwalker_theperfectword.ie#ext#@folens.onmicrosoft.com::b49082ec-1c0d-4a1a-b6d6-75a14ede43ea" providerId="AD" clId="Web-{3F4241DC-9E24-3F94-3264-757E68FCC923}" dt="2023-02-09T12:50:52.527" v="29" actId="1076"/>
          <ac:spMkLst>
            <pc:docMk/>
            <pc:sldMk cId="3688908026" sldId="317"/>
            <ac:spMk id="3" creationId="{6E540A42-E8A7-5EB7-8F46-346744B9E30F}"/>
          </ac:spMkLst>
        </pc:spChg>
        <pc:picChg chg="mod">
          <ac:chgData name="megwalker" userId="S::megwalker_theperfectword.ie#ext#@folens.onmicrosoft.com::b49082ec-1c0d-4a1a-b6d6-75a14ede43ea" providerId="AD" clId="Web-{3F4241DC-9E24-3F94-3264-757E68FCC923}" dt="2023-02-09T12:51:20.638" v="33"/>
          <ac:picMkLst>
            <pc:docMk/>
            <pc:sldMk cId="3688908026" sldId="317"/>
            <ac:picMk id="4" creationId="{5107314C-67A2-64B7-368D-C0E274D2DDC7}"/>
          </ac:picMkLst>
        </pc:picChg>
        <pc:picChg chg="mod">
          <ac:chgData name="megwalker" userId="S::megwalker_theperfectword.ie#ext#@folens.onmicrosoft.com::b49082ec-1c0d-4a1a-b6d6-75a14ede43ea" providerId="AD" clId="Web-{3F4241DC-9E24-3F94-3264-757E68FCC923}" dt="2023-02-09T12:51:20.654" v="34"/>
          <ac:picMkLst>
            <pc:docMk/>
            <pc:sldMk cId="3688908026" sldId="317"/>
            <ac:picMk id="5" creationId="{5D917E1E-177D-4F3F-EA63-C342B7CF2913}"/>
          </ac:picMkLst>
        </pc:picChg>
      </pc:sldChg>
      <pc:sldChg chg="modSp">
        <pc:chgData name="megwalker" userId="S::megwalker_theperfectword.ie#ext#@folens.onmicrosoft.com::b49082ec-1c0d-4a1a-b6d6-75a14ede43ea" providerId="AD" clId="Web-{3F4241DC-9E24-3F94-3264-757E68FCC923}" dt="2023-02-09T12:47:53.342" v="3" actId="20577"/>
        <pc:sldMkLst>
          <pc:docMk/>
          <pc:sldMk cId="372674346" sldId="318"/>
        </pc:sldMkLst>
        <pc:spChg chg="mod">
          <ac:chgData name="megwalker" userId="S::megwalker_theperfectword.ie#ext#@folens.onmicrosoft.com::b49082ec-1c0d-4a1a-b6d6-75a14ede43ea" providerId="AD" clId="Web-{3F4241DC-9E24-3F94-3264-757E68FCC923}" dt="2023-02-09T12:47:53.342" v="3" actId="20577"/>
          <ac:spMkLst>
            <pc:docMk/>
            <pc:sldMk cId="372674346" sldId="318"/>
            <ac:spMk id="2" creationId="{5C7E275E-987E-5D1A-9ED6-8C93B0EEB52A}"/>
          </ac:spMkLst>
        </pc:spChg>
      </pc:sldChg>
    </pc:docChg>
  </pc:docChgLst>
  <pc:docChgLst>
    <pc:chgData name="Priscilla O'Connor" userId="d3b9681a-6783-45a0-a9cd-fbceb3f6df13" providerId="ADAL" clId="{417253D4-7488-43C0-88F2-319ED83CCF92}"/>
    <pc:docChg chg="custSel modSld delMainMaster">
      <pc:chgData name="Priscilla O'Connor" userId="d3b9681a-6783-45a0-a9cd-fbceb3f6df13" providerId="ADAL" clId="{417253D4-7488-43C0-88F2-319ED83CCF92}" dt="2023-02-07T21:28:33.707" v="10" actId="2696"/>
      <pc:docMkLst>
        <pc:docMk/>
      </pc:docMkLst>
      <pc:sldChg chg="modSp mod modClrScheme chgLayout">
        <pc:chgData name="Priscilla O'Connor" userId="d3b9681a-6783-45a0-a9cd-fbceb3f6df13" providerId="ADAL" clId="{417253D4-7488-43C0-88F2-319ED83CCF92}" dt="2023-02-07T21:27:12.167" v="0" actId="700"/>
        <pc:sldMkLst>
          <pc:docMk/>
          <pc:sldMk cId="1598184398" sldId="295"/>
        </pc:sldMkLst>
        <pc:spChg chg="mod ord">
          <ac:chgData name="Priscilla O'Connor" userId="d3b9681a-6783-45a0-a9cd-fbceb3f6df13" providerId="ADAL" clId="{417253D4-7488-43C0-88F2-319ED83CCF92}" dt="2023-02-07T21:27:12.167" v="0" actId="700"/>
          <ac:spMkLst>
            <pc:docMk/>
            <pc:sldMk cId="1598184398" sldId="295"/>
            <ac:spMk id="2" creationId="{165656E6-144A-EB51-1FC5-FE8B203DC339}"/>
          </ac:spMkLst>
        </pc:spChg>
        <pc:spChg chg="mod ord">
          <ac:chgData name="Priscilla O'Connor" userId="d3b9681a-6783-45a0-a9cd-fbceb3f6df13" providerId="ADAL" clId="{417253D4-7488-43C0-88F2-319ED83CCF92}" dt="2023-02-07T21:27:12.167" v="0" actId="700"/>
          <ac:spMkLst>
            <pc:docMk/>
            <pc:sldMk cId="1598184398" sldId="295"/>
            <ac:spMk id="3" creationId="{B1D21CE4-4363-CEAC-0D69-E624FB5E35B5}"/>
          </ac:spMkLst>
        </pc:spChg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4219480918" sldId="308"/>
        </pc:sldMkLst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3066315824" sldId="309"/>
        </pc:sldMkLst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1690274692" sldId="310"/>
        </pc:sldMkLst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3520296460" sldId="311"/>
        </pc:sldMkLst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1779044997" sldId="312"/>
        </pc:sldMkLst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3508684513" sldId="315"/>
        </pc:sldMkLst>
      </pc:sldChg>
      <pc:sldChg chg="modSp 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2622867875" sldId="316"/>
        </pc:sldMkLst>
        <pc:spChg chg="mod ord">
          <ac:chgData name="Priscilla O'Connor" userId="d3b9681a-6783-45a0-a9cd-fbceb3f6df13" providerId="ADAL" clId="{417253D4-7488-43C0-88F2-319ED83CCF92}" dt="2023-02-07T21:27:27.179" v="1" actId="700"/>
          <ac:spMkLst>
            <pc:docMk/>
            <pc:sldMk cId="2622867875" sldId="316"/>
            <ac:spMk id="2" creationId="{E094EDE7-3DCC-0F37-1E35-80C0FB0A37D7}"/>
          </ac:spMkLst>
        </pc:spChg>
        <pc:spChg chg="mod ord">
          <ac:chgData name="Priscilla O'Connor" userId="d3b9681a-6783-45a0-a9cd-fbceb3f6df13" providerId="ADAL" clId="{417253D4-7488-43C0-88F2-319ED83CCF92}" dt="2023-02-07T21:27:27.179" v="1" actId="700"/>
          <ac:spMkLst>
            <pc:docMk/>
            <pc:sldMk cId="2622867875" sldId="316"/>
            <ac:spMk id="3" creationId="{E7532933-C5A5-F6B0-288C-0E7C33AAFD06}"/>
          </ac:spMkLst>
        </pc:spChg>
      </pc:sldChg>
      <pc:sldChg chg="modSp 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3688908026" sldId="317"/>
        </pc:sldMkLst>
        <pc:spChg chg="mod ord">
          <ac:chgData name="Priscilla O'Connor" userId="d3b9681a-6783-45a0-a9cd-fbceb3f6df13" providerId="ADAL" clId="{417253D4-7488-43C0-88F2-319ED83CCF92}" dt="2023-02-07T21:27:27.179" v="1" actId="700"/>
          <ac:spMkLst>
            <pc:docMk/>
            <pc:sldMk cId="3688908026" sldId="317"/>
            <ac:spMk id="2" creationId="{9ABABB69-CF2E-6ECE-2CAE-464EAB95E75D}"/>
          </ac:spMkLst>
        </pc:spChg>
        <pc:spChg chg="mod ord">
          <ac:chgData name="Priscilla O'Connor" userId="d3b9681a-6783-45a0-a9cd-fbceb3f6df13" providerId="ADAL" clId="{417253D4-7488-43C0-88F2-319ED83CCF92}" dt="2023-02-07T21:27:27.179" v="1" actId="700"/>
          <ac:spMkLst>
            <pc:docMk/>
            <pc:sldMk cId="3688908026" sldId="317"/>
            <ac:spMk id="3" creationId="{6E540A42-E8A7-5EB7-8F46-346744B9E30F}"/>
          </ac:spMkLst>
        </pc:spChg>
      </pc:sldChg>
      <pc:sldChg chg="mod modClrScheme chgLayout">
        <pc:chgData name="Priscilla O'Connor" userId="d3b9681a-6783-45a0-a9cd-fbceb3f6df13" providerId="ADAL" clId="{417253D4-7488-43C0-88F2-319ED83CCF92}" dt="2023-02-07T21:27:27.179" v="1" actId="700"/>
        <pc:sldMkLst>
          <pc:docMk/>
          <pc:sldMk cId="372674346" sldId="318"/>
        </pc:sldMkLst>
      </pc:sldChg>
      <pc:sldMasterChg chg="del delSldLayout">
        <pc:chgData name="Priscilla O'Connor" userId="d3b9681a-6783-45a0-a9cd-fbceb3f6df13" providerId="ADAL" clId="{417253D4-7488-43C0-88F2-319ED83CCF92}" dt="2023-02-07T21:28:16.815" v="3" actId="2696"/>
        <pc:sldMasterMkLst>
          <pc:docMk/>
          <pc:sldMasterMk cId="2114600789" sldId="2147483724"/>
        </pc:sldMasterMkLst>
        <pc:sldLayoutChg chg="del">
          <pc:chgData name="Priscilla O'Connor" userId="d3b9681a-6783-45a0-a9cd-fbceb3f6df13" providerId="ADAL" clId="{417253D4-7488-43C0-88F2-319ED83CCF92}" dt="2023-02-07T21:28:16.760" v="2" actId="2696"/>
          <pc:sldLayoutMkLst>
            <pc:docMk/>
            <pc:sldMasterMk cId="2114600789" sldId="2147483724"/>
            <pc:sldLayoutMk cId="923333805" sldId="2147483730"/>
          </pc:sldLayoutMkLst>
        </pc:sldLayoutChg>
      </pc:sldMasterChg>
      <pc:sldMasterChg chg="del delSldLayout">
        <pc:chgData name="Priscilla O'Connor" userId="d3b9681a-6783-45a0-a9cd-fbceb3f6df13" providerId="ADAL" clId="{417253D4-7488-43C0-88F2-319ED83CCF92}" dt="2023-02-07T21:28:33.707" v="10" actId="2696"/>
        <pc:sldMasterMkLst>
          <pc:docMk/>
          <pc:sldMasterMk cId="1873546112" sldId="2147483727"/>
        </pc:sldMasterMkLst>
        <pc:sldLayoutChg chg="del">
          <pc:chgData name="Priscilla O'Connor" userId="d3b9681a-6783-45a0-a9cd-fbceb3f6df13" providerId="ADAL" clId="{417253D4-7488-43C0-88F2-319ED83CCF92}" dt="2023-02-07T21:28:33.654" v="9" actId="2696"/>
          <pc:sldLayoutMkLst>
            <pc:docMk/>
            <pc:sldMasterMk cId="1873546112" sldId="2147483727"/>
            <pc:sldLayoutMk cId="929208856" sldId="2147483746"/>
          </pc:sldLayoutMkLst>
        </pc:sldLayoutChg>
      </pc:sldMasterChg>
      <pc:sldMasterChg chg="del delSldLayout">
        <pc:chgData name="Priscilla O'Connor" userId="d3b9681a-6783-45a0-a9cd-fbceb3f6df13" providerId="ADAL" clId="{417253D4-7488-43C0-88F2-319ED83CCF92}" dt="2023-02-07T21:28:25.685" v="6" actId="2696"/>
        <pc:sldMasterMkLst>
          <pc:docMk/>
          <pc:sldMasterMk cId="1064996947" sldId="2147483731"/>
        </pc:sldMasterMkLst>
        <pc:sldLayoutChg chg="del">
          <pc:chgData name="Priscilla O'Connor" userId="d3b9681a-6783-45a0-a9cd-fbceb3f6df13" providerId="ADAL" clId="{417253D4-7488-43C0-88F2-319ED83CCF92}" dt="2023-02-07T21:28:25.625" v="4" actId="2696"/>
          <pc:sldLayoutMkLst>
            <pc:docMk/>
            <pc:sldMasterMk cId="1064996947" sldId="2147483731"/>
            <pc:sldLayoutMk cId="1911936657" sldId="2147483732"/>
          </pc:sldLayoutMkLst>
        </pc:sldLayoutChg>
        <pc:sldLayoutChg chg="del">
          <pc:chgData name="Priscilla O'Connor" userId="d3b9681a-6783-45a0-a9cd-fbceb3f6df13" providerId="ADAL" clId="{417253D4-7488-43C0-88F2-319ED83CCF92}" dt="2023-02-07T21:28:25.626" v="5" actId="2696"/>
          <pc:sldLayoutMkLst>
            <pc:docMk/>
            <pc:sldMasterMk cId="1064996947" sldId="2147483731"/>
            <pc:sldLayoutMk cId="2723636144" sldId="2147483750"/>
          </pc:sldLayoutMkLst>
        </pc:sldLayoutChg>
      </pc:sldMasterChg>
      <pc:sldMasterChg chg="del delSldLayout">
        <pc:chgData name="Priscilla O'Connor" userId="d3b9681a-6783-45a0-a9cd-fbceb3f6df13" providerId="ADAL" clId="{417253D4-7488-43C0-88F2-319ED83CCF92}" dt="2023-02-07T21:28:27.728" v="8" actId="2696"/>
        <pc:sldMasterMkLst>
          <pc:docMk/>
          <pc:sldMasterMk cId="1330957871" sldId="2147483748"/>
        </pc:sldMasterMkLst>
        <pc:sldLayoutChg chg="del">
          <pc:chgData name="Priscilla O'Connor" userId="d3b9681a-6783-45a0-a9cd-fbceb3f6df13" providerId="ADAL" clId="{417253D4-7488-43C0-88F2-319ED83CCF92}" dt="2023-02-07T21:28:27.675" v="7" actId="2696"/>
          <pc:sldLayoutMkLst>
            <pc:docMk/>
            <pc:sldMasterMk cId="1330957871" sldId="2147483748"/>
            <pc:sldLayoutMk cId="52892482" sldId="2147483749"/>
          </pc:sldLayoutMkLst>
        </pc:sldLayoutChg>
      </pc:sldMasterChg>
    </pc:docChg>
  </pc:docChgLst>
  <pc:docChgLst>
    <pc:chgData name="Priscilla O'Connor" userId="S::priscilla.oconnor@folens.ie::d3b9681a-6783-45a0-a9cd-fbceb3f6df13" providerId="AD" clId="Web-{D42AC449-A41C-4E72-8CA5-DEAF76E83ECE}"/>
    <pc:docChg chg="modSld">
      <pc:chgData name="Priscilla O'Connor" userId="S::priscilla.oconnor@folens.ie::d3b9681a-6783-45a0-a9cd-fbceb3f6df13" providerId="AD" clId="Web-{D42AC449-A41C-4E72-8CA5-DEAF76E83ECE}" dt="2023-02-14T10:38:41.723" v="17" actId="20577"/>
      <pc:docMkLst>
        <pc:docMk/>
      </pc:docMkLst>
      <pc:sldChg chg="modSp">
        <pc:chgData name="Priscilla O'Connor" userId="S::priscilla.oconnor@folens.ie::d3b9681a-6783-45a0-a9cd-fbceb3f6df13" providerId="AD" clId="Web-{D42AC449-A41C-4E72-8CA5-DEAF76E83ECE}" dt="2023-02-14T10:38:41.723" v="17" actId="20577"/>
        <pc:sldMkLst>
          <pc:docMk/>
          <pc:sldMk cId="4219480918" sldId="308"/>
        </pc:sldMkLst>
        <pc:graphicFrameChg chg="mod modGraphic">
          <ac:chgData name="Priscilla O'Connor" userId="S::priscilla.oconnor@folens.ie::d3b9681a-6783-45a0-a9cd-fbceb3f6df13" providerId="AD" clId="Web-{D42AC449-A41C-4E72-8CA5-DEAF76E83ECE}" dt="2023-02-14T10:38:41.723" v="17" actId="20577"/>
          <ac:graphicFrameMkLst>
            <pc:docMk/>
            <pc:sldMk cId="4219480918" sldId="308"/>
            <ac:graphicFrameMk id="5" creationId="{37C2775E-7159-917B-615E-67DE7B84BA55}"/>
          </ac:graphicFrameMkLst>
        </pc:graphicFrameChg>
      </pc:sldChg>
    </pc:docChg>
  </pc:docChgLst>
  <pc:docChgLst>
    <pc:chgData name="Priscilla O'Connor" userId="S::priscilla.oconnor@folens.ie::d3b9681a-6783-45a0-a9cd-fbceb3f6df13" providerId="AD" clId="Web-{2EA38DAD-5CB3-41C8-B8B9-F59A572092DC}"/>
    <pc:docChg chg="modSld">
      <pc:chgData name="Priscilla O'Connor" userId="S::priscilla.oconnor@folens.ie::d3b9681a-6783-45a0-a9cd-fbceb3f6df13" providerId="AD" clId="Web-{2EA38DAD-5CB3-41C8-B8B9-F59A572092DC}" dt="2023-02-14T10:49:08.208" v="10" actId="20577"/>
      <pc:docMkLst>
        <pc:docMk/>
      </pc:docMkLst>
      <pc:sldChg chg="modSp">
        <pc:chgData name="Priscilla O'Connor" userId="S::priscilla.oconnor@folens.ie::d3b9681a-6783-45a0-a9cd-fbceb3f6df13" providerId="AD" clId="Web-{2EA38DAD-5CB3-41C8-B8B9-F59A572092DC}" dt="2023-02-14T10:48:34.926" v="4"/>
        <pc:sldMkLst>
          <pc:docMk/>
          <pc:sldMk cId="3066315824" sldId="309"/>
        </pc:sldMkLst>
        <pc:spChg chg="mod">
          <ac:chgData name="Priscilla O'Connor" userId="S::priscilla.oconnor@folens.ie::d3b9681a-6783-45a0-a9cd-fbceb3f6df13" providerId="AD" clId="Web-{2EA38DAD-5CB3-41C8-B8B9-F59A572092DC}" dt="2023-02-14T10:48:26.707" v="0" actId="20577"/>
          <ac:spMkLst>
            <pc:docMk/>
            <pc:sldMk cId="3066315824" sldId="309"/>
            <ac:spMk id="2" creationId="{D1025281-1457-17ED-F8E3-91E815F86B11}"/>
          </ac:spMkLst>
        </pc:spChg>
        <pc:spChg chg="mod">
          <ac:chgData name="Priscilla O'Connor" userId="S::priscilla.oconnor@folens.ie::d3b9681a-6783-45a0-a9cd-fbceb3f6df13" providerId="AD" clId="Web-{2EA38DAD-5CB3-41C8-B8B9-F59A572092DC}" dt="2023-02-14T10:48:32.566" v="2" actId="20577"/>
          <ac:spMkLst>
            <pc:docMk/>
            <pc:sldMk cId="3066315824" sldId="309"/>
            <ac:spMk id="3" creationId="{C28D4DE6-9DB1-1F09-6F6F-FF80669B524C}"/>
          </ac:spMkLst>
        </pc:spChg>
        <pc:graphicFrameChg chg="mod modGraphic">
          <ac:chgData name="Priscilla O'Connor" userId="S::priscilla.oconnor@folens.ie::d3b9681a-6783-45a0-a9cd-fbceb3f6df13" providerId="AD" clId="Web-{2EA38DAD-5CB3-41C8-B8B9-F59A572092DC}" dt="2023-02-14T10:48:34.926" v="4"/>
          <ac:graphicFrameMkLst>
            <pc:docMk/>
            <pc:sldMk cId="3066315824" sldId="309"/>
            <ac:graphicFrameMk id="4" creationId="{7195CE6B-E2BF-D629-FEEB-0E354C12C5C5}"/>
          </ac:graphicFrameMkLst>
        </pc:graphicFrameChg>
      </pc:sldChg>
      <pc:sldChg chg="modSp">
        <pc:chgData name="Priscilla O'Connor" userId="S::priscilla.oconnor@folens.ie::d3b9681a-6783-45a0-a9cd-fbceb3f6df13" providerId="AD" clId="Web-{2EA38DAD-5CB3-41C8-B8B9-F59A572092DC}" dt="2023-02-14T10:48:44.035" v="5" actId="20577"/>
        <pc:sldMkLst>
          <pc:docMk/>
          <pc:sldMk cId="1690274692" sldId="310"/>
        </pc:sldMkLst>
        <pc:spChg chg="mod">
          <ac:chgData name="Priscilla O'Connor" userId="S::priscilla.oconnor@folens.ie::d3b9681a-6783-45a0-a9cd-fbceb3f6df13" providerId="AD" clId="Web-{2EA38DAD-5CB3-41C8-B8B9-F59A572092DC}" dt="2023-02-14T10:48:44.035" v="5" actId="20577"/>
          <ac:spMkLst>
            <pc:docMk/>
            <pc:sldMk cId="1690274692" sldId="310"/>
            <ac:spMk id="2" creationId="{AE0CB436-BE5B-87B4-2832-90DD8DD8F8B5}"/>
          </ac:spMkLst>
        </pc:spChg>
      </pc:sldChg>
      <pc:sldChg chg="modSp">
        <pc:chgData name="Priscilla O'Connor" userId="S::priscilla.oconnor@folens.ie::d3b9681a-6783-45a0-a9cd-fbceb3f6df13" providerId="AD" clId="Web-{2EA38DAD-5CB3-41C8-B8B9-F59A572092DC}" dt="2023-02-14T10:49:01.552" v="8" actId="20577"/>
        <pc:sldMkLst>
          <pc:docMk/>
          <pc:sldMk cId="3520296460" sldId="311"/>
        </pc:sldMkLst>
        <pc:spChg chg="mod">
          <ac:chgData name="Priscilla O'Connor" userId="S::priscilla.oconnor@folens.ie::d3b9681a-6783-45a0-a9cd-fbceb3f6df13" providerId="AD" clId="Web-{2EA38DAD-5CB3-41C8-B8B9-F59A572092DC}" dt="2023-02-14T10:49:01.552" v="8" actId="20577"/>
          <ac:spMkLst>
            <pc:docMk/>
            <pc:sldMk cId="3520296460" sldId="311"/>
            <ac:spMk id="2" creationId="{1ADEF956-4669-5E37-AFB4-830F911E7A9A}"/>
          </ac:spMkLst>
        </pc:spChg>
      </pc:sldChg>
      <pc:sldChg chg="modSp">
        <pc:chgData name="Priscilla O'Connor" userId="S::priscilla.oconnor@folens.ie::d3b9681a-6783-45a0-a9cd-fbceb3f6df13" providerId="AD" clId="Web-{2EA38DAD-5CB3-41C8-B8B9-F59A572092DC}" dt="2023-02-14T10:48:51.333" v="6" actId="20577"/>
        <pc:sldMkLst>
          <pc:docMk/>
          <pc:sldMk cId="1779044997" sldId="312"/>
        </pc:sldMkLst>
        <pc:spChg chg="mod">
          <ac:chgData name="Priscilla O'Connor" userId="S::priscilla.oconnor@folens.ie::d3b9681a-6783-45a0-a9cd-fbceb3f6df13" providerId="AD" clId="Web-{2EA38DAD-5CB3-41C8-B8B9-F59A572092DC}" dt="2023-02-14T10:48:51.333" v="6" actId="20577"/>
          <ac:spMkLst>
            <pc:docMk/>
            <pc:sldMk cId="1779044997" sldId="312"/>
            <ac:spMk id="2" creationId="{AE0CB436-BE5B-87B4-2832-90DD8DD8F8B5}"/>
          </ac:spMkLst>
        </pc:spChg>
      </pc:sldChg>
      <pc:sldChg chg="modSp">
        <pc:chgData name="Priscilla O'Connor" userId="S::priscilla.oconnor@folens.ie::d3b9681a-6783-45a0-a9cd-fbceb3f6df13" providerId="AD" clId="Web-{2EA38DAD-5CB3-41C8-B8B9-F59A572092DC}" dt="2023-02-14T10:48:56.286" v="7" actId="20577"/>
        <pc:sldMkLst>
          <pc:docMk/>
          <pc:sldMk cId="3508684513" sldId="315"/>
        </pc:sldMkLst>
        <pc:spChg chg="mod">
          <ac:chgData name="Priscilla O'Connor" userId="S::priscilla.oconnor@folens.ie::d3b9681a-6783-45a0-a9cd-fbceb3f6df13" providerId="AD" clId="Web-{2EA38DAD-5CB3-41C8-B8B9-F59A572092DC}" dt="2023-02-14T10:48:56.286" v="7" actId="20577"/>
          <ac:spMkLst>
            <pc:docMk/>
            <pc:sldMk cId="3508684513" sldId="315"/>
            <ac:spMk id="2" creationId="{AE0CB436-BE5B-87B4-2832-90DD8DD8F8B5}"/>
          </ac:spMkLst>
        </pc:spChg>
      </pc:sldChg>
      <pc:sldChg chg="modSp">
        <pc:chgData name="Priscilla O'Connor" userId="S::priscilla.oconnor@folens.ie::d3b9681a-6783-45a0-a9cd-fbceb3f6df13" providerId="AD" clId="Web-{2EA38DAD-5CB3-41C8-B8B9-F59A572092DC}" dt="2023-02-14T10:49:04.458" v="9" actId="20577"/>
        <pc:sldMkLst>
          <pc:docMk/>
          <pc:sldMk cId="2622867875" sldId="316"/>
        </pc:sldMkLst>
        <pc:spChg chg="mod">
          <ac:chgData name="Priscilla O'Connor" userId="S::priscilla.oconnor@folens.ie::d3b9681a-6783-45a0-a9cd-fbceb3f6df13" providerId="AD" clId="Web-{2EA38DAD-5CB3-41C8-B8B9-F59A572092DC}" dt="2023-02-14T10:49:04.458" v="9" actId="20577"/>
          <ac:spMkLst>
            <pc:docMk/>
            <pc:sldMk cId="2622867875" sldId="316"/>
            <ac:spMk id="2" creationId="{E094EDE7-3DCC-0F37-1E35-80C0FB0A37D7}"/>
          </ac:spMkLst>
        </pc:spChg>
      </pc:sldChg>
      <pc:sldChg chg="modSp">
        <pc:chgData name="Priscilla O'Connor" userId="S::priscilla.oconnor@folens.ie::d3b9681a-6783-45a0-a9cd-fbceb3f6df13" providerId="AD" clId="Web-{2EA38DAD-5CB3-41C8-B8B9-F59A572092DC}" dt="2023-02-14T10:49:08.208" v="10" actId="20577"/>
        <pc:sldMkLst>
          <pc:docMk/>
          <pc:sldMk cId="3688908026" sldId="317"/>
        </pc:sldMkLst>
        <pc:spChg chg="mod">
          <ac:chgData name="Priscilla O'Connor" userId="S::priscilla.oconnor@folens.ie::d3b9681a-6783-45a0-a9cd-fbceb3f6df13" providerId="AD" clId="Web-{2EA38DAD-5CB3-41C8-B8B9-F59A572092DC}" dt="2023-02-14T10:49:08.208" v="10" actId="20577"/>
          <ac:spMkLst>
            <pc:docMk/>
            <pc:sldMk cId="3688908026" sldId="317"/>
            <ac:spMk id="2" creationId="{9ABABB69-CF2E-6ECE-2CAE-464EAB95E7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37054-03C9-4FE6-A9BB-551199A80B1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C8E48-1E29-464C-A1F7-F1A774B71D6D}">
      <dgm:prSet phldr="0"/>
      <dgm:spPr/>
      <dgm:t>
        <a:bodyPr/>
        <a:lstStyle/>
        <a:p>
          <a:pPr rtl="0"/>
          <a:r>
            <a:rPr lang="en-GB" dirty="0"/>
            <a:t>Students will be able to understand the purpose of writing drafts to written pieces and </a:t>
          </a:r>
          <a:br>
            <a:rPr lang="en-GB" dirty="0">
              <a:latin typeface="Calibri Light" panose="020F0302020204030204"/>
            </a:rPr>
          </a:br>
          <a:r>
            <a:rPr lang="en-GB" dirty="0"/>
            <a:t>why it should become part of their English writing practice. </a:t>
          </a:r>
          <a:endParaRPr lang="en-GB" dirty="0">
            <a:latin typeface="Calibri Light" panose="020F0302020204030204"/>
          </a:endParaRPr>
        </a:p>
      </dgm:t>
    </dgm:pt>
    <dgm:pt modelId="{97B29DA2-10C1-451B-AA25-05ACB509EAA4}" type="parTrans" cxnId="{2AD9465E-0A75-4DB8-B8AF-3668B837E414}">
      <dgm:prSet/>
      <dgm:spPr/>
    </dgm:pt>
    <dgm:pt modelId="{1C3778DC-BC98-41FD-9320-403836A11F21}" type="sibTrans" cxnId="{2AD9465E-0A75-4DB8-B8AF-3668B837E414}">
      <dgm:prSet phldrT="01" phldr="0"/>
      <dgm:spPr/>
      <dgm:t>
        <a:bodyPr/>
        <a:lstStyle/>
        <a:p>
          <a:r>
            <a:rPr lang="en-GB"/>
            <a:t>01</a:t>
          </a:r>
        </a:p>
      </dgm:t>
    </dgm:pt>
    <dgm:pt modelId="{4F7A89FF-A40D-4176-AE7B-3226CA91F845}">
      <dgm:prSet phldr="0"/>
      <dgm:spPr/>
      <dgm:t>
        <a:bodyPr/>
        <a:lstStyle/>
        <a:p>
          <a:pPr rtl="0"/>
          <a:r>
            <a:rPr lang="en-GB" dirty="0"/>
            <a:t>Students will identify </a:t>
          </a:r>
          <a:br>
            <a:rPr lang="en-GB" dirty="0">
              <a:latin typeface="Calibri Light" panose="020F0302020204030204"/>
            </a:rPr>
          </a:br>
          <a:r>
            <a:rPr lang="en-GB" dirty="0"/>
            <a:t>the importance of </a:t>
          </a:r>
          <a:r>
            <a:rPr lang="en-GB" dirty="0">
              <a:latin typeface="Calibri Light" panose="020F0302020204030204"/>
            </a:rPr>
            <a:t>proofreading</a:t>
          </a:r>
          <a:r>
            <a:rPr lang="en-GB" dirty="0"/>
            <a:t> pieces and changing any spellings or punctuation to improve pieces of writing.</a:t>
          </a:r>
          <a:endParaRPr lang="en-GB" dirty="0">
            <a:latin typeface="Calibri Light" panose="020F0302020204030204"/>
          </a:endParaRPr>
        </a:p>
      </dgm:t>
    </dgm:pt>
    <dgm:pt modelId="{95913D57-7141-4A6F-A3A6-C9242B041FA9}" type="parTrans" cxnId="{26C2EAA1-EAD6-4BF5-9F92-71C04EBF7F97}">
      <dgm:prSet/>
      <dgm:spPr/>
    </dgm:pt>
    <dgm:pt modelId="{2DC5C57D-6AF3-4BC6-8CA2-C0AD80B43F38}" type="sibTrans" cxnId="{26C2EAA1-EAD6-4BF5-9F92-71C04EBF7F97}">
      <dgm:prSet phldrT="02" phldr="0"/>
      <dgm:spPr/>
      <dgm:t>
        <a:bodyPr/>
        <a:lstStyle/>
        <a:p>
          <a:r>
            <a:rPr lang="en-GB"/>
            <a:t>02</a:t>
          </a:r>
        </a:p>
      </dgm:t>
    </dgm:pt>
    <dgm:pt modelId="{FDC6EBA9-4FFA-448F-9BB4-47D26D4BB2AD}">
      <dgm:prSet phldr="0"/>
      <dgm:spPr/>
      <dgm:t>
        <a:bodyPr/>
        <a:lstStyle/>
        <a:p>
          <a:r>
            <a:rPr lang="en-GB" dirty="0"/>
            <a:t>Students will engage in proofreading exercises to develop this skill.</a:t>
          </a:r>
        </a:p>
      </dgm:t>
    </dgm:pt>
    <dgm:pt modelId="{CD84169B-34DE-4FAB-9AB9-424C0CCE74C9}" type="parTrans" cxnId="{8E556B70-6706-4490-97ED-0639AC9C95AC}">
      <dgm:prSet/>
      <dgm:spPr/>
    </dgm:pt>
    <dgm:pt modelId="{A6D51E9E-ADB3-4B71-8739-785C9D5FE44D}" type="sibTrans" cxnId="{8E556B70-6706-4490-97ED-0639AC9C95AC}">
      <dgm:prSet phldrT="03" phldr="0"/>
      <dgm:spPr/>
      <dgm:t>
        <a:bodyPr/>
        <a:lstStyle/>
        <a:p>
          <a:r>
            <a:rPr lang="en-GB"/>
            <a:t>03</a:t>
          </a:r>
        </a:p>
      </dgm:t>
    </dgm:pt>
    <dgm:pt modelId="{56BD5A40-D9B2-40A7-AE3A-DEDA5DD6DDC4}" type="pres">
      <dgm:prSet presAssocID="{B2E37054-03C9-4FE6-A9BB-551199A80B1E}" presName="Name0" presStyleCnt="0">
        <dgm:presLayoutVars>
          <dgm:animLvl val="lvl"/>
          <dgm:resizeHandles val="exact"/>
        </dgm:presLayoutVars>
      </dgm:prSet>
      <dgm:spPr/>
    </dgm:pt>
    <dgm:pt modelId="{A1A67B26-EAAD-419E-90AC-C0CB2DEB1CB6}" type="pres">
      <dgm:prSet presAssocID="{4F0C8E48-1E29-464C-A1F7-F1A774B71D6D}" presName="compositeNode" presStyleCnt="0">
        <dgm:presLayoutVars>
          <dgm:bulletEnabled val="1"/>
        </dgm:presLayoutVars>
      </dgm:prSet>
      <dgm:spPr/>
    </dgm:pt>
    <dgm:pt modelId="{A5F2D617-4E08-4A96-A4AA-839C6B20BF50}" type="pres">
      <dgm:prSet presAssocID="{4F0C8E48-1E29-464C-A1F7-F1A774B71D6D}" presName="bgRect" presStyleLbl="alignNode1" presStyleIdx="0" presStyleCnt="3"/>
      <dgm:spPr/>
    </dgm:pt>
    <dgm:pt modelId="{8A45FF69-3567-4092-988F-49CA91826651}" type="pres">
      <dgm:prSet presAssocID="{1C3778DC-BC98-41FD-9320-403836A11F2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F81A0B28-0C5D-4EE6-989D-22D1FDE7A36A}" type="pres">
      <dgm:prSet presAssocID="{4F0C8E48-1E29-464C-A1F7-F1A774B71D6D}" presName="nodeRect" presStyleLbl="alignNode1" presStyleIdx="0" presStyleCnt="3">
        <dgm:presLayoutVars>
          <dgm:bulletEnabled val="1"/>
        </dgm:presLayoutVars>
      </dgm:prSet>
      <dgm:spPr/>
    </dgm:pt>
    <dgm:pt modelId="{2E9650B6-E609-49BA-9E4E-766D506EE354}" type="pres">
      <dgm:prSet presAssocID="{1C3778DC-BC98-41FD-9320-403836A11F21}" presName="sibTrans" presStyleCnt="0"/>
      <dgm:spPr/>
    </dgm:pt>
    <dgm:pt modelId="{51446112-0DAD-4641-ABE8-085413971B31}" type="pres">
      <dgm:prSet presAssocID="{4F7A89FF-A40D-4176-AE7B-3226CA91F845}" presName="compositeNode" presStyleCnt="0">
        <dgm:presLayoutVars>
          <dgm:bulletEnabled val="1"/>
        </dgm:presLayoutVars>
      </dgm:prSet>
      <dgm:spPr/>
    </dgm:pt>
    <dgm:pt modelId="{8F32E486-4095-4AF1-BB82-41901C09BD83}" type="pres">
      <dgm:prSet presAssocID="{4F7A89FF-A40D-4176-AE7B-3226CA91F845}" presName="bgRect" presStyleLbl="alignNode1" presStyleIdx="1" presStyleCnt="3"/>
      <dgm:spPr/>
    </dgm:pt>
    <dgm:pt modelId="{07DFF286-0B83-4C48-B995-0D21A3BFD80D}" type="pres">
      <dgm:prSet presAssocID="{2DC5C57D-6AF3-4BC6-8CA2-C0AD80B43F3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AD7AE76-4A8E-4362-8623-AE6A214AEAC0}" type="pres">
      <dgm:prSet presAssocID="{4F7A89FF-A40D-4176-AE7B-3226CA91F845}" presName="nodeRect" presStyleLbl="alignNode1" presStyleIdx="1" presStyleCnt="3">
        <dgm:presLayoutVars>
          <dgm:bulletEnabled val="1"/>
        </dgm:presLayoutVars>
      </dgm:prSet>
      <dgm:spPr/>
    </dgm:pt>
    <dgm:pt modelId="{40A842AC-4298-42E5-A8C7-87AC15A80FBA}" type="pres">
      <dgm:prSet presAssocID="{2DC5C57D-6AF3-4BC6-8CA2-C0AD80B43F38}" presName="sibTrans" presStyleCnt="0"/>
      <dgm:spPr/>
    </dgm:pt>
    <dgm:pt modelId="{CF30347F-9A43-4A38-B680-C612B716D494}" type="pres">
      <dgm:prSet presAssocID="{FDC6EBA9-4FFA-448F-9BB4-47D26D4BB2AD}" presName="compositeNode" presStyleCnt="0">
        <dgm:presLayoutVars>
          <dgm:bulletEnabled val="1"/>
        </dgm:presLayoutVars>
      </dgm:prSet>
      <dgm:spPr/>
    </dgm:pt>
    <dgm:pt modelId="{FD519195-7CEC-4768-B7DF-421F023C16CA}" type="pres">
      <dgm:prSet presAssocID="{FDC6EBA9-4FFA-448F-9BB4-47D26D4BB2AD}" presName="bgRect" presStyleLbl="alignNode1" presStyleIdx="2" presStyleCnt="3"/>
      <dgm:spPr/>
    </dgm:pt>
    <dgm:pt modelId="{2D16E102-77BD-4FD4-8E3F-741E2FF53578}" type="pres">
      <dgm:prSet presAssocID="{A6D51E9E-ADB3-4B71-8739-785C9D5FE44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77B591F-7DEC-422F-B82A-2CDBC1F8A196}" type="pres">
      <dgm:prSet presAssocID="{FDC6EBA9-4FFA-448F-9BB4-47D26D4BB2A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A670F3D-A539-49C5-AE66-558BC7BEBF5E}" type="presOf" srcId="{FDC6EBA9-4FFA-448F-9BB4-47D26D4BB2AD}" destId="{FD519195-7CEC-4768-B7DF-421F023C16CA}" srcOrd="0" destOrd="0" presId="urn:microsoft.com/office/officeart/2016/7/layout/LinearBlockProcessNumbered"/>
    <dgm:cxn modelId="{2AD9465E-0A75-4DB8-B8AF-3668B837E414}" srcId="{B2E37054-03C9-4FE6-A9BB-551199A80B1E}" destId="{4F0C8E48-1E29-464C-A1F7-F1A774B71D6D}" srcOrd="0" destOrd="0" parTransId="{97B29DA2-10C1-451B-AA25-05ACB509EAA4}" sibTransId="{1C3778DC-BC98-41FD-9320-403836A11F21}"/>
    <dgm:cxn modelId="{8E556B70-6706-4490-97ED-0639AC9C95AC}" srcId="{B2E37054-03C9-4FE6-A9BB-551199A80B1E}" destId="{FDC6EBA9-4FFA-448F-9BB4-47D26D4BB2AD}" srcOrd="2" destOrd="0" parTransId="{CD84169B-34DE-4FAB-9AB9-424C0CCE74C9}" sibTransId="{A6D51E9E-ADB3-4B71-8739-785C9D5FE44D}"/>
    <dgm:cxn modelId="{EB663C51-9713-49D1-B1FF-29BFB81F6C23}" type="presOf" srcId="{1C3778DC-BC98-41FD-9320-403836A11F21}" destId="{8A45FF69-3567-4092-988F-49CA91826651}" srcOrd="0" destOrd="0" presId="urn:microsoft.com/office/officeart/2016/7/layout/LinearBlockProcessNumbered"/>
    <dgm:cxn modelId="{2D7AA874-3538-417A-A009-11D78EFA45F6}" type="presOf" srcId="{2DC5C57D-6AF3-4BC6-8CA2-C0AD80B43F38}" destId="{07DFF286-0B83-4C48-B995-0D21A3BFD80D}" srcOrd="0" destOrd="0" presId="urn:microsoft.com/office/officeart/2016/7/layout/LinearBlockProcessNumbered"/>
    <dgm:cxn modelId="{4984F778-A7AA-4D21-BAA4-E7AA898D7088}" type="presOf" srcId="{A6D51E9E-ADB3-4B71-8739-785C9D5FE44D}" destId="{2D16E102-77BD-4FD4-8E3F-741E2FF53578}" srcOrd="0" destOrd="0" presId="urn:microsoft.com/office/officeart/2016/7/layout/LinearBlockProcessNumbered"/>
    <dgm:cxn modelId="{EAC14787-9F79-417B-9718-CB1B253E8001}" type="presOf" srcId="{4F7A89FF-A40D-4176-AE7B-3226CA91F845}" destId="{9AD7AE76-4A8E-4362-8623-AE6A214AEAC0}" srcOrd="1" destOrd="0" presId="urn:microsoft.com/office/officeart/2016/7/layout/LinearBlockProcessNumbered"/>
    <dgm:cxn modelId="{26C2EAA1-EAD6-4BF5-9F92-71C04EBF7F97}" srcId="{B2E37054-03C9-4FE6-A9BB-551199A80B1E}" destId="{4F7A89FF-A40D-4176-AE7B-3226CA91F845}" srcOrd="1" destOrd="0" parTransId="{95913D57-7141-4A6F-A3A6-C9242B041FA9}" sibTransId="{2DC5C57D-6AF3-4BC6-8CA2-C0AD80B43F38}"/>
    <dgm:cxn modelId="{65C56CAB-10F4-4800-94D8-E06812F9B06D}" type="presOf" srcId="{4F7A89FF-A40D-4176-AE7B-3226CA91F845}" destId="{8F32E486-4095-4AF1-BB82-41901C09BD83}" srcOrd="0" destOrd="0" presId="urn:microsoft.com/office/officeart/2016/7/layout/LinearBlockProcessNumbered"/>
    <dgm:cxn modelId="{1C15B6C5-9310-4862-B907-9A9C12B48C9B}" type="presOf" srcId="{FDC6EBA9-4FFA-448F-9BB4-47D26D4BB2AD}" destId="{B77B591F-7DEC-422F-B82A-2CDBC1F8A196}" srcOrd="1" destOrd="0" presId="urn:microsoft.com/office/officeart/2016/7/layout/LinearBlockProcessNumbered"/>
    <dgm:cxn modelId="{037552D8-3C1F-44DD-A74D-E12B7C9B6B26}" type="presOf" srcId="{4F0C8E48-1E29-464C-A1F7-F1A774B71D6D}" destId="{F81A0B28-0C5D-4EE6-989D-22D1FDE7A36A}" srcOrd="1" destOrd="0" presId="urn:microsoft.com/office/officeart/2016/7/layout/LinearBlockProcessNumbered"/>
    <dgm:cxn modelId="{EEA193EE-734E-47A0-A54E-7FB4128F9F7F}" type="presOf" srcId="{4F0C8E48-1E29-464C-A1F7-F1A774B71D6D}" destId="{A5F2D617-4E08-4A96-A4AA-839C6B20BF50}" srcOrd="0" destOrd="0" presId="urn:microsoft.com/office/officeart/2016/7/layout/LinearBlockProcessNumbered"/>
    <dgm:cxn modelId="{8A5359FC-711C-45D6-B47E-3DE33289BA31}" type="presOf" srcId="{B2E37054-03C9-4FE6-A9BB-551199A80B1E}" destId="{56BD5A40-D9B2-40A7-AE3A-DEDA5DD6DDC4}" srcOrd="0" destOrd="0" presId="urn:microsoft.com/office/officeart/2016/7/layout/LinearBlockProcessNumbered"/>
    <dgm:cxn modelId="{98B758F9-47B7-40C5-A76C-D8715D385DAF}" type="presParOf" srcId="{56BD5A40-D9B2-40A7-AE3A-DEDA5DD6DDC4}" destId="{A1A67B26-EAAD-419E-90AC-C0CB2DEB1CB6}" srcOrd="0" destOrd="0" presId="urn:microsoft.com/office/officeart/2016/7/layout/LinearBlockProcessNumbered"/>
    <dgm:cxn modelId="{3BC7752D-0190-4985-9434-BC162A806C27}" type="presParOf" srcId="{A1A67B26-EAAD-419E-90AC-C0CB2DEB1CB6}" destId="{A5F2D617-4E08-4A96-A4AA-839C6B20BF50}" srcOrd="0" destOrd="0" presId="urn:microsoft.com/office/officeart/2016/7/layout/LinearBlockProcessNumbered"/>
    <dgm:cxn modelId="{95DBE395-6BF4-4395-89E9-4EA345FF5455}" type="presParOf" srcId="{A1A67B26-EAAD-419E-90AC-C0CB2DEB1CB6}" destId="{8A45FF69-3567-4092-988F-49CA91826651}" srcOrd="1" destOrd="0" presId="urn:microsoft.com/office/officeart/2016/7/layout/LinearBlockProcessNumbered"/>
    <dgm:cxn modelId="{AAB39DE6-0DCD-4A47-8544-E30AD73C8D5D}" type="presParOf" srcId="{A1A67B26-EAAD-419E-90AC-C0CB2DEB1CB6}" destId="{F81A0B28-0C5D-4EE6-989D-22D1FDE7A36A}" srcOrd="2" destOrd="0" presId="urn:microsoft.com/office/officeart/2016/7/layout/LinearBlockProcessNumbered"/>
    <dgm:cxn modelId="{AC8C5CCF-2FB1-418D-8764-66DA73407B2A}" type="presParOf" srcId="{56BD5A40-D9B2-40A7-AE3A-DEDA5DD6DDC4}" destId="{2E9650B6-E609-49BA-9E4E-766D506EE354}" srcOrd="1" destOrd="0" presId="urn:microsoft.com/office/officeart/2016/7/layout/LinearBlockProcessNumbered"/>
    <dgm:cxn modelId="{8F2E9A38-7679-448D-9236-8D081911E7C0}" type="presParOf" srcId="{56BD5A40-D9B2-40A7-AE3A-DEDA5DD6DDC4}" destId="{51446112-0DAD-4641-ABE8-085413971B31}" srcOrd="2" destOrd="0" presId="urn:microsoft.com/office/officeart/2016/7/layout/LinearBlockProcessNumbered"/>
    <dgm:cxn modelId="{13F417E3-06A4-4CE6-A1ED-EE5A0D82A26D}" type="presParOf" srcId="{51446112-0DAD-4641-ABE8-085413971B31}" destId="{8F32E486-4095-4AF1-BB82-41901C09BD83}" srcOrd="0" destOrd="0" presId="urn:microsoft.com/office/officeart/2016/7/layout/LinearBlockProcessNumbered"/>
    <dgm:cxn modelId="{75DDE561-E8A4-4965-85C9-7C385ADDF8D2}" type="presParOf" srcId="{51446112-0DAD-4641-ABE8-085413971B31}" destId="{07DFF286-0B83-4C48-B995-0D21A3BFD80D}" srcOrd="1" destOrd="0" presId="urn:microsoft.com/office/officeart/2016/7/layout/LinearBlockProcessNumbered"/>
    <dgm:cxn modelId="{0402EE70-9A53-471D-9FD4-5AAF1C07B157}" type="presParOf" srcId="{51446112-0DAD-4641-ABE8-085413971B31}" destId="{9AD7AE76-4A8E-4362-8623-AE6A214AEAC0}" srcOrd="2" destOrd="0" presId="urn:microsoft.com/office/officeart/2016/7/layout/LinearBlockProcessNumbered"/>
    <dgm:cxn modelId="{EAD2BE48-8AEE-4E1B-BB48-15A00734B645}" type="presParOf" srcId="{56BD5A40-D9B2-40A7-AE3A-DEDA5DD6DDC4}" destId="{40A842AC-4298-42E5-A8C7-87AC15A80FBA}" srcOrd="3" destOrd="0" presId="urn:microsoft.com/office/officeart/2016/7/layout/LinearBlockProcessNumbered"/>
    <dgm:cxn modelId="{057F5E0F-5E24-45AF-9B18-BF1AE36AA7D1}" type="presParOf" srcId="{56BD5A40-D9B2-40A7-AE3A-DEDA5DD6DDC4}" destId="{CF30347F-9A43-4A38-B680-C612B716D494}" srcOrd="4" destOrd="0" presId="urn:microsoft.com/office/officeart/2016/7/layout/LinearBlockProcessNumbered"/>
    <dgm:cxn modelId="{EB9B24E2-90B8-4228-B960-D29945F05EC8}" type="presParOf" srcId="{CF30347F-9A43-4A38-B680-C612B716D494}" destId="{FD519195-7CEC-4768-B7DF-421F023C16CA}" srcOrd="0" destOrd="0" presId="urn:microsoft.com/office/officeart/2016/7/layout/LinearBlockProcessNumbered"/>
    <dgm:cxn modelId="{D31C18AA-DB89-418D-86E0-E04F6AF3AFDF}" type="presParOf" srcId="{CF30347F-9A43-4A38-B680-C612B716D494}" destId="{2D16E102-77BD-4FD4-8E3F-741E2FF53578}" srcOrd="1" destOrd="0" presId="urn:microsoft.com/office/officeart/2016/7/layout/LinearBlockProcessNumbered"/>
    <dgm:cxn modelId="{B09D73BC-B13B-48FE-ACDA-03B2E357DD0B}" type="presParOf" srcId="{CF30347F-9A43-4A38-B680-C612B716D494}" destId="{B77B591F-7DEC-422F-B82A-2CDBC1F8A19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2D617-4E08-4A96-A4AA-839C6B20BF50}">
      <dsp:nvSpPr>
        <dsp:cNvPr id="0" name=""/>
        <dsp:cNvSpPr/>
      </dsp:nvSpPr>
      <dsp:spPr>
        <a:xfrm>
          <a:off x="875" y="29242"/>
          <a:ext cx="3545708" cy="4254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0" rIns="350237" bIns="33020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Students will be able to understand the purpose of writing drafts to written pieces and </a:t>
          </a:r>
          <a:br>
            <a:rPr lang="en-GB" sz="2200" kern="1200" dirty="0">
              <a:latin typeface="Calibri Light" panose="020F0302020204030204"/>
            </a:rPr>
          </a:br>
          <a:r>
            <a:rPr lang="en-GB" sz="2200" kern="1200" dirty="0"/>
            <a:t>why it should become part of their English writing practice. </a:t>
          </a:r>
          <a:endParaRPr lang="en-GB" sz="2200" kern="1200" dirty="0">
            <a:latin typeface="Calibri Light" panose="020F0302020204030204"/>
          </a:endParaRPr>
        </a:p>
      </dsp:txBody>
      <dsp:txXfrm>
        <a:off x="875" y="1731182"/>
        <a:ext cx="3545708" cy="2552910"/>
      </dsp:txXfrm>
    </dsp:sp>
    <dsp:sp modelId="{8A45FF69-3567-4092-988F-49CA91826651}">
      <dsp:nvSpPr>
        <dsp:cNvPr id="0" name=""/>
        <dsp:cNvSpPr/>
      </dsp:nvSpPr>
      <dsp:spPr>
        <a:xfrm>
          <a:off x="875" y="29242"/>
          <a:ext cx="3545708" cy="1701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165100" rIns="3502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01</a:t>
          </a:r>
        </a:p>
      </dsp:txBody>
      <dsp:txXfrm>
        <a:off x="875" y="29242"/>
        <a:ext cx="3545708" cy="1701940"/>
      </dsp:txXfrm>
    </dsp:sp>
    <dsp:sp modelId="{8F32E486-4095-4AF1-BB82-41901C09BD83}">
      <dsp:nvSpPr>
        <dsp:cNvPr id="0" name=""/>
        <dsp:cNvSpPr/>
      </dsp:nvSpPr>
      <dsp:spPr>
        <a:xfrm>
          <a:off x="3830241" y="29242"/>
          <a:ext cx="3545708" cy="4254850"/>
        </a:xfrm>
        <a:prstGeom prst="rect">
          <a:avLst/>
        </a:prstGeom>
        <a:solidFill>
          <a:schemeClr val="accent2">
            <a:hueOff val="-2472451"/>
            <a:satOff val="12241"/>
            <a:lumOff val="7843"/>
            <a:alphaOff val="0"/>
          </a:schemeClr>
        </a:solidFill>
        <a:ln w="12700" cap="flat" cmpd="sng" algn="ctr">
          <a:solidFill>
            <a:schemeClr val="accent2">
              <a:hueOff val="-2472451"/>
              <a:satOff val="12241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0" rIns="350237" bIns="33020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Students will identify </a:t>
          </a:r>
          <a:br>
            <a:rPr lang="en-GB" sz="2200" kern="1200" dirty="0">
              <a:latin typeface="Calibri Light" panose="020F0302020204030204"/>
            </a:rPr>
          </a:br>
          <a:r>
            <a:rPr lang="en-GB" sz="2200" kern="1200" dirty="0"/>
            <a:t>the importance of </a:t>
          </a:r>
          <a:r>
            <a:rPr lang="en-GB" sz="2200" kern="1200" dirty="0">
              <a:latin typeface="Calibri Light" panose="020F0302020204030204"/>
            </a:rPr>
            <a:t>proofreading</a:t>
          </a:r>
          <a:r>
            <a:rPr lang="en-GB" sz="2200" kern="1200" dirty="0"/>
            <a:t> pieces and changing any spellings or punctuation to improve pieces of writing.</a:t>
          </a:r>
          <a:endParaRPr lang="en-GB" sz="2200" kern="1200" dirty="0">
            <a:latin typeface="Calibri Light" panose="020F0302020204030204"/>
          </a:endParaRPr>
        </a:p>
      </dsp:txBody>
      <dsp:txXfrm>
        <a:off x="3830241" y="1731182"/>
        <a:ext cx="3545708" cy="2552910"/>
      </dsp:txXfrm>
    </dsp:sp>
    <dsp:sp modelId="{07DFF286-0B83-4C48-B995-0D21A3BFD80D}">
      <dsp:nvSpPr>
        <dsp:cNvPr id="0" name=""/>
        <dsp:cNvSpPr/>
      </dsp:nvSpPr>
      <dsp:spPr>
        <a:xfrm>
          <a:off x="3830241" y="29242"/>
          <a:ext cx="3545708" cy="1701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165100" rIns="3502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02</a:t>
          </a:r>
        </a:p>
      </dsp:txBody>
      <dsp:txXfrm>
        <a:off x="3830241" y="29242"/>
        <a:ext cx="3545708" cy="1701940"/>
      </dsp:txXfrm>
    </dsp:sp>
    <dsp:sp modelId="{FD519195-7CEC-4768-B7DF-421F023C16CA}">
      <dsp:nvSpPr>
        <dsp:cNvPr id="0" name=""/>
        <dsp:cNvSpPr/>
      </dsp:nvSpPr>
      <dsp:spPr>
        <a:xfrm>
          <a:off x="7659606" y="29242"/>
          <a:ext cx="3545708" cy="4254850"/>
        </a:xfrm>
        <a:prstGeom prst="rect">
          <a:avLst/>
        </a:prstGeom>
        <a:solidFill>
          <a:schemeClr val="accent2">
            <a:hueOff val="-4944901"/>
            <a:satOff val="24482"/>
            <a:lumOff val="15686"/>
            <a:alphaOff val="0"/>
          </a:schemeClr>
        </a:solidFill>
        <a:ln w="12700" cap="flat" cmpd="sng" algn="ctr">
          <a:solidFill>
            <a:schemeClr val="accent2">
              <a:hueOff val="-4944901"/>
              <a:satOff val="24482"/>
              <a:lumOff val="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0" rIns="350237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Students will engage in proofreading exercises to develop this skill.</a:t>
          </a:r>
        </a:p>
      </dsp:txBody>
      <dsp:txXfrm>
        <a:off x="7659606" y="1731182"/>
        <a:ext cx="3545708" cy="2552910"/>
      </dsp:txXfrm>
    </dsp:sp>
    <dsp:sp modelId="{2D16E102-77BD-4FD4-8E3F-741E2FF53578}">
      <dsp:nvSpPr>
        <dsp:cNvPr id="0" name=""/>
        <dsp:cNvSpPr/>
      </dsp:nvSpPr>
      <dsp:spPr>
        <a:xfrm>
          <a:off x="7659606" y="29242"/>
          <a:ext cx="3545708" cy="1701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7" tIns="165100" rIns="3502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03</a:t>
          </a:r>
        </a:p>
      </dsp:txBody>
      <dsp:txXfrm>
        <a:off x="7659606" y="29242"/>
        <a:ext cx="3545708" cy="170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F3153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227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 userDrawn="1"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 userDrawn="1"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>
                <a:latin typeface="+mn-lt"/>
              </a:defRPr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269278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8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D269FD8-A334-C382-8A63-A2A2A8383801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DDE80D-9B14-91F0-A7EF-0D4DB761BA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24" name="Picture 23" descr="Shape, rectangle&#10;&#10;Description automatically generated">
              <a:extLst>
                <a:ext uri="{FF2B5EF4-FFF2-40B4-BE49-F238E27FC236}">
                  <a16:creationId xmlns:a16="http://schemas.microsoft.com/office/drawing/2014/main" id="{591E90F0-9BAE-AD97-5144-DC5C7344B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26" name="Picture 25" descr="Shape, rectangle&#10;&#10;Description automatically generated">
              <a:extLst>
                <a:ext uri="{FF2B5EF4-FFF2-40B4-BE49-F238E27FC236}">
                  <a16:creationId xmlns:a16="http://schemas.microsoft.com/office/drawing/2014/main" id="{8A2BE947-304F-AB7F-A82E-C23284AC9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8EC56A-DCAE-E0BA-A2CB-8320009DC6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4746" y="971457"/>
            <a:ext cx="4398985" cy="387517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73077" y="6084268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D82213-8777-019A-F121-0155CF25751D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364C7-306C-1170-661D-2A7CC9DF6B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8AA15E9C-DD03-ADB4-5A5C-12DABB24F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17892C0C-86E7-8655-1E27-C6533B48B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06848D-4E50-4A5B-CC79-F3F913E765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709" y="5938421"/>
            <a:ext cx="877751" cy="8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56E6-144A-EB51-1FC5-FE8B203D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600" dirty="0">
                <a:solidFill>
                  <a:srgbClr val="9A334D"/>
                </a:solidFill>
                <a:latin typeface="Calibri"/>
                <a:cs typeface="Calibri"/>
              </a:rPr>
              <a:t>Module 1</a:t>
            </a:r>
            <a:endParaRPr lang="en-IE" sz="660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1CE4-4363-CEAC-0D69-E624FB5E3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+mn-lt"/>
              </a:rPr>
              <a:t>Drafting and </a:t>
            </a:r>
            <a:r>
              <a:rPr lang="en-GB" dirty="0">
                <a:solidFill>
                  <a:srgbClr val="9A334D"/>
                </a:solidFill>
              </a:rPr>
              <a:t>Proofreading</a:t>
            </a:r>
            <a:endParaRPr lang="en-IE" dirty="0">
              <a:solidFill>
                <a:srgbClr val="9A33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18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BB69-CF2E-6ECE-2CAE-464EAB95E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313" y="504825"/>
            <a:ext cx="10515600" cy="6175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40A42-E8A7-5EB7-8F46-346744B9E3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2937" y="1614488"/>
            <a:ext cx="5175250" cy="3617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rah loved going to the zoo because she found animals very interesting.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Her favo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rite animal was the lion.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 thought they were brave and th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roars were so loud it was incredible.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 brought her to the zoo at least once a month so she could learn more and get to her dr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am of becoming a zoo keeper.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IE" dirty="0"/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5107314C-67A2-64B7-368D-C0E274D2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3576" y="2598273"/>
            <a:ext cx="2260600" cy="2260600"/>
          </a:xfrm>
          <a:prstGeom prst="rect">
            <a:avLst/>
          </a:prstGeom>
        </p:spPr>
      </p:pic>
      <p:pic>
        <p:nvPicPr>
          <p:cNvPr id="5" name="Graphic 4" descr="Pencil with solid fill">
            <a:extLst>
              <a:ext uri="{FF2B5EF4-FFF2-40B4-BE49-F238E27FC236}">
                <a16:creationId xmlns:a16="http://schemas.microsoft.com/office/drawing/2014/main" id="{5D917E1E-177D-4F3F-EA63-C342B7CF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9097" y="479425"/>
            <a:ext cx="2807624" cy="28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6C603C-EE47-A040-F0FF-03120C99DA2B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+mn-lt"/>
              </a:rPr>
              <a:t>Learning intentions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C2775E-7159-917B-615E-67DE7B84B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037405"/>
              </p:ext>
            </p:extLst>
          </p:nvPr>
        </p:nvGraphicFramePr>
        <p:xfrm>
          <a:off x="463295" y="1249265"/>
          <a:ext cx="11206191" cy="431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4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275E-987E-5D1A-9ED6-8C93B0EEB52A}"/>
              </a:ext>
            </a:extLst>
          </p:cNvPr>
          <p:cNvSpPr txBox="1">
            <a:spLocks/>
          </p:cNvSpPr>
          <p:nvPr/>
        </p:nvSpPr>
        <p:spPr>
          <a:xfrm>
            <a:off x="555171" y="365125"/>
            <a:ext cx="10798629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Drafting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1E68-9FDB-3F4A-71DE-D72D32EA76B8}"/>
              </a:ext>
            </a:extLst>
          </p:cNvPr>
          <p:cNvSpPr txBox="1">
            <a:spLocks/>
          </p:cNvSpPr>
          <p:nvPr/>
        </p:nvSpPr>
        <p:spPr>
          <a:xfrm>
            <a:off x="646339" y="1241707"/>
            <a:ext cx="5308147" cy="4091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does drafting mean?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Drafting is a process where you write a piece, review it, get your teacher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give you feedback, and use that feedback to write the letter again.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process is used to make sure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have the highest standard of writing that you are capable of.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will be doing this for a number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 functional writing pieces. 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tudying at the library">
            <a:extLst>
              <a:ext uri="{FF2B5EF4-FFF2-40B4-BE49-F238E27FC236}">
                <a16:creationId xmlns:a16="http://schemas.microsoft.com/office/drawing/2014/main" id="{5FFED193-32CD-1880-1F1F-FA05CA0A5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700" y="0"/>
            <a:ext cx="5575300" cy="53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5281-1457-17ED-F8E3-91E815F86B11}"/>
              </a:ext>
            </a:extLst>
          </p:cNvPr>
          <p:cNvSpPr txBox="1">
            <a:spLocks/>
          </p:cNvSpPr>
          <p:nvPr/>
        </p:nvSpPr>
        <p:spPr>
          <a:xfrm>
            <a:off x="542925" y="431800"/>
            <a:ext cx="10925175" cy="1258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D4DE6-9DB1-1F09-6F6F-FF80669B524C}"/>
              </a:ext>
            </a:extLst>
          </p:cNvPr>
          <p:cNvSpPr txBox="1">
            <a:spLocks/>
          </p:cNvSpPr>
          <p:nvPr/>
        </p:nvSpPr>
        <p:spPr>
          <a:xfrm>
            <a:off x="542925" y="1357177"/>
            <a:ext cx="4791075" cy="39387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cs typeface="Calibri"/>
              </a:rPr>
              <a:t>Proofreading is the process of checking for any mistakes you have made in your writing. 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can be spelling, punctuation, grammar, or inaccurate sentence structure.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By reading over your work, you can spot mistakes before your teacher sees them.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95CE6B-E2BF-D629-FEEB-0E354C12C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37147"/>
              </p:ext>
            </p:extLst>
          </p:nvPr>
        </p:nvGraphicFramePr>
        <p:xfrm>
          <a:off x="6235700" y="431800"/>
          <a:ext cx="5133976" cy="499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976">
                  <a:extLst>
                    <a:ext uri="{9D8B030D-6E8A-4147-A177-3AD203B41FA5}">
                      <a16:colId xmlns:a16="http://schemas.microsoft.com/office/drawing/2014/main" val="4070259618"/>
                    </a:ext>
                  </a:extLst>
                </a:gridCol>
              </a:tblGrid>
              <a:tr h="560540">
                <a:tc>
                  <a:txBody>
                    <a:bodyPr/>
                    <a:lstStyle/>
                    <a:p>
                      <a:r>
                        <a:rPr lang="en-GB" sz="2400" dirty="0"/>
                        <a:t>Proofreading checklist…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77914"/>
                  </a:ext>
                </a:extLst>
              </a:tr>
              <a:tr h="560540">
                <a:tc>
                  <a:txBody>
                    <a:bodyPr/>
                    <a:lstStyle/>
                    <a:p>
                      <a:r>
                        <a:rPr lang="en-GB" sz="2400" dirty="0"/>
                        <a:t>Are all your spellings correct?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5864"/>
                  </a:ext>
                </a:extLst>
              </a:tr>
              <a:tr h="967505">
                <a:tc>
                  <a:txBody>
                    <a:bodyPr/>
                    <a:lstStyle/>
                    <a:p>
                      <a:r>
                        <a:rPr lang="en-GB" sz="2400" dirty="0"/>
                        <a:t>Have you used a capital letter at the start of every sentence?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81497"/>
                  </a:ext>
                </a:extLst>
              </a:tr>
              <a:tr h="967505">
                <a:tc>
                  <a:txBody>
                    <a:bodyPr/>
                    <a:lstStyle/>
                    <a:p>
                      <a:r>
                        <a:rPr lang="en-GB" sz="2400" dirty="0"/>
                        <a:t>Have you used a question mark (?)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if you have asked a question?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80401"/>
                  </a:ext>
                </a:extLst>
              </a:tr>
              <a:tr h="967505">
                <a:tc>
                  <a:txBody>
                    <a:bodyPr/>
                    <a:lstStyle/>
                    <a:p>
                      <a:r>
                        <a:rPr lang="en-GB" sz="2400" dirty="0"/>
                        <a:t>Have you used a full stop (.) at the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end of every sentence?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08390"/>
                  </a:ext>
                </a:extLst>
              </a:tr>
              <a:tr h="967505">
                <a:tc>
                  <a:txBody>
                    <a:bodyPr/>
                    <a:lstStyle/>
                    <a:p>
                      <a:r>
                        <a:rPr lang="en-GB" sz="2400" dirty="0"/>
                        <a:t>Have you use a capital I when speaking about yourself?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8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1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B436-BE5B-87B4-2832-90DD8DD8F8B5}"/>
              </a:ext>
            </a:extLst>
          </p:cNvPr>
          <p:cNvSpPr txBox="1">
            <a:spLocks/>
          </p:cNvSpPr>
          <p:nvPr/>
        </p:nvSpPr>
        <p:spPr>
          <a:xfrm>
            <a:off x="546100" y="431800"/>
            <a:ext cx="10807700" cy="1258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5C8E-5363-4D5E-8213-BF2625C9D659}"/>
              </a:ext>
            </a:extLst>
          </p:cNvPr>
          <p:cNvSpPr txBox="1">
            <a:spLocks/>
          </p:cNvSpPr>
          <p:nvPr/>
        </p:nvSpPr>
        <p:spPr>
          <a:xfrm>
            <a:off x="546099" y="1358899"/>
            <a:ext cx="6553201" cy="422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are to read the following and make a note of any mistakes that are in the piece:</a:t>
            </a:r>
          </a:p>
          <a:p>
            <a:pPr marL="716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 went to my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frends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house last night and we watched a film called ‘the Notebook.’ it is my favourite movie of all time It is a love story about a boy called Noah and a girl called Allie. It goes through their whole lives together and have a very sad ending.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was wondering if you had ever seen it before.</a:t>
            </a:r>
          </a:p>
        </p:txBody>
      </p:sp>
      <p:pic>
        <p:nvPicPr>
          <p:cNvPr id="5" name="Graphic 4" descr="Pencil with solid fill">
            <a:extLst>
              <a:ext uri="{FF2B5EF4-FFF2-40B4-BE49-F238E27FC236}">
                <a16:creationId xmlns:a16="http://schemas.microsoft.com/office/drawing/2014/main" id="{E5D49C6F-2FE9-8C73-A32A-281680F6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543" y="1292818"/>
            <a:ext cx="1732757" cy="1732757"/>
          </a:xfrm>
          <a:prstGeom prst="rect">
            <a:avLst/>
          </a:prstGeom>
        </p:spPr>
      </p:pic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26BF3655-E8D4-0C33-5423-A8E1B46F5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319" y="661986"/>
            <a:ext cx="4904981" cy="48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B436-BE5B-87B4-2832-90DD8DD8F8B5}"/>
              </a:ext>
            </a:extLst>
          </p:cNvPr>
          <p:cNvSpPr txBox="1">
            <a:spLocks/>
          </p:cNvSpPr>
          <p:nvPr/>
        </p:nvSpPr>
        <p:spPr>
          <a:xfrm>
            <a:off x="546099" y="441325"/>
            <a:ext cx="10423526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5C8E-5363-4D5E-8213-BF2625C9D659}"/>
              </a:ext>
            </a:extLst>
          </p:cNvPr>
          <p:cNvSpPr txBox="1">
            <a:spLocks/>
          </p:cNvSpPr>
          <p:nvPr/>
        </p:nvSpPr>
        <p:spPr>
          <a:xfrm>
            <a:off x="546099" y="1380331"/>
            <a:ext cx="621030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are to read the following and make a note of any mistakes that are in the piece:</a:t>
            </a:r>
          </a:p>
          <a:p>
            <a:pPr marL="716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 work in the local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tesco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I was working at the weekend and my new friend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marian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came in looking for me. she wanted to knew where the special offer aisle was because she had only moved into our local area. She is very kind and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think that she will became my best friend in the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futue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9DCA0F8-4382-C70C-E10A-D42A0198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543" y="1292818"/>
            <a:ext cx="1732757" cy="1732757"/>
          </a:xfrm>
          <a:prstGeom prst="rect">
            <a:avLst/>
          </a:prstGeom>
        </p:spPr>
      </p:pic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8E742115-6FC8-2E6F-81DB-339B2EABB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319" y="661986"/>
            <a:ext cx="4904981" cy="48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B436-BE5B-87B4-2832-90DD8DD8F8B5}"/>
              </a:ext>
            </a:extLst>
          </p:cNvPr>
          <p:cNvSpPr txBox="1">
            <a:spLocks/>
          </p:cNvSpPr>
          <p:nvPr/>
        </p:nvSpPr>
        <p:spPr>
          <a:xfrm>
            <a:off x="546100" y="428625"/>
            <a:ext cx="108331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5C8E-5363-4D5E-8213-BF2625C9D659}"/>
              </a:ext>
            </a:extLst>
          </p:cNvPr>
          <p:cNvSpPr txBox="1">
            <a:spLocks/>
          </p:cNvSpPr>
          <p:nvPr/>
        </p:nvSpPr>
        <p:spPr>
          <a:xfrm>
            <a:off x="546100" y="1330918"/>
            <a:ext cx="62261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are to read the following and make a note of any mistakes that are in the piece: </a:t>
            </a:r>
          </a:p>
          <a:p>
            <a:pPr marL="71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Srah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loved going to the zoo because she found animals very interesting. Her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favorite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animal was the lion. she thought they were brave and there roars were so loud it was incredible. her dad brought her to the zoo at least once a month so she could learn more and get to her dram of becoming a zoo keeper.</a:t>
            </a:r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082D7E5-138C-FF4E-3B8B-238FC38EB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543" y="1292818"/>
            <a:ext cx="1732757" cy="1732757"/>
          </a:xfrm>
          <a:prstGeom prst="rect">
            <a:avLst/>
          </a:prstGeom>
        </p:spPr>
      </p:pic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D7F0F56D-CF71-C0A8-137A-C5F95BEA0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319" y="661986"/>
            <a:ext cx="4904981" cy="48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F956-4669-5E37-AFB4-830F911E7A9A}"/>
              </a:ext>
            </a:extLst>
          </p:cNvPr>
          <p:cNvSpPr txBox="1">
            <a:spLocks/>
          </p:cNvSpPr>
          <p:nvPr/>
        </p:nvSpPr>
        <p:spPr>
          <a:xfrm>
            <a:off x="584200" y="501192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799D-42C5-2DCE-5064-0C8C1CB532E9}"/>
              </a:ext>
            </a:extLst>
          </p:cNvPr>
          <p:cNvSpPr txBox="1">
            <a:spLocks/>
          </p:cNvSpPr>
          <p:nvPr/>
        </p:nvSpPr>
        <p:spPr>
          <a:xfrm>
            <a:off x="596900" y="1482064"/>
            <a:ext cx="52451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went to my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frends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house last night and we watched a film called ‘the Notebook.’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 is my favourite movie of all time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It is a love story about a boy called Noah and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girl called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llie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It goes through their whole lives together and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 very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sad ending.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was wondering if you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had ever seen it before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70CBD440-E3D4-A90B-42FF-2FA5EFEF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3576" y="2604394"/>
            <a:ext cx="2260600" cy="2260600"/>
          </a:xfrm>
          <a:prstGeom prst="rect">
            <a:avLst/>
          </a:prstGeom>
        </p:spPr>
      </p:pic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EECBCA18-DAE3-7156-C29E-802416C93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9097" y="485546"/>
            <a:ext cx="2807624" cy="28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EDE7-3DCC-0F37-1E35-80C0FB0A37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312" y="481013"/>
            <a:ext cx="10445750" cy="75247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Proofreading practice</a:t>
            </a:r>
            <a:endParaRPr lang="en-IE" dirty="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32933-C5A5-F6B0-288C-0E7C33AAFD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3406" y="1562100"/>
            <a:ext cx="5869782" cy="3135313"/>
          </a:xfrm>
          <a:prstGeom prst="rect">
            <a:avLst/>
          </a:prstGeo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 work in the local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esco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I was working at the weekend and my new friend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arian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came in looking for me.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 wanted to kn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 where the special offer aisle was because she had only moved into our local area.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She is very kind and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think that she will bec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 my best friend in the futu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5FD0A88C-BDAC-8504-89D4-E70F71377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3576" y="2598273"/>
            <a:ext cx="2260600" cy="2260600"/>
          </a:xfrm>
          <a:prstGeom prst="rect">
            <a:avLst/>
          </a:prstGeom>
        </p:spPr>
      </p:pic>
      <p:pic>
        <p:nvPicPr>
          <p:cNvPr id="5" name="Graphic 4" descr="Pencil with solid fill">
            <a:extLst>
              <a:ext uri="{FF2B5EF4-FFF2-40B4-BE49-F238E27FC236}">
                <a16:creationId xmlns:a16="http://schemas.microsoft.com/office/drawing/2014/main" id="{C1A8C234-7D8B-EE77-8E34-0019156ED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9097" y="479425"/>
            <a:ext cx="2807624" cy="28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787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9DAFCFB623B4489F9B8366E467CBB" ma:contentTypeVersion="9" ma:contentTypeDescription="Create a new document." ma:contentTypeScope="" ma:versionID="5fccf3f4b6385a319e84b43cec39ba05">
  <xsd:schema xmlns:xsd="http://www.w3.org/2001/XMLSchema" xmlns:xs="http://www.w3.org/2001/XMLSchema" xmlns:p="http://schemas.microsoft.com/office/2006/metadata/properties" xmlns:ns2="89c82f13-154d-4d21-a9f1-d6898c87ef0c" xmlns:ns3="8f9cdbe9-bcc1-46ec-8cca-0ccac71bd086" targetNamespace="http://schemas.microsoft.com/office/2006/metadata/properties" ma:root="true" ma:fieldsID="3a04a5b9ef2123076cd8b3e17e8ffa49" ns2:_="" ns3:_="">
    <xsd:import namespace="89c82f13-154d-4d21-a9f1-d6898c87ef0c"/>
    <xsd:import namespace="8f9cdbe9-bcc1-46ec-8cca-0ccac71bd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82f13-154d-4d21-a9f1-d6898c87e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cdbe9-bcc1-46ec-8cca-0ccac71bd0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43baa6c-d93d-4d51-8692-c44dadb36af5}" ma:internalName="TaxCatchAll" ma:showField="CatchAllData" ma:web="8f9cdbe9-bcc1-46ec-8cca-0ccac71bd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82f13-154d-4d21-a9f1-d6898c87ef0c">
      <Terms xmlns="http://schemas.microsoft.com/office/infopath/2007/PartnerControls"/>
    </lcf76f155ced4ddcb4097134ff3c332f>
    <TaxCatchAll xmlns="8f9cdbe9-bcc1-46ec-8cca-0ccac71bd0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C7532-12E2-4787-8C69-122BC4F4A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82f13-154d-4d21-a9f1-d6898c87ef0c"/>
    <ds:schemaRef ds:uri="8f9cdbe9-bcc1-46ec-8cca-0ccac71bd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1137B-D592-433C-8E2A-DF3842A40BEE}">
  <ds:schemaRefs>
    <ds:schemaRef ds:uri="http://schemas.microsoft.com/office/2006/metadata/properties"/>
    <ds:schemaRef ds:uri="http://schemas.microsoft.com/office/infopath/2007/PartnerControls"/>
    <ds:schemaRef ds:uri="89c82f13-154d-4d21-a9f1-d6898c87ef0c"/>
    <ds:schemaRef ds:uri="8f9cdbe9-bcc1-46ec-8cca-0ccac71bd086"/>
  </ds:schemaRefs>
</ds:datastoreItem>
</file>

<file path=customXml/itemProps3.xml><?xml version="1.0" encoding="utf-8"?>
<ds:datastoreItem xmlns:ds="http://schemas.openxmlformats.org/officeDocument/2006/customXml" ds:itemID="{ABDC2734-86DC-44E3-AD28-9ADC746197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684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1_Title Slide</vt:lpstr>
      <vt:lpstr>1_Main Slides</vt:lpstr>
      <vt:lpstr>Module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Proofreading practice</vt:lpstr>
      <vt:lpstr>Proofreading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246</cp:revision>
  <cp:lastPrinted>2021-10-26T12:50:34Z</cp:lastPrinted>
  <dcterms:created xsi:type="dcterms:W3CDTF">2020-10-20T09:16:04Z</dcterms:created>
  <dcterms:modified xsi:type="dcterms:W3CDTF">2023-02-14T14:29:22Z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0x0101004909DAFCFB623B4489F9B8366E467CBB</vt:lpwstr>
  </property>
  <property fmtid="{D5CDD505-2E9C-101B-9397-08002B2CF9AE}" pid="3" name="MediaServiceImageTags">
    <vt:lpwstr/>
  </property>
</Properties>
</file>