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53" r:id="rId5"/>
  </p:sldMasterIdLst>
  <p:notesMasterIdLst>
    <p:notesMasterId r:id="rId20"/>
  </p:notesMasterIdLst>
  <p:handoutMasterIdLst>
    <p:handoutMasterId r:id="rId21"/>
  </p:handoutMasterIdLst>
  <p:sldIdLst>
    <p:sldId id="295" r:id="rId6"/>
    <p:sldId id="296" r:id="rId7"/>
    <p:sldId id="318" r:id="rId8"/>
    <p:sldId id="301" r:id="rId9"/>
    <p:sldId id="341" r:id="rId10"/>
    <p:sldId id="342" r:id="rId11"/>
    <p:sldId id="343" r:id="rId12"/>
    <p:sldId id="344" r:id="rId13"/>
    <p:sldId id="345" r:id="rId14"/>
    <p:sldId id="346" r:id="rId15"/>
    <p:sldId id="348" r:id="rId16"/>
    <p:sldId id="349" r:id="rId17"/>
    <p:sldId id="350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34D"/>
    <a:srgbClr val="39304C"/>
    <a:srgbClr val="3F3153"/>
    <a:srgbClr val="46355C"/>
    <a:srgbClr val="3E3276"/>
    <a:srgbClr val="67C4D7"/>
    <a:srgbClr val="FFCC00"/>
    <a:srgbClr val="335475"/>
    <a:srgbClr val="EC6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C48D9-9DD4-B2B7-089C-D96480B9A681}" v="31" dt="2023-02-09T12:55:03.309"/>
    <p1510:client id="{9A056E2D-5D35-4837-AA76-F56272C1167D}" v="2" dt="2023-02-07T21:31:06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7" autoAdjust="0"/>
    <p:restoredTop sz="95033" autoAdjust="0"/>
  </p:normalViewPr>
  <p:slideViewPr>
    <p:cSldViewPr snapToGrid="0" snapToObjects="1">
      <p:cViewPr varScale="1">
        <p:scale>
          <a:sx n="122" d="100"/>
          <a:sy n="122" d="100"/>
        </p:scale>
        <p:origin x="701" y="72"/>
      </p:cViewPr>
      <p:guideLst>
        <p:guide pos="279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mh Blanche" userId="88dddee8d1325641" providerId="LiveId" clId="{6685090C-E4C9-481F-8A45-2BBC75A892BC}"/>
    <pc:docChg chg="undo custSel addSld delSld modSld sldOrd">
      <pc:chgData name="Niamh Blanche" userId="88dddee8d1325641" providerId="LiveId" clId="{6685090C-E4C9-481F-8A45-2BBC75A892BC}" dt="2023-01-02T21:53:21.379" v="7978" actId="14100"/>
      <pc:docMkLst>
        <pc:docMk/>
      </pc:docMkLst>
      <pc:sldChg chg="modSp mod">
        <pc:chgData name="Niamh Blanche" userId="88dddee8d1325641" providerId="LiveId" clId="{6685090C-E4C9-481F-8A45-2BBC75A892BC}" dt="2023-01-02T19:49:56.759" v="36" actId="20577"/>
        <pc:sldMkLst>
          <pc:docMk/>
          <pc:sldMk cId="1598184398" sldId="295"/>
        </pc:sldMkLst>
        <pc:spChg chg="mod">
          <ac:chgData name="Niamh Blanche" userId="88dddee8d1325641" providerId="LiveId" clId="{6685090C-E4C9-481F-8A45-2BBC75A892BC}" dt="2023-01-02T19:49:56.759" v="36" actId="20577"/>
          <ac:spMkLst>
            <pc:docMk/>
            <pc:sldMk cId="1598184398" sldId="295"/>
            <ac:spMk id="3" creationId="{B1D21CE4-4363-CEAC-0D69-E624FB5E35B5}"/>
          </ac:spMkLst>
        </pc:spChg>
      </pc:sldChg>
      <pc:sldChg chg="delSp modSp mod">
        <pc:chgData name="Niamh Blanche" userId="88dddee8d1325641" providerId="LiveId" clId="{6685090C-E4C9-481F-8A45-2BBC75A892BC}" dt="2023-01-02T19:56:00.782" v="330" actId="20577"/>
        <pc:sldMkLst>
          <pc:docMk/>
          <pc:sldMk cId="4276329923" sldId="296"/>
        </pc:sldMkLst>
        <pc:spChg chg="mod">
          <ac:chgData name="Niamh Blanche" userId="88dddee8d1325641" providerId="LiveId" clId="{6685090C-E4C9-481F-8A45-2BBC75A892BC}" dt="2023-01-02T19:55:44.338" v="328" actId="20577"/>
          <ac:spMkLst>
            <pc:docMk/>
            <pc:sldMk cId="4276329923" sldId="296"/>
            <ac:spMk id="7" creationId="{3B34D0BA-12DB-005A-D69E-5F273C782BC8}"/>
          </ac:spMkLst>
        </pc:spChg>
        <pc:spChg chg="mod">
          <ac:chgData name="Niamh Blanche" userId="88dddee8d1325641" providerId="LiveId" clId="{6685090C-E4C9-481F-8A45-2BBC75A892BC}" dt="2023-01-02T19:56:00.782" v="330" actId="20577"/>
          <ac:spMkLst>
            <pc:docMk/>
            <pc:sldMk cId="4276329923" sldId="296"/>
            <ac:spMk id="11" creationId="{6C40D31D-EE84-585D-55B5-EE13A45F3818}"/>
          </ac:spMkLst>
        </pc:spChg>
        <pc:picChg chg="del">
          <ac:chgData name="Niamh Blanche" userId="88dddee8d1325641" providerId="LiveId" clId="{6685090C-E4C9-481F-8A45-2BBC75A892BC}" dt="2023-01-02T19:53:09.907" v="271" actId="478"/>
          <ac:picMkLst>
            <pc:docMk/>
            <pc:sldMk cId="4276329923" sldId="296"/>
            <ac:picMk id="3" creationId="{804D2FC9-C4D6-FD37-D734-A3425AD549B7}"/>
          </ac:picMkLst>
        </pc:picChg>
        <pc:picChg chg="del">
          <ac:chgData name="Niamh Blanche" userId="88dddee8d1325641" providerId="LiveId" clId="{6685090C-E4C9-481F-8A45-2BBC75A892BC}" dt="2023-01-02T19:53:11.483" v="272" actId="478"/>
          <ac:picMkLst>
            <pc:docMk/>
            <pc:sldMk cId="4276329923" sldId="296"/>
            <ac:picMk id="9" creationId="{AD98BEE4-DEA0-A1A0-D770-C9B6382833BA}"/>
          </ac:picMkLst>
        </pc:picChg>
        <pc:picChg chg="mod">
          <ac:chgData name="Niamh Blanche" userId="88dddee8d1325641" providerId="LiveId" clId="{6685090C-E4C9-481F-8A45-2BBC75A892BC}" dt="2023-01-02T19:53:25.612" v="281" actId="1076"/>
          <ac:picMkLst>
            <pc:docMk/>
            <pc:sldMk cId="4276329923" sldId="296"/>
            <ac:picMk id="12" creationId="{2F5CA595-F9FD-CFFD-0938-C4613A0B67F0}"/>
          </ac:picMkLst>
        </pc:picChg>
      </pc:sldChg>
      <pc:sldChg chg="addSp delSp modSp mod">
        <pc:chgData name="Niamh Blanche" userId="88dddee8d1325641" providerId="LiveId" clId="{6685090C-E4C9-481F-8A45-2BBC75A892BC}" dt="2023-01-02T20:12:41.275" v="999" actId="1076"/>
        <pc:sldMkLst>
          <pc:docMk/>
          <pc:sldMk cId="344583552" sldId="301"/>
        </pc:sldMkLst>
        <pc:spChg chg="mod">
          <ac:chgData name="Niamh Blanche" userId="88dddee8d1325641" providerId="LiveId" clId="{6685090C-E4C9-481F-8A45-2BBC75A892BC}" dt="2023-01-02T20:02:03.836" v="566" actId="20577"/>
          <ac:spMkLst>
            <pc:docMk/>
            <pc:sldMk cId="344583552" sldId="301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0:11:23.187" v="994" actId="20577"/>
          <ac:spMkLst>
            <pc:docMk/>
            <pc:sldMk cId="344583552" sldId="301"/>
            <ac:spMk id="3" creationId="{DE4C0265-08DE-3DC2-4475-ED1B39745D5D}"/>
          </ac:spMkLst>
        </pc:spChg>
        <pc:picChg chg="add mod">
          <ac:chgData name="Niamh Blanche" userId="88dddee8d1325641" providerId="LiveId" clId="{6685090C-E4C9-481F-8A45-2BBC75A892BC}" dt="2023-01-02T20:12:41.275" v="999" actId="1076"/>
          <ac:picMkLst>
            <pc:docMk/>
            <pc:sldMk cId="344583552" sldId="301"/>
            <ac:picMk id="5" creationId="{9B2100B8-B963-3B95-8A75-EF35966DB905}"/>
          </ac:picMkLst>
        </pc:picChg>
        <pc:picChg chg="del">
          <ac:chgData name="Niamh Blanche" userId="88dddee8d1325641" providerId="LiveId" clId="{6685090C-E4C9-481F-8A45-2BBC75A892BC}" dt="2023-01-02T20:01:58.083" v="547" actId="478"/>
          <ac:picMkLst>
            <pc:docMk/>
            <pc:sldMk cId="344583552" sldId="301"/>
            <ac:picMk id="6" creationId="{077401E0-5DEB-1203-E496-C3296EFAF3EA}"/>
          </ac:picMkLst>
        </pc:picChg>
      </pc:sldChg>
      <pc:sldChg chg="del">
        <pc:chgData name="Niamh Blanche" userId="88dddee8d1325641" providerId="LiveId" clId="{6685090C-E4C9-481F-8A45-2BBC75A892BC}" dt="2023-01-02T19:53:59.097" v="282" actId="2696"/>
        <pc:sldMkLst>
          <pc:docMk/>
          <pc:sldMk cId="2601138577" sldId="307"/>
        </pc:sldMkLst>
      </pc:sldChg>
      <pc:sldChg chg="del">
        <pc:chgData name="Niamh Blanche" userId="88dddee8d1325641" providerId="LiveId" clId="{6685090C-E4C9-481F-8A45-2BBC75A892BC}" dt="2023-01-02T19:54:01.783" v="283" actId="2696"/>
        <pc:sldMkLst>
          <pc:docMk/>
          <pc:sldMk cId="290832911" sldId="314"/>
        </pc:sldMkLst>
      </pc:sldChg>
      <pc:sldChg chg="del">
        <pc:chgData name="Niamh Blanche" userId="88dddee8d1325641" providerId="LiveId" clId="{6685090C-E4C9-481F-8A45-2BBC75A892BC}" dt="2023-01-02T19:54:05.863" v="284" actId="2696"/>
        <pc:sldMkLst>
          <pc:docMk/>
          <pc:sldMk cId="2573894923" sldId="316"/>
        </pc:sldMkLst>
      </pc:sldChg>
      <pc:sldChg chg="addSp delSp modSp mod">
        <pc:chgData name="Niamh Blanche" userId="88dddee8d1325641" providerId="LiveId" clId="{6685090C-E4C9-481F-8A45-2BBC75A892BC}" dt="2023-01-02T21:15:07.891" v="5164" actId="1076"/>
        <pc:sldMkLst>
          <pc:docMk/>
          <pc:sldMk cId="1992750728" sldId="318"/>
        </pc:sldMkLst>
        <pc:spChg chg="mod">
          <ac:chgData name="Niamh Blanche" userId="88dddee8d1325641" providerId="LiveId" clId="{6685090C-E4C9-481F-8A45-2BBC75A892BC}" dt="2023-01-02T19:56:16.817" v="352" actId="20577"/>
          <ac:spMkLst>
            <pc:docMk/>
            <pc:sldMk cId="1992750728" sldId="318"/>
            <ac:spMk id="2" creationId="{E218BEFA-0FDF-69CE-EC1A-F8FD5794E9AF}"/>
          </ac:spMkLst>
        </pc:spChg>
        <pc:spChg chg="mod">
          <ac:chgData name="Niamh Blanche" userId="88dddee8d1325641" providerId="LiveId" clId="{6685090C-E4C9-481F-8A45-2BBC75A892BC}" dt="2023-01-02T21:15:07.891" v="5164" actId="1076"/>
          <ac:spMkLst>
            <pc:docMk/>
            <pc:sldMk cId="1992750728" sldId="318"/>
            <ac:spMk id="3" creationId="{B4C119C0-97CB-4143-6CE0-85908A6EEE0D}"/>
          </ac:spMkLst>
        </pc:spChg>
        <pc:picChg chg="add mod">
          <ac:chgData name="Niamh Blanche" userId="88dddee8d1325641" providerId="LiveId" clId="{6685090C-E4C9-481F-8A45-2BBC75A892BC}" dt="2023-01-02T20:01:51.337" v="546" actId="1076"/>
          <ac:picMkLst>
            <pc:docMk/>
            <pc:sldMk cId="1992750728" sldId="318"/>
            <ac:picMk id="5" creationId="{F768E6EF-B52D-AEC3-B613-0A9391DB3246}"/>
          </ac:picMkLst>
        </pc:picChg>
        <pc:picChg chg="del">
          <ac:chgData name="Niamh Blanche" userId="88dddee8d1325641" providerId="LiveId" clId="{6685090C-E4C9-481F-8A45-2BBC75A892BC}" dt="2023-01-02T20:01:08.108" v="542" actId="478"/>
          <ac:picMkLst>
            <pc:docMk/>
            <pc:sldMk cId="1992750728" sldId="318"/>
            <ac:picMk id="7" creationId="{6191A107-59F5-7551-741C-60AE444F8F3E}"/>
          </ac:picMkLst>
        </pc:picChg>
      </pc:sldChg>
      <pc:sldChg chg="del">
        <pc:chgData name="Niamh Blanche" userId="88dddee8d1325641" providerId="LiveId" clId="{6685090C-E4C9-481F-8A45-2BBC75A892BC}" dt="2023-01-02T20:12:45.260" v="1000" actId="2696"/>
        <pc:sldMkLst>
          <pc:docMk/>
          <pc:sldMk cId="1000241455" sldId="320"/>
        </pc:sldMkLst>
      </pc:sldChg>
      <pc:sldChg chg="addSp delSp modSp mod">
        <pc:chgData name="Niamh Blanche" userId="88dddee8d1325641" providerId="LiveId" clId="{6685090C-E4C9-481F-8A45-2BBC75A892BC}" dt="2023-01-02T20:22:15.911" v="1890" actId="1076"/>
        <pc:sldMkLst>
          <pc:docMk/>
          <pc:sldMk cId="311182807" sldId="328"/>
        </pc:sldMkLst>
        <pc:spChg chg="mod">
          <ac:chgData name="Niamh Blanche" userId="88dddee8d1325641" providerId="LiveId" clId="{6685090C-E4C9-481F-8A45-2BBC75A892BC}" dt="2023-01-02T20:16:51.173" v="1583" actId="20577"/>
          <ac:spMkLst>
            <pc:docMk/>
            <pc:sldMk cId="311182807" sldId="328"/>
            <ac:spMk id="2" creationId="{E218BEFA-0FDF-69CE-EC1A-F8FD5794E9AF}"/>
          </ac:spMkLst>
        </pc:spChg>
        <pc:spChg chg="mod">
          <ac:chgData name="Niamh Blanche" userId="88dddee8d1325641" providerId="LiveId" clId="{6685090C-E4C9-481F-8A45-2BBC75A892BC}" dt="2023-01-02T20:22:08.738" v="1888" actId="1076"/>
          <ac:spMkLst>
            <pc:docMk/>
            <pc:sldMk cId="311182807" sldId="328"/>
            <ac:spMk id="3" creationId="{B4C119C0-97CB-4143-6CE0-85908A6EEE0D}"/>
          </ac:spMkLst>
        </pc:spChg>
        <pc:spChg chg="del">
          <ac:chgData name="Niamh Blanche" userId="88dddee8d1325641" providerId="LiveId" clId="{6685090C-E4C9-481F-8A45-2BBC75A892BC}" dt="2023-01-02T20:16:54.687" v="1584" actId="478"/>
          <ac:spMkLst>
            <pc:docMk/>
            <pc:sldMk cId="311182807" sldId="328"/>
            <ac:spMk id="7" creationId="{E0FF50D9-A06A-F8BE-7540-53531B5194F0}"/>
          </ac:spMkLst>
        </pc:spChg>
        <pc:picChg chg="del">
          <ac:chgData name="Niamh Blanche" userId="88dddee8d1325641" providerId="LiveId" clId="{6685090C-E4C9-481F-8A45-2BBC75A892BC}" dt="2023-01-02T20:16:56.305" v="1585" actId="478"/>
          <ac:picMkLst>
            <pc:docMk/>
            <pc:sldMk cId="311182807" sldId="328"/>
            <ac:picMk id="6" creationId="{FCF03472-CF9B-1736-9998-CBEFA8631A46}"/>
          </ac:picMkLst>
        </pc:picChg>
        <pc:picChg chg="add mod">
          <ac:chgData name="Niamh Blanche" userId="88dddee8d1325641" providerId="LiveId" clId="{6685090C-E4C9-481F-8A45-2BBC75A892BC}" dt="2023-01-02T20:22:15.911" v="1890" actId="1076"/>
          <ac:picMkLst>
            <pc:docMk/>
            <pc:sldMk cId="311182807" sldId="328"/>
            <ac:picMk id="1026" creationId="{C8FC7161-FD99-B84F-866D-1BA77EAFE152}"/>
          </ac:picMkLst>
        </pc:picChg>
      </pc:sldChg>
      <pc:sldChg chg="addSp delSp modSp mod">
        <pc:chgData name="Niamh Blanche" userId="88dddee8d1325641" providerId="LiveId" clId="{6685090C-E4C9-481F-8A45-2BBC75A892BC}" dt="2023-01-02T21:45:17.074" v="7146" actId="1076"/>
        <pc:sldMkLst>
          <pc:docMk/>
          <pc:sldMk cId="168161566" sldId="329"/>
        </pc:sldMkLst>
        <pc:spChg chg="mod">
          <ac:chgData name="Niamh Blanche" userId="88dddee8d1325641" providerId="LiveId" clId="{6685090C-E4C9-481F-8A45-2BBC75A892BC}" dt="2023-01-02T21:43:03.735" v="7053" actId="20577"/>
          <ac:spMkLst>
            <pc:docMk/>
            <pc:sldMk cId="168161566" sldId="329"/>
            <ac:spMk id="2" creationId="{6FA4A518-15EB-ED37-AF9A-39D5B240F0E1}"/>
          </ac:spMkLst>
        </pc:spChg>
        <pc:spChg chg="mod">
          <ac:chgData name="Niamh Blanche" userId="88dddee8d1325641" providerId="LiveId" clId="{6685090C-E4C9-481F-8A45-2BBC75A892BC}" dt="2023-01-02T21:44:18.634" v="7142" actId="20577"/>
          <ac:spMkLst>
            <pc:docMk/>
            <pc:sldMk cId="168161566" sldId="329"/>
            <ac:spMk id="3" creationId="{82BD10BC-995C-741E-416C-3F9F0F4C7828}"/>
          </ac:spMkLst>
        </pc:spChg>
        <pc:picChg chg="add mod">
          <ac:chgData name="Niamh Blanche" userId="88dddee8d1325641" providerId="LiveId" clId="{6685090C-E4C9-481F-8A45-2BBC75A892BC}" dt="2023-01-02T21:45:17.074" v="7146" actId="1076"/>
          <ac:picMkLst>
            <pc:docMk/>
            <pc:sldMk cId="168161566" sldId="329"/>
            <ac:picMk id="4" creationId="{611B1E4A-7FA8-A160-72FE-B4F71737E104}"/>
          </ac:picMkLst>
        </pc:picChg>
        <pc:picChg chg="del">
          <ac:chgData name="Niamh Blanche" userId="88dddee8d1325641" providerId="LiveId" clId="{6685090C-E4C9-481F-8A45-2BBC75A892BC}" dt="2023-01-02T21:42:56.928" v="7039" actId="478"/>
          <ac:picMkLst>
            <pc:docMk/>
            <pc:sldMk cId="168161566" sldId="329"/>
            <ac:picMk id="2050" creationId="{400E205D-5F5D-13B6-7A34-6CD4615E2D9E}"/>
          </ac:picMkLst>
        </pc:picChg>
      </pc:sldChg>
      <pc:sldChg chg="addSp delSp modSp mod">
        <pc:chgData name="Niamh Blanche" userId="88dddee8d1325641" providerId="LiveId" clId="{6685090C-E4C9-481F-8A45-2BBC75A892BC}" dt="2023-01-02T20:44:27.998" v="2381" actId="1076"/>
        <pc:sldMkLst>
          <pc:docMk/>
          <pc:sldMk cId="4141878461" sldId="330"/>
        </pc:sldMkLst>
        <pc:spChg chg="mod">
          <ac:chgData name="Niamh Blanche" userId="88dddee8d1325641" providerId="LiveId" clId="{6685090C-E4C9-481F-8A45-2BBC75A892BC}" dt="2023-01-02T20:41:51.421" v="2359" actId="20577"/>
          <ac:spMkLst>
            <pc:docMk/>
            <pc:sldMk cId="4141878461" sldId="330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0:43:19.230" v="2377" actId="20577"/>
          <ac:spMkLst>
            <pc:docMk/>
            <pc:sldMk cId="4141878461" sldId="330"/>
            <ac:spMk id="3" creationId="{DE4C0265-08DE-3DC2-4475-ED1B39745D5D}"/>
          </ac:spMkLst>
        </pc:spChg>
        <pc:spChg chg="del">
          <ac:chgData name="Niamh Blanche" userId="88dddee8d1325641" providerId="LiveId" clId="{6685090C-E4C9-481F-8A45-2BBC75A892BC}" dt="2023-01-02T20:41:57.119" v="2360" actId="478"/>
          <ac:spMkLst>
            <pc:docMk/>
            <pc:sldMk cId="4141878461" sldId="330"/>
            <ac:spMk id="4" creationId="{DB8D0F08-3081-2254-42A5-7C294D961B34}"/>
          </ac:spMkLst>
        </pc:spChg>
        <pc:picChg chg="del">
          <ac:chgData name="Niamh Blanche" userId="88dddee8d1325641" providerId="LiveId" clId="{6685090C-E4C9-481F-8A45-2BBC75A892BC}" dt="2023-01-02T20:25:10.627" v="2335" actId="478"/>
          <ac:picMkLst>
            <pc:docMk/>
            <pc:sldMk cId="4141878461" sldId="330"/>
            <ac:picMk id="6" creationId="{077401E0-5DEB-1203-E496-C3296EFAF3EA}"/>
          </ac:picMkLst>
        </pc:picChg>
        <pc:picChg chg="add mod">
          <ac:chgData name="Niamh Blanche" userId="88dddee8d1325641" providerId="LiveId" clId="{6685090C-E4C9-481F-8A45-2BBC75A892BC}" dt="2023-01-02T20:44:27.998" v="2381" actId="1076"/>
          <ac:picMkLst>
            <pc:docMk/>
            <pc:sldMk cId="4141878461" sldId="330"/>
            <ac:picMk id="7" creationId="{0E7594B2-488D-DA85-8D94-BC4B7AEF8CA2}"/>
          </ac:picMkLst>
        </pc:picChg>
      </pc:sldChg>
      <pc:sldChg chg="addSp delSp modSp mod">
        <pc:chgData name="Niamh Blanche" userId="88dddee8d1325641" providerId="LiveId" clId="{6685090C-E4C9-481F-8A45-2BBC75A892BC}" dt="2023-01-02T20:52:59.609" v="3122" actId="1076"/>
        <pc:sldMkLst>
          <pc:docMk/>
          <pc:sldMk cId="4165379054" sldId="331"/>
        </pc:sldMkLst>
        <pc:spChg chg="mod">
          <ac:chgData name="Niamh Blanche" userId="88dddee8d1325641" providerId="LiveId" clId="{6685090C-E4C9-481F-8A45-2BBC75A892BC}" dt="2023-01-02T20:49:28.777" v="2796" actId="20577"/>
          <ac:spMkLst>
            <pc:docMk/>
            <pc:sldMk cId="4165379054" sldId="331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0:52:28.463" v="3119" actId="20577"/>
          <ac:spMkLst>
            <pc:docMk/>
            <pc:sldMk cId="4165379054" sldId="331"/>
            <ac:spMk id="3" creationId="{DE4C0265-08DE-3DC2-4475-ED1B39745D5D}"/>
          </ac:spMkLst>
        </pc:spChg>
        <pc:picChg chg="add mod">
          <ac:chgData name="Niamh Blanche" userId="88dddee8d1325641" providerId="LiveId" clId="{6685090C-E4C9-481F-8A45-2BBC75A892BC}" dt="2023-01-02T20:52:59.609" v="3122" actId="1076"/>
          <ac:picMkLst>
            <pc:docMk/>
            <pc:sldMk cId="4165379054" sldId="331"/>
            <ac:picMk id="5" creationId="{BEA34A65-ED4D-741C-0C09-6F0F4D604139}"/>
          </ac:picMkLst>
        </pc:picChg>
        <pc:picChg chg="del">
          <ac:chgData name="Niamh Blanche" userId="88dddee8d1325641" providerId="LiveId" clId="{6685090C-E4C9-481F-8A45-2BBC75A892BC}" dt="2023-01-02T20:49:20.989" v="2783" actId="478"/>
          <ac:picMkLst>
            <pc:docMk/>
            <pc:sldMk cId="4165379054" sldId="331"/>
            <ac:picMk id="6" creationId="{077401E0-5DEB-1203-E496-C3296EFAF3EA}"/>
          </ac:picMkLst>
        </pc:picChg>
        <pc:picChg chg="del">
          <ac:chgData name="Niamh Blanche" userId="88dddee8d1325641" providerId="LiveId" clId="{6685090C-E4C9-481F-8A45-2BBC75A892BC}" dt="2023-01-02T20:49:22.554" v="2784" actId="478"/>
          <ac:picMkLst>
            <pc:docMk/>
            <pc:sldMk cId="4165379054" sldId="331"/>
            <ac:picMk id="7" creationId="{BB5FAAB7-9AF0-80E4-082E-3B300A0EEAA0}"/>
          </ac:picMkLst>
        </pc:picChg>
      </pc:sldChg>
      <pc:sldChg chg="delSp modSp del mod">
        <pc:chgData name="Niamh Blanche" userId="88dddee8d1325641" providerId="LiveId" clId="{6685090C-E4C9-481F-8A45-2BBC75A892BC}" dt="2023-01-02T20:58:46.987" v="3710" actId="2696"/>
        <pc:sldMkLst>
          <pc:docMk/>
          <pc:sldMk cId="2416972802" sldId="332"/>
        </pc:sldMkLst>
        <pc:spChg chg="mod">
          <ac:chgData name="Niamh Blanche" userId="88dddee8d1325641" providerId="LiveId" clId="{6685090C-E4C9-481F-8A45-2BBC75A892BC}" dt="2023-01-02T20:57:02.889" v="3563" actId="20577"/>
          <ac:spMkLst>
            <pc:docMk/>
            <pc:sldMk cId="2416972802" sldId="332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0:57:56.930" v="3708" actId="20577"/>
          <ac:spMkLst>
            <pc:docMk/>
            <pc:sldMk cId="2416972802" sldId="332"/>
            <ac:spMk id="3" creationId="{DE4C0265-08DE-3DC2-4475-ED1B39745D5D}"/>
          </ac:spMkLst>
        </pc:spChg>
        <pc:picChg chg="del">
          <ac:chgData name="Niamh Blanche" userId="88dddee8d1325641" providerId="LiveId" clId="{6685090C-E4C9-481F-8A45-2BBC75A892BC}" dt="2023-01-02T20:57:05.484" v="3564" actId="478"/>
          <ac:picMkLst>
            <pc:docMk/>
            <pc:sldMk cId="2416972802" sldId="332"/>
            <ac:picMk id="6" creationId="{077401E0-5DEB-1203-E496-C3296EFAF3EA}"/>
          </ac:picMkLst>
        </pc:picChg>
      </pc:sldChg>
      <pc:sldChg chg="addSp delSp modSp mod ord">
        <pc:chgData name="Niamh Blanche" userId="88dddee8d1325641" providerId="LiveId" clId="{6685090C-E4C9-481F-8A45-2BBC75A892BC}" dt="2023-01-02T21:14:44.576" v="5144"/>
        <pc:sldMkLst>
          <pc:docMk/>
          <pc:sldMk cId="3569555598" sldId="333"/>
        </pc:sldMkLst>
        <pc:spChg chg="mod">
          <ac:chgData name="Niamh Blanche" userId="88dddee8d1325641" providerId="LiveId" clId="{6685090C-E4C9-481F-8A45-2BBC75A892BC}" dt="2023-01-02T20:58:59.187" v="3717" actId="20577"/>
          <ac:spMkLst>
            <pc:docMk/>
            <pc:sldMk cId="3569555598" sldId="333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0:59:02.093" v="3718" actId="20577"/>
          <ac:spMkLst>
            <pc:docMk/>
            <pc:sldMk cId="3569555598" sldId="333"/>
            <ac:spMk id="3" creationId="{DE4C0265-08DE-3DC2-4475-ED1B39745D5D}"/>
          </ac:spMkLst>
        </pc:spChg>
        <pc:graphicFrameChg chg="add mod modGraphic">
          <ac:chgData name="Niamh Blanche" userId="88dddee8d1325641" providerId="LiveId" clId="{6685090C-E4C9-481F-8A45-2BBC75A892BC}" dt="2023-01-02T21:03:59.818" v="4100" actId="12385"/>
          <ac:graphicFrameMkLst>
            <pc:docMk/>
            <pc:sldMk cId="3569555598" sldId="333"/>
            <ac:graphicFrameMk id="4" creationId="{B972EAB3-8FEA-F43C-B0AA-80B04F7694B6}"/>
          </ac:graphicFrameMkLst>
        </pc:graphicFrameChg>
        <pc:picChg chg="del">
          <ac:chgData name="Niamh Blanche" userId="88dddee8d1325641" providerId="LiveId" clId="{6685090C-E4C9-481F-8A45-2BBC75A892BC}" dt="2023-01-02T20:59:13.406" v="3721" actId="478"/>
          <ac:picMkLst>
            <pc:docMk/>
            <pc:sldMk cId="3569555598" sldId="333"/>
            <ac:picMk id="6" creationId="{077401E0-5DEB-1203-E496-C3296EFAF3EA}"/>
          </ac:picMkLst>
        </pc:picChg>
      </pc:sldChg>
      <pc:sldChg chg="del">
        <pc:chgData name="Niamh Blanche" userId="88dddee8d1325641" providerId="LiveId" clId="{6685090C-E4C9-481F-8A45-2BBC75A892BC}" dt="2023-01-02T21:08:27.920" v="4715" actId="2696"/>
        <pc:sldMkLst>
          <pc:docMk/>
          <pc:sldMk cId="1335937746" sldId="334"/>
        </pc:sldMkLst>
      </pc:sldChg>
      <pc:sldChg chg="addSp delSp modSp mod">
        <pc:chgData name="Niamh Blanche" userId="88dddee8d1325641" providerId="LiveId" clId="{6685090C-E4C9-481F-8A45-2BBC75A892BC}" dt="2023-01-02T21:11:07.463" v="5086" actId="1076"/>
        <pc:sldMkLst>
          <pc:docMk/>
          <pc:sldMk cId="3805517694" sldId="335"/>
        </pc:sldMkLst>
        <pc:spChg chg="mod">
          <ac:chgData name="Niamh Blanche" userId="88dddee8d1325641" providerId="LiveId" clId="{6685090C-E4C9-481F-8A45-2BBC75A892BC}" dt="2023-01-02T21:08:52.447" v="4741" actId="20577"/>
          <ac:spMkLst>
            <pc:docMk/>
            <pc:sldMk cId="3805517694" sldId="335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1:10:07.876" v="5079" actId="20577"/>
          <ac:spMkLst>
            <pc:docMk/>
            <pc:sldMk cId="3805517694" sldId="335"/>
            <ac:spMk id="3" creationId="{DE4C0265-08DE-3DC2-4475-ED1B39745D5D}"/>
          </ac:spMkLst>
        </pc:spChg>
        <pc:picChg chg="add mod">
          <ac:chgData name="Niamh Blanche" userId="88dddee8d1325641" providerId="LiveId" clId="{6685090C-E4C9-481F-8A45-2BBC75A892BC}" dt="2023-01-02T21:11:07.463" v="5086" actId="1076"/>
          <ac:picMkLst>
            <pc:docMk/>
            <pc:sldMk cId="3805517694" sldId="335"/>
            <ac:picMk id="5" creationId="{E8D3C905-C91B-2C1B-7CBF-A23D5E32C85A}"/>
          </ac:picMkLst>
        </pc:picChg>
        <pc:picChg chg="del">
          <ac:chgData name="Niamh Blanche" userId="88dddee8d1325641" providerId="LiveId" clId="{6685090C-E4C9-481F-8A45-2BBC75A892BC}" dt="2023-01-02T21:10:10.384" v="5080" actId="478"/>
          <ac:picMkLst>
            <pc:docMk/>
            <pc:sldMk cId="3805517694" sldId="335"/>
            <ac:picMk id="6" creationId="{077401E0-5DEB-1203-E496-C3296EFAF3EA}"/>
          </ac:picMkLst>
        </pc:picChg>
      </pc:sldChg>
      <pc:sldChg chg="del">
        <pc:chgData name="Niamh Blanche" userId="88dddee8d1325641" providerId="LiveId" clId="{6685090C-E4C9-481F-8A45-2BBC75A892BC}" dt="2023-01-02T21:11:10.488" v="5087" actId="2696"/>
        <pc:sldMkLst>
          <pc:docMk/>
          <pc:sldMk cId="1938263229" sldId="336"/>
        </pc:sldMkLst>
      </pc:sldChg>
      <pc:sldChg chg="addSp delSp modSp mod">
        <pc:chgData name="Niamh Blanche" userId="88dddee8d1325641" providerId="LiveId" clId="{6685090C-E4C9-481F-8A45-2BBC75A892BC}" dt="2023-01-02T21:18:18.659" v="5231" actId="20578"/>
        <pc:sldMkLst>
          <pc:docMk/>
          <pc:sldMk cId="4184007582" sldId="337"/>
        </pc:sldMkLst>
        <pc:spChg chg="mod">
          <ac:chgData name="Niamh Blanche" userId="88dddee8d1325641" providerId="LiveId" clId="{6685090C-E4C9-481F-8A45-2BBC75A892BC}" dt="2023-01-02T21:11:21.001" v="5110" actId="20577"/>
          <ac:spMkLst>
            <pc:docMk/>
            <pc:sldMk cId="4184007582" sldId="337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1:18:18.659" v="5231" actId="20578"/>
          <ac:spMkLst>
            <pc:docMk/>
            <pc:sldMk cId="4184007582" sldId="337"/>
            <ac:spMk id="3" creationId="{DE4C0265-08DE-3DC2-4475-ED1B39745D5D}"/>
          </ac:spMkLst>
        </pc:spChg>
        <pc:picChg chg="add mod">
          <ac:chgData name="Niamh Blanche" userId="88dddee8d1325641" providerId="LiveId" clId="{6685090C-E4C9-481F-8A45-2BBC75A892BC}" dt="2023-01-02T21:18:05.886" v="5229" actId="1076"/>
          <ac:picMkLst>
            <pc:docMk/>
            <pc:sldMk cId="4184007582" sldId="337"/>
            <ac:picMk id="5" creationId="{DA83A626-903E-A78D-13E9-65BD185BA988}"/>
          </ac:picMkLst>
        </pc:picChg>
        <pc:picChg chg="del">
          <ac:chgData name="Niamh Blanche" userId="88dddee8d1325641" providerId="LiveId" clId="{6685090C-E4C9-481F-8A45-2BBC75A892BC}" dt="2023-01-02T21:11:24.352" v="5111" actId="478"/>
          <ac:picMkLst>
            <pc:docMk/>
            <pc:sldMk cId="4184007582" sldId="337"/>
            <ac:picMk id="6" creationId="{077401E0-5DEB-1203-E496-C3296EFAF3EA}"/>
          </ac:picMkLst>
        </pc:picChg>
      </pc:sldChg>
      <pc:sldChg chg="del">
        <pc:chgData name="Niamh Blanche" userId="88dddee8d1325641" providerId="LiveId" clId="{6685090C-E4C9-481F-8A45-2BBC75A892BC}" dt="2023-01-02T21:18:24.973" v="5232" actId="2696"/>
        <pc:sldMkLst>
          <pc:docMk/>
          <pc:sldMk cId="3698934953" sldId="338"/>
        </pc:sldMkLst>
      </pc:sldChg>
      <pc:sldChg chg="addSp delSp modSp mod">
        <pc:chgData name="Niamh Blanche" userId="88dddee8d1325641" providerId="LiveId" clId="{6685090C-E4C9-481F-8A45-2BBC75A892BC}" dt="2023-01-02T21:21:46.841" v="5644" actId="1076"/>
        <pc:sldMkLst>
          <pc:docMk/>
          <pc:sldMk cId="3001181292" sldId="339"/>
        </pc:sldMkLst>
        <pc:spChg chg="mod">
          <ac:chgData name="Niamh Blanche" userId="88dddee8d1325641" providerId="LiveId" clId="{6685090C-E4C9-481F-8A45-2BBC75A892BC}" dt="2023-01-02T21:18:35.489" v="5254" actId="20577"/>
          <ac:spMkLst>
            <pc:docMk/>
            <pc:sldMk cId="3001181292" sldId="339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1:21:16.677" v="5641" actId="20577"/>
          <ac:spMkLst>
            <pc:docMk/>
            <pc:sldMk cId="3001181292" sldId="339"/>
            <ac:spMk id="3" creationId="{DE4C0265-08DE-3DC2-4475-ED1B39745D5D}"/>
          </ac:spMkLst>
        </pc:spChg>
        <pc:picChg chg="add mod">
          <ac:chgData name="Niamh Blanche" userId="88dddee8d1325641" providerId="LiveId" clId="{6685090C-E4C9-481F-8A45-2BBC75A892BC}" dt="2023-01-02T21:21:46.841" v="5644" actId="1076"/>
          <ac:picMkLst>
            <pc:docMk/>
            <pc:sldMk cId="3001181292" sldId="339"/>
            <ac:picMk id="5" creationId="{B6D8ADF2-BCF9-1996-A7D9-5819DBB053C8}"/>
          </ac:picMkLst>
        </pc:picChg>
        <pc:picChg chg="del">
          <ac:chgData name="Niamh Blanche" userId="88dddee8d1325641" providerId="LiveId" clId="{6685090C-E4C9-481F-8A45-2BBC75A892BC}" dt="2023-01-02T21:18:28.215" v="5233" actId="478"/>
          <ac:picMkLst>
            <pc:docMk/>
            <pc:sldMk cId="3001181292" sldId="339"/>
            <ac:picMk id="6" creationId="{077401E0-5DEB-1203-E496-C3296EFAF3EA}"/>
          </ac:picMkLst>
        </pc:picChg>
      </pc:sldChg>
      <pc:sldChg chg="addSp delSp modSp mod">
        <pc:chgData name="Niamh Blanche" userId="88dddee8d1325641" providerId="LiveId" clId="{6685090C-E4C9-481F-8A45-2BBC75A892BC}" dt="2023-01-02T21:33:25.622" v="6422" actId="20577"/>
        <pc:sldMkLst>
          <pc:docMk/>
          <pc:sldMk cId="3902229510" sldId="340"/>
        </pc:sldMkLst>
        <pc:spChg chg="mod">
          <ac:chgData name="Niamh Blanche" userId="88dddee8d1325641" providerId="LiveId" clId="{6685090C-E4C9-481F-8A45-2BBC75A892BC}" dt="2023-01-02T21:29:31.048" v="5995" actId="20577"/>
          <ac:spMkLst>
            <pc:docMk/>
            <pc:sldMk cId="3902229510" sldId="340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1:33:25.622" v="6422" actId="20577"/>
          <ac:spMkLst>
            <pc:docMk/>
            <pc:sldMk cId="3902229510" sldId="340"/>
            <ac:spMk id="3" creationId="{DE4C0265-08DE-3DC2-4475-ED1B39745D5D}"/>
          </ac:spMkLst>
        </pc:spChg>
        <pc:picChg chg="add del mod">
          <ac:chgData name="Niamh Blanche" userId="88dddee8d1325641" providerId="LiveId" clId="{6685090C-E4C9-481F-8A45-2BBC75A892BC}" dt="2023-01-02T21:32:39.013" v="6312" actId="478"/>
          <ac:picMkLst>
            <pc:docMk/>
            <pc:sldMk cId="3902229510" sldId="340"/>
            <ac:picMk id="4" creationId="{193F0745-F37F-F49F-4D46-C7680E94CA21}"/>
          </ac:picMkLst>
        </pc:picChg>
      </pc:sldChg>
      <pc:sldChg chg="delSp modSp add mod">
        <pc:chgData name="Niamh Blanche" userId="88dddee8d1325641" providerId="LiveId" clId="{6685090C-E4C9-481F-8A45-2BBC75A892BC}" dt="2023-01-02T20:16:14.970" v="1572" actId="20577"/>
        <pc:sldMkLst>
          <pc:docMk/>
          <pc:sldMk cId="2496274167" sldId="341"/>
        </pc:sldMkLst>
        <pc:spChg chg="mod">
          <ac:chgData name="Niamh Blanche" userId="88dddee8d1325641" providerId="LiveId" clId="{6685090C-E4C9-481F-8A45-2BBC75A892BC}" dt="2023-01-02T20:16:14.970" v="1572" actId="20577"/>
          <ac:spMkLst>
            <pc:docMk/>
            <pc:sldMk cId="2496274167" sldId="341"/>
            <ac:spMk id="3" creationId="{DE4C0265-08DE-3DC2-4475-ED1B39745D5D}"/>
          </ac:spMkLst>
        </pc:spChg>
        <pc:picChg chg="del">
          <ac:chgData name="Niamh Blanche" userId="88dddee8d1325641" providerId="LiveId" clId="{6685090C-E4C9-481F-8A45-2BBC75A892BC}" dt="2023-01-02T20:12:59.959" v="1002" actId="478"/>
          <ac:picMkLst>
            <pc:docMk/>
            <pc:sldMk cId="2496274167" sldId="341"/>
            <ac:picMk id="5" creationId="{9B2100B8-B963-3B95-8A75-EF35966DB905}"/>
          </ac:picMkLst>
        </pc:picChg>
      </pc:sldChg>
      <pc:sldChg chg="delSp modSp add mod">
        <pc:chgData name="Niamh Blanche" userId="88dddee8d1325641" providerId="LiveId" clId="{6685090C-E4C9-481F-8A45-2BBC75A892BC}" dt="2023-01-02T20:24:42.916" v="2334" actId="20577"/>
        <pc:sldMkLst>
          <pc:docMk/>
          <pc:sldMk cId="1848546668" sldId="342"/>
        </pc:sldMkLst>
        <pc:spChg chg="mod">
          <ac:chgData name="Niamh Blanche" userId="88dddee8d1325641" providerId="LiveId" clId="{6685090C-E4C9-481F-8A45-2BBC75A892BC}" dt="2023-01-02T20:24:42.916" v="2334" actId="20577"/>
          <ac:spMkLst>
            <pc:docMk/>
            <pc:sldMk cId="1848546668" sldId="342"/>
            <ac:spMk id="3" creationId="{B4C119C0-97CB-4143-6CE0-85908A6EEE0D}"/>
          </ac:spMkLst>
        </pc:spChg>
        <pc:picChg chg="del">
          <ac:chgData name="Niamh Blanche" userId="88dddee8d1325641" providerId="LiveId" clId="{6685090C-E4C9-481F-8A45-2BBC75A892BC}" dt="2023-01-02T20:21:07.343" v="1768" actId="478"/>
          <ac:picMkLst>
            <pc:docMk/>
            <pc:sldMk cId="1848546668" sldId="342"/>
            <ac:picMk id="1026" creationId="{C8FC7161-FD99-B84F-866D-1BA77EAFE152}"/>
          </ac:picMkLst>
        </pc:picChg>
      </pc:sldChg>
      <pc:sldChg chg="delSp modSp add mod">
        <pc:chgData name="Niamh Blanche" userId="88dddee8d1325641" providerId="LiveId" clId="{6685090C-E4C9-481F-8A45-2BBC75A892BC}" dt="2023-01-02T20:49:05.600" v="2782" actId="20577"/>
        <pc:sldMkLst>
          <pc:docMk/>
          <pc:sldMk cId="3514192921" sldId="343"/>
        </pc:sldMkLst>
        <pc:spChg chg="mod">
          <ac:chgData name="Niamh Blanche" userId="88dddee8d1325641" providerId="LiveId" clId="{6685090C-E4C9-481F-8A45-2BBC75A892BC}" dt="2023-01-02T20:49:05.600" v="2782" actId="20577"/>
          <ac:spMkLst>
            <pc:docMk/>
            <pc:sldMk cId="3514192921" sldId="343"/>
            <ac:spMk id="3" creationId="{DE4C0265-08DE-3DC2-4475-ED1B39745D5D}"/>
          </ac:spMkLst>
        </pc:spChg>
        <pc:picChg chg="del">
          <ac:chgData name="Niamh Blanche" userId="88dddee8d1325641" providerId="LiveId" clId="{6685090C-E4C9-481F-8A45-2BBC75A892BC}" dt="2023-01-02T20:47:10.958" v="2632" actId="478"/>
          <ac:picMkLst>
            <pc:docMk/>
            <pc:sldMk cId="3514192921" sldId="343"/>
            <ac:picMk id="7" creationId="{0E7594B2-488D-DA85-8D94-BC4B7AEF8CA2}"/>
          </ac:picMkLst>
        </pc:picChg>
      </pc:sldChg>
      <pc:sldChg chg="delSp modSp add mod">
        <pc:chgData name="Niamh Blanche" userId="88dddee8d1325641" providerId="LiveId" clId="{6685090C-E4C9-481F-8A45-2BBC75A892BC}" dt="2023-01-02T20:56:09.913" v="3530" actId="20577"/>
        <pc:sldMkLst>
          <pc:docMk/>
          <pc:sldMk cId="3443661818" sldId="344"/>
        </pc:sldMkLst>
        <pc:spChg chg="mod">
          <ac:chgData name="Niamh Blanche" userId="88dddee8d1325641" providerId="LiveId" clId="{6685090C-E4C9-481F-8A45-2BBC75A892BC}" dt="2023-01-02T20:56:09.913" v="3530" actId="20577"/>
          <ac:spMkLst>
            <pc:docMk/>
            <pc:sldMk cId="3443661818" sldId="344"/>
            <ac:spMk id="3" creationId="{DE4C0265-08DE-3DC2-4475-ED1B39745D5D}"/>
          </ac:spMkLst>
        </pc:spChg>
        <pc:picChg chg="del">
          <ac:chgData name="Niamh Blanche" userId="88dddee8d1325641" providerId="LiveId" clId="{6685090C-E4C9-481F-8A45-2BBC75A892BC}" dt="2023-01-02T20:53:49.505" v="3151" actId="478"/>
          <ac:picMkLst>
            <pc:docMk/>
            <pc:sldMk cId="3443661818" sldId="344"/>
            <ac:picMk id="5" creationId="{BEA34A65-ED4D-741C-0C09-6F0F4D604139}"/>
          </ac:picMkLst>
        </pc:picChg>
      </pc:sldChg>
      <pc:sldChg chg="modSp add mod ord">
        <pc:chgData name="Niamh Blanche" userId="88dddee8d1325641" providerId="LiveId" clId="{6685090C-E4C9-481F-8A45-2BBC75A892BC}" dt="2023-01-02T21:14:41.654" v="5142"/>
        <pc:sldMkLst>
          <pc:docMk/>
          <pc:sldMk cId="107542838" sldId="345"/>
        </pc:sldMkLst>
        <pc:spChg chg="mod">
          <ac:chgData name="Niamh Blanche" userId="88dddee8d1325641" providerId="LiveId" clId="{6685090C-E4C9-481F-8A45-2BBC75A892BC}" dt="2023-01-02T21:03:28.362" v="4096" actId="5793"/>
          <ac:spMkLst>
            <pc:docMk/>
            <pc:sldMk cId="107542838" sldId="345"/>
            <ac:spMk id="2" creationId="{AB9787BC-64F9-8F95-CA84-9CC669BCDCFC}"/>
          </ac:spMkLst>
        </pc:spChg>
        <pc:graphicFrameChg chg="mod modGraphic">
          <ac:chgData name="Niamh Blanche" userId="88dddee8d1325641" providerId="LiveId" clId="{6685090C-E4C9-481F-8A45-2BBC75A892BC}" dt="2023-01-02T21:08:00.906" v="4712" actId="20577"/>
          <ac:graphicFrameMkLst>
            <pc:docMk/>
            <pc:sldMk cId="107542838" sldId="345"/>
            <ac:graphicFrameMk id="4" creationId="{B972EAB3-8FEA-F43C-B0AA-80B04F7694B6}"/>
          </ac:graphicFrameMkLst>
        </pc:graphicFrameChg>
      </pc:sldChg>
      <pc:sldChg chg="modSp add del mod ord">
        <pc:chgData name="Niamh Blanche" userId="88dddee8d1325641" providerId="LiveId" clId="{6685090C-E4C9-481F-8A45-2BBC75A892BC}" dt="2023-01-02T21:02:49.122" v="4059" actId="2696"/>
        <pc:sldMkLst>
          <pc:docMk/>
          <pc:sldMk cId="3456930257" sldId="345"/>
        </pc:sldMkLst>
        <pc:spChg chg="mod">
          <ac:chgData name="Niamh Blanche" userId="88dddee8d1325641" providerId="LiveId" clId="{6685090C-E4C9-481F-8A45-2BBC75A892BC}" dt="2023-01-02T21:02:43.471" v="4058" actId="20577"/>
          <ac:spMkLst>
            <pc:docMk/>
            <pc:sldMk cId="3456930257" sldId="345"/>
            <ac:spMk id="2" creationId="{AB9787BC-64F9-8F95-CA84-9CC669BCDCFC}"/>
          </ac:spMkLst>
        </pc:spChg>
      </pc:sldChg>
      <pc:sldChg chg="addSp modSp new mod">
        <pc:chgData name="Niamh Blanche" userId="88dddee8d1325641" providerId="LiveId" clId="{6685090C-E4C9-481F-8A45-2BBC75A892BC}" dt="2023-01-02T21:29:15.483" v="5980" actId="1076"/>
        <pc:sldMkLst>
          <pc:docMk/>
          <pc:sldMk cId="965586688" sldId="346"/>
        </pc:sldMkLst>
        <pc:spChg chg="add mod">
          <ac:chgData name="Niamh Blanche" userId="88dddee8d1325641" providerId="LiveId" clId="{6685090C-E4C9-481F-8A45-2BBC75A892BC}" dt="2023-01-02T21:22:45.654" v="5695" actId="1076"/>
          <ac:spMkLst>
            <pc:docMk/>
            <pc:sldMk cId="965586688" sldId="346"/>
            <ac:spMk id="4" creationId="{FE1DB808-DB69-9298-E149-CD53C6D80995}"/>
          </ac:spMkLst>
        </pc:spChg>
        <pc:spChg chg="add mod">
          <ac:chgData name="Niamh Blanche" userId="88dddee8d1325641" providerId="LiveId" clId="{6685090C-E4C9-481F-8A45-2BBC75A892BC}" dt="2023-01-02T21:26:12.233" v="5838" actId="1076"/>
          <ac:spMkLst>
            <pc:docMk/>
            <pc:sldMk cId="965586688" sldId="346"/>
            <ac:spMk id="7" creationId="{62B717E8-67B1-F277-C908-40568178E0F5}"/>
          </ac:spMkLst>
        </pc:spChg>
        <pc:spChg chg="add mod">
          <ac:chgData name="Niamh Blanche" userId="88dddee8d1325641" providerId="LiveId" clId="{6685090C-E4C9-481F-8A45-2BBC75A892BC}" dt="2023-01-02T21:24:44.294" v="5771" actId="1076"/>
          <ac:spMkLst>
            <pc:docMk/>
            <pc:sldMk cId="965586688" sldId="346"/>
            <ac:spMk id="10" creationId="{2AA6463F-7793-2BA0-D433-ABAA49687CB2}"/>
          </ac:spMkLst>
        </pc:spChg>
        <pc:spChg chg="add mod">
          <ac:chgData name="Niamh Blanche" userId="88dddee8d1325641" providerId="LiveId" clId="{6685090C-E4C9-481F-8A45-2BBC75A892BC}" dt="2023-01-02T21:25:27.166" v="5805" actId="1076"/>
          <ac:spMkLst>
            <pc:docMk/>
            <pc:sldMk cId="965586688" sldId="346"/>
            <ac:spMk id="13" creationId="{E141CEF0-66E3-A444-B2A6-BE49F66BC92A}"/>
          </ac:spMkLst>
        </pc:spChg>
        <pc:spChg chg="add mod">
          <ac:chgData name="Niamh Blanche" userId="88dddee8d1325641" providerId="LiveId" clId="{6685090C-E4C9-481F-8A45-2BBC75A892BC}" dt="2023-01-02T21:26:07.560" v="5837" actId="1076"/>
          <ac:spMkLst>
            <pc:docMk/>
            <pc:sldMk cId="965586688" sldId="346"/>
            <ac:spMk id="16" creationId="{437D2729-4BB0-0C5E-DD49-E7F56C7EA8C3}"/>
          </ac:spMkLst>
        </pc:spChg>
        <pc:spChg chg="add mod">
          <ac:chgData name="Niamh Blanche" userId="88dddee8d1325641" providerId="LiveId" clId="{6685090C-E4C9-481F-8A45-2BBC75A892BC}" dt="2023-01-02T21:27:00.984" v="5859" actId="1076"/>
          <ac:spMkLst>
            <pc:docMk/>
            <pc:sldMk cId="965586688" sldId="346"/>
            <ac:spMk id="19" creationId="{DDB89F65-514F-2CCB-62A7-2F9B25E2AF9E}"/>
          </ac:spMkLst>
        </pc:spChg>
        <pc:spChg chg="add mod">
          <ac:chgData name="Niamh Blanche" userId="88dddee8d1325641" providerId="LiveId" clId="{6685090C-E4C9-481F-8A45-2BBC75A892BC}" dt="2023-01-02T21:28:22.295" v="5911" actId="20577"/>
          <ac:spMkLst>
            <pc:docMk/>
            <pc:sldMk cId="965586688" sldId="346"/>
            <ac:spMk id="22" creationId="{2099AA6F-9F15-F6F5-BB6C-9C3FB13C210E}"/>
          </ac:spMkLst>
        </pc:spChg>
        <pc:spChg chg="add mod">
          <ac:chgData name="Niamh Blanche" userId="88dddee8d1325641" providerId="LiveId" clId="{6685090C-E4C9-481F-8A45-2BBC75A892BC}" dt="2023-01-02T21:29:15.483" v="5980" actId="1076"/>
          <ac:spMkLst>
            <pc:docMk/>
            <pc:sldMk cId="965586688" sldId="346"/>
            <ac:spMk id="25" creationId="{72985E6C-B852-D845-76E8-AD95043A9791}"/>
          </ac:spMkLst>
        </pc:spChg>
        <pc:picChg chg="add mod">
          <ac:chgData name="Niamh Blanche" userId="88dddee8d1325641" providerId="LiveId" clId="{6685090C-E4C9-481F-8A45-2BBC75A892BC}" dt="2023-01-02T21:22:20.276" v="5647" actId="1076"/>
          <ac:picMkLst>
            <pc:docMk/>
            <pc:sldMk cId="965586688" sldId="346"/>
            <ac:picMk id="3" creationId="{35CBC81A-87E0-45C0-D8B7-227517102403}"/>
          </ac:picMkLst>
        </pc:picChg>
        <pc:picChg chg="add mod">
          <ac:chgData name="Niamh Blanche" userId="88dddee8d1325641" providerId="LiveId" clId="{6685090C-E4C9-481F-8A45-2BBC75A892BC}" dt="2023-01-02T21:23:18.736" v="5697" actId="1076"/>
          <ac:picMkLst>
            <pc:docMk/>
            <pc:sldMk cId="965586688" sldId="346"/>
            <ac:picMk id="6" creationId="{00074D46-024D-158A-BE4E-DCFDB3C9F501}"/>
          </ac:picMkLst>
        </pc:picChg>
        <pc:picChg chg="add mod">
          <ac:chgData name="Niamh Blanche" userId="88dddee8d1325641" providerId="LiveId" clId="{6685090C-E4C9-481F-8A45-2BBC75A892BC}" dt="2023-01-02T21:24:15.288" v="5717" actId="1076"/>
          <ac:picMkLst>
            <pc:docMk/>
            <pc:sldMk cId="965586688" sldId="346"/>
            <ac:picMk id="9" creationId="{D41761B3-34FF-E045-CAE0-7AACE45B3BB3}"/>
          </ac:picMkLst>
        </pc:picChg>
        <pc:picChg chg="add mod">
          <ac:chgData name="Niamh Blanche" userId="88dddee8d1325641" providerId="LiveId" clId="{6685090C-E4C9-481F-8A45-2BBC75A892BC}" dt="2023-01-02T21:25:06.751" v="5773" actId="1076"/>
          <ac:picMkLst>
            <pc:docMk/>
            <pc:sldMk cId="965586688" sldId="346"/>
            <ac:picMk id="12" creationId="{82F23955-93C1-3187-0E6A-AB7D82E8A44C}"/>
          </ac:picMkLst>
        </pc:picChg>
        <pc:picChg chg="add mod">
          <ac:chgData name="Niamh Blanche" userId="88dddee8d1325641" providerId="LiveId" clId="{6685090C-E4C9-481F-8A45-2BBC75A892BC}" dt="2023-01-02T21:25:52.693" v="5807" actId="1076"/>
          <ac:picMkLst>
            <pc:docMk/>
            <pc:sldMk cId="965586688" sldId="346"/>
            <ac:picMk id="15" creationId="{D22543D9-45A9-716E-0131-3FE667D1BA4B}"/>
          </ac:picMkLst>
        </pc:picChg>
        <pc:picChg chg="add mod">
          <ac:chgData name="Niamh Blanche" userId="88dddee8d1325641" providerId="LiveId" clId="{6685090C-E4C9-481F-8A45-2BBC75A892BC}" dt="2023-01-02T21:26:35.476" v="5840" actId="1076"/>
          <ac:picMkLst>
            <pc:docMk/>
            <pc:sldMk cId="965586688" sldId="346"/>
            <ac:picMk id="18" creationId="{B1D20C99-3B07-10D0-679C-464FE8C71CD3}"/>
          </ac:picMkLst>
        </pc:picChg>
        <pc:picChg chg="add mod">
          <ac:chgData name="Niamh Blanche" userId="88dddee8d1325641" providerId="LiveId" clId="{6685090C-E4C9-481F-8A45-2BBC75A892BC}" dt="2023-01-02T21:27:57.074" v="5861" actId="1076"/>
          <ac:picMkLst>
            <pc:docMk/>
            <pc:sldMk cId="965586688" sldId="346"/>
            <ac:picMk id="21" creationId="{B7865F4A-6EA5-E36D-610C-A782787E0E5A}"/>
          </ac:picMkLst>
        </pc:picChg>
        <pc:picChg chg="add mod">
          <ac:chgData name="Niamh Blanche" userId="88dddee8d1325641" providerId="LiveId" clId="{6685090C-E4C9-481F-8A45-2BBC75A892BC}" dt="2023-01-02T21:28:48.070" v="5913" actId="1076"/>
          <ac:picMkLst>
            <pc:docMk/>
            <pc:sldMk cId="965586688" sldId="346"/>
            <ac:picMk id="24" creationId="{A571E467-6BFC-7EC8-9114-DD183A01F1EA}"/>
          </ac:picMkLst>
        </pc:picChg>
      </pc:sldChg>
      <pc:sldChg chg="addSp delSp modSp add mod">
        <pc:chgData name="Niamh Blanche" userId="88dddee8d1325641" providerId="LiveId" clId="{6685090C-E4C9-481F-8A45-2BBC75A892BC}" dt="2023-01-02T21:36:40.558" v="6584" actId="1076"/>
        <pc:sldMkLst>
          <pc:docMk/>
          <pc:sldMk cId="2751495979" sldId="347"/>
        </pc:sldMkLst>
        <pc:spChg chg="mod">
          <ac:chgData name="Niamh Blanche" userId="88dddee8d1325641" providerId="LiveId" clId="{6685090C-E4C9-481F-8A45-2BBC75A892BC}" dt="2023-01-02T21:36:32.818" v="6583" actId="1076"/>
          <ac:spMkLst>
            <pc:docMk/>
            <pc:sldMk cId="2751495979" sldId="347"/>
            <ac:spMk id="3" creationId="{DE4C0265-08DE-3DC2-4475-ED1B39745D5D}"/>
          </ac:spMkLst>
        </pc:spChg>
        <pc:spChg chg="add mod">
          <ac:chgData name="Niamh Blanche" userId="88dddee8d1325641" providerId="LiveId" clId="{6685090C-E4C9-481F-8A45-2BBC75A892BC}" dt="2023-01-02T21:35:07.052" v="6472" actId="1076"/>
          <ac:spMkLst>
            <pc:docMk/>
            <pc:sldMk cId="2751495979" sldId="347"/>
            <ac:spMk id="12" creationId="{91DC81DC-05F5-4A62-0639-6112715B26FA}"/>
          </ac:spMkLst>
        </pc:spChg>
        <pc:spChg chg="add mod">
          <ac:chgData name="Niamh Blanche" userId="88dddee8d1325641" providerId="LiveId" clId="{6685090C-E4C9-481F-8A45-2BBC75A892BC}" dt="2023-01-02T21:35:48.236" v="6531" actId="1076"/>
          <ac:spMkLst>
            <pc:docMk/>
            <pc:sldMk cId="2751495979" sldId="347"/>
            <ac:spMk id="17" creationId="{9D83EAD6-D58C-E4A4-A217-CC2F94B1D621}"/>
          </ac:spMkLst>
        </pc:spChg>
        <pc:spChg chg="add mod">
          <ac:chgData name="Niamh Blanche" userId="88dddee8d1325641" providerId="LiveId" clId="{6685090C-E4C9-481F-8A45-2BBC75A892BC}" dt="2023-01-02T21:36:40.558" v="6584" actId="1076"/>
          <ac:spMkLst>
            <pc:docMk/>
            <pc:sldMk cId="2751495979" sldId="347"/>
            <ac:spMk id="21" creationId="{A9A0DE6A-B4A5-7DAA-095E-97C8B62942E2}"/>
          </ac:spMkLst>
        </pc:spChg>
        <pc:picChg chg="add mod">
          <ac:chgData name="Niamh Blanche" userId="88dddee8d1325641" providerId="LiveId" clId="{6685090C-E4C9-481F-8A45-2BBC75A892BC}" dt="2023-01-02T21:33:34.084" v="6424" actId="14100"/>
          <ac:picMkLst>
            <pc:docMk/>
            <pc:sldMk cId="2751495979" sldId="347"/>
            <ac:picMk id="5" creationId="{E9CFBD15-A4DC-81AB-8778-4F007E8589BA}"/>
          </ac:picMkLst>
        </pc:picChg>
        <pc:picChg chg="del">
          <ac:chgData name="Niamh Blanche" userId="88dddee8d1325641" providerId="LiveId" clId="{6685090C-E4C9-481F-8A45-2BBC75A892BC}" dt="2023-01-02T21:32:49.478" v="6314" actId="478"/>
          <ac:picMkLst>
            <pc:docMk/>
            <pc:sldMk cId="2751495979" sldId="347"/>
            <ac:picMk id="6" creationId="{077401E0-5DEB-1203-E496-C3296EFAF3EA}"/>
          </ac:picMkLst>
        </pc:picChg>
        <pc:cxnChg chg="add mod">
          <ac:chgData name="Niamh Blanche" userId="88dddee8d1325641" providerId="LiveId" clId="{6685090C-E4C9-481F-8A45-2BBC75A892BC}" dt="2023-01-02T21:34:45.649" v="6429" actId="13822"/>
          <ac:cxnSpMkLst>
            <pc:docMk/>
            <pc:sldMk cId="2751495979" sldId="347"/>
            <ac:cxnSpMk id="8" creationId="{8958811E-1CB6-8D1A-7865-8BED56EEBB90}"/>
          </ac:cxnSpMkLst>
        </pc:cxnChg>
        <pc:cxnChg chg="add mod">
          <ac:chgData name="Niamh Blanche" userId="88dddee8d1325641" providerId="LiveId" clId="{6685090C-E4C9-481F-8A45-2BBC75A892BC}" dt="2023-01-02T21:35:24.257" v="6477" actId="13822"/>
          <ac:cxnSpMkLst>
            <pc:docMk/>
            <pc:sldMk cId="2751495979" sldId="347"/>
            <ac:cxnSpMk id="14" creationId="{1A93D8C0-41E0-5CC7-687A-75E932AD05EB}"/>
          </ac:cxnSpMkLst>
        </pc:cxnChg>
        <pc:cxnChg chg="add mod">
          <ac:chgData name="Niamh Blanche" userId="88dddee8d1325641" providerId="LiveId" clId="{6685090C-E4C9-481F-8A45-2BBC75A892BC}" dt="2023-01-02T21:36:08.774" v="6535" actId="13822"/>
          <ac:cxnSpMkLst>
            <pc:docMk/>
            <pc:sldMk cId="2751495979" sldId="347"/>
            <ac:cxnSpMk id="19" creationId="{C76083BA-A044-F808-3A99-A401342E029A}"/>
          </ac:cxnSpMkLst>
        </pc:cxnChg>
      </pc:sldChg>
      <pc:sldChg chg="addSp delSp modSp add mod ord">
        <pc:chgData name="Niamh Blanche" userId="88dddee8d1325641" providerId="LiveId" clId="{6685090C-E4C9-481F-8A45-2BBC75A892BC}" dt="2023-01-02T21:39:05.886" v="6874" actId="20577"/>
        <pc:sldMkLst>
          <pc:docMk/>
          <pc:sldMk cId="3159403456" sldId="348"/>
        </pc:sldMkLst>
        <pc:spChg chg="mod">
          <ac:chgData name="Niamh Blanche" userId="88dddee8d1325641" providerId="LiveId" clId="{6685090C-E4C9-481F-8A45-2BBC75A892BC}" dt="2023-01-02T21:37:03.853" v="6599" actId="20577"/>
          <ac:spMkLst>
            <pc:docMk/>
            <pc:sldMk cId="3159403456" sldId="348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1:39:05.886" v="6874" actId="20577"/>
          <ac:spMkLst>
            <pc:docMk/>
            <pc:sldMk cId="3159403456" sldId="348"/>
            <ac:spMk id="3" creationId="{DE4C0265-08DE-3DC2-4475-ED1B39745D5D}"/>
          </ac:spMkLst>
        </pc:spChg>
        <pc:picChg chg="add mod">
          <ac:chgData name="Niamh Blanche" userId="88dddee8d1325641" providerId="LiveId" clId="{6685090C-E4C9-481F-8A45-2BBC75A892BC}" dt="2023-01-02T21:38:39.060" v="6857" actId="1076"/>
          <ac:picMkLst>
            <pc:docMk/>
            <pc:sldMk cId="3159403456" sldId="348"/>
            <ac:picMk id="5" creationId="{0513EF34-96FA-9228-D544-55E08A5AC6D8}"/>
          </ac:picMkLst>
        </pc:picChg>
        <pc:picChg chg="del">
          <ac:chgData name="Niamh Blanche" userId="88dddee8d1325641" providerId="LiveId" clId="{6685090C-E4C9-481F-8A45-2BBC75A892BC}" dt="2023-01-02T21:38:40.174" v="6858" actId="478"/>
          <ac:picMkLst>
            <pc:docMk/>
            <pc:sldMk cId="3159403456" sldId="348"/>
            <ac:picMk id="6" creationId="{077401E0-5DEB-1203-E496-C3296EFAF3EA}"/>
          </ac:picMkLst>
        </pc:picChg>
      </pc:sldChg>
      <pc:sldChg chg="addSp delSp modSp add mod">
        <pc:chgData name="Niamh Blanche" userId="88dddee8d1325641" providerId="LiveId" clId="{6685090C-E4C9-481F-8A45-2BBC75A892BC}" dt="2023-01-02T21:42:47.050" v="7038" actId="1076"/>
        <pc:sldMkLst>
          <pc:docMk/>
          <pc:sldMk cId="4232462991" sldId="349"/>
        </pc:sldMkLst>
        <pc:spChg chg="mod">
          <ac:chgData name="Niamh Blanche" userId="88dddee8d1325641" providerId="LiveId" clId="{6685090C-E4C9-481F-8A45-2BBC75A892BC}" dt="2023-01-02T21:41:30.791" v="7027" actId="20577"/>
          <ac:spMkLst>
            <pc:docMk/>
            <pc:sldMk cId="4232462991" sldId="349"/>
            <ac:spMk id="2" creationId="{AB9787BC-64F9-8F95-CA84-9CC669BCDCFC}"/>
          </ac:spMkLst>
        </pc:spChg>
        <pc:spChg chg="mod">
          <ac:chgData name="Niamh Blanche" userId="88dddee8d1325641" providerId="LiveId" clId="{6685090C-E4C9-481F-8A45-2BBC75A892BC}" dt="2023-01-02T21:39:14.867" v="6876" actId="20577"/>
          <ac:spMkLst>
            <pc:docMk/>
            <pc:sldMk cId="4232462991" sldId="349"/>
            <ac:spMk id="3" creationId="{DE4C0265-08DE-3DC2-4475-ED1B39745D5D}"/>
          </ac:spMkLst>
        </pc:spChg>
        <pc:spChg chg="add mod">
          <ac:chgData name="Niamh Blanche" userId="88dddee8d1325641" providerId="LiveId" clId="{6685090C-E4C9-481F-8A45-2BBC75A892BC}" dt="2023-01-02T21:42:41.973" v="7036" actId="1076"/>
          <ac:spMkLst>
            <pc:docMk/>
            <pc:sldMk cId="4232462991" sldId="349"/>
            <ac:spMk id="4" creationId="{5ED1FB39-677A-7A8B-8074-E5CB25EEA47F}"/>
          </ac:spMkLst>
        </pc:spChg>
        <pc:spChg chg="add mod">
          <ac:chgData name="Niamh Blanche" userId="88dddee8d1325641" providerId="LiveId" clId="{6685090C-E4C9-481F-8A45-2BBC75A892BC}" dt="2023-01-02T21:42:28.771" v="7034" actId="207"/>
          <ac:spMkLst>
            <pc:docMk/>
            <pc:sldMk cId="4232462991" sldId="349"/>
            <ac:spMk id="6" creationId="{8820A083-1159-B5CC-2BE0-9836139D7289}"/>
          </ac:spMkLst>
        </pc:spChg>
        <pc:spChg chg="add mod">
          <ac:chgData name="Niamh Blanche" userId="88dddee8d1325641" providerId="LiveId" clId="{6685090C-E4C9-481F-8A45-2BBC75A892BC}" dt="2023-01-02T21:42:44.870" v="7037" actId="1076"/>
          <ac:spMkLst>
            <pc:docMk/>
            <pc:sldMk cId="4232462991" sldId="349"/>
            <ac:spMk id="7" creationId="{859C374C-58FC-04FE-557D-43B9455B9883}"/>
          </ac:spMkLst>
        </pc:spChg>
        <pc:spChg chg="add mod">
          <ac:chgData name="Niamh Blanche" userId="88dddee8d1325641" providerId="LiveId" clId="{6685090C-E4C9-481F-8A45-2BBC75A892BC}" dt="2023-01-02T21:42:00.947" v="7031" actId="207"/>
          <ac:spMkLst>
            <pc:docMk/>
            <pc:sldMk cId="4232462991" sldId="349"/>
            <ac:spMk id="8" creationId="{FE832BEC-A2EE-2572-755A-CF66258E77B8}"/>
          </ac:spMkLst>
        </pc:spChg>
        <pc:spChg chg="add mod">
          <ac:chgData name="Niamh Blanche" userId="88dddee8d1325641" providerId="LiveId" clId="{6685090C-E4C9-481F-8A45-2BBC75A892BC}" dt="2023-01-02T21:42:10.493" v="7032" actId="207"/>
          <ac:spMkLst>
            <pc:docMk/>
            <pc:sldMk cId="4232462991" sldId="349"/>
            <ac:spMk id="9" creationId="{EB3C79A1-E340-86FD-4DE2-6FD883192EC9}"/>
          </ac:spMkLst>
        </pc:spChg>
        <pc:spChg chg="add mod">
          <ac:chgData name="Niamh Blanche" userId="88dddee8d1325641" providerId="LiveId" clId="{6685090C-E4C9-481F-8A45-2BBC75A892BC}" dt="2023-01-02T21:42:47.050" v="7038" actId="1076"/>
          <ac:spMkLst>
            <pc:docMk/>
            <pc:sldMk cId="4232462991" sldId="349"/>
            <ac:spMk id="10" creationId="{D24F435B-6438-EC2C-4F49-2B0AB20CDA1F}"/>
          </ac:spMkLst>
        </pc:spChg>
        <pc:spChg chg="add mod">
          <ac:chgData name="Niamh Blanche" userId="88dddee8d1325641" providerId="LiveId" clId="{6685090C-E4C9-481F-8A45-2BBC75A892BC}" dt="2023-01-02T21:41:55.109" v="7030" actId="207"/>
          <ac:spMkLst>
            <pc:docMk/>
            <pc:sldMk cId="4232462991" sldId="349"/>
            <ac:spMk id="11" creationId="{148E9A09-932C-6B2C-3402-32CF2465C7DF}"/>
          </ac:spMkLst>
        </pc:spChg>
        <pc:spChg chg="add mod">
          <ac:chgData name="Niamh Blanche" userId="88dddee8d1325641" providerId="LiveId" clId="{6685090C-E4C9-481F-8A45-2BBC75A892BC}" dt="2023-01-02T21:42:35.339" v="7035" actId="207"/>
          <ac:spMkLst>
            <pc:docMk/>
            <pc:sldMk cId="4232462991" sldId="349"/>
            <ac:spMk id="12" creationId="{1172B5AE-B8EF-EF32-FB6D-0D1579DAB9A9}"/>
          </ac:spMkLst>
        </pc:spChg>
        <pc:picChg chg="del">
          <ac:chgData name="Niamh Blanche" userId="88dddee8d1325641" providerId="LiveId" clId="{6685090C-E4C9-481F-8A45-2BBC75A892BC}" dt="2023-01-02T21:39:17.852" v="6877" actId="478"/>
          <ac:picMkLst>
            <pc:docMk/>
            <pc:sldMk cId="4232462991" sldId="349"/>
            <ac:picMk id="5" creationId="{0513EF34-96FA-9228-D544-55E08A5AC6D8}"/>
          </ac:picMkLst>
        </pc:picChg>
      </pc:sldChg>
      <pc:sldChg chg="addSp delSp modSp add mod ord">
        <pc:chgData name="Niamh Blanche" userId="88dddee8d1325641" providerId="LiveId" clId="{6685090C-E4C9-481F-8A45-2BBC75A892BC}" dt="2023-01-02T21:50:12.414" v="7541"/>
        <pc:sldMkLst>
          <pc:docMk/>
          <pc:sldMk cId="3654226571" sldId="350"/>
        </pc:sldMkLst>
        <pc:spChg chg="del mod">
          <ac:chgData name="Niamh Blanche" userId="88dddee8d1325641" providerId="LiveId" clId="{6685090C-E4C9-481F-8A45-2BBC75A892BC}" dt="2023-01-02T21:45:37.852" v="7149" actId="478"/>
          <ac:spMkLst>
            <pc:docMk/>
            <pc:sldMk cId="3654226571" sldId="350"/>
            <ac:spMk id="3" creationId="{82BD10BC-995C-741E-416C-3F9F0F4C7828}"/>
          </ac:spMkLst>
        </pc:spChg>
        <pc:graphicFrameChg chg="add mod modGraphic">
          <ac:chgData name="Niamh Blanche" userId="88dddee8d1325641" providerId="LiveId" clId="{6685090C-E4C9-481F-8A45-2BBC75A892BC}" dt="2023-01-02T21:47:12.770" v="7221" actId="20577"/>
          <ac:graphicFrameMkLst>
            <pc:docMk/>
            <pc:sldMk cId="3654226571" sldId="350"/>
            <ac:graphicFrameMk id="5" creationId="{2C4EF2D0-ECA8-517D-E83A-8D81EFD475D9}"/>
          </ac:graphicFrameMkLst>
        </pc:graphicFrameChg>
        <pc:picChg chg="del">
          <ac:chgData name="Niamh Blanche" userId="88dddee8d1325641" providerId="LiveId" clId="{6685090C-E4C9-481F-8A45-2BBC75A892BC}" dt="2023-01-02T21:45:39.722" v="7150" actId="478"/>
          <ac:picMkLst>
            <pc:docMk/>
            <pc:sldMk cId="3654226571" sldId="350"/>
            <ac:picMk id="4" creationId="{611B1E4A-7FA8-A160-72FE-B4F71737E104}"/>
          </ac:picMkLst>
        </pc:picChg>
      </pc:sldChg>
      <pc:sldChg chg="delSp modSp add mod">
        <pc:chgData name="Niamh Blanche" userId="88dddee8d1325641" providerId="LiveId" clId="{6685090C-E4C9-481F-8A45-2BBC75A892BC}" dt="2023-01-02T21:49:11.446" v="7536" actId="478"/>
        <pc:sldMkLst>
          <pc:docMk/>
          <pc:sldMk cId="452716764" sldId="351"/>
        </pc:sldMkLst>
        <pc:spChg chg="mod">
          <ac:chgData name="Niamh Blanche" userId="88dddee8d1325641" providerId="LiveId" clId="{6685090C-E4C9-481F-8A45-2BBC75A892BC}" dt="2023-01-02T21:48:02.282" v="7234" actId="20577"/>
          <ac:spMkLst>
            <pc:docMk/>
            <pc:sldMk cId="452716764" sldId="351"/>
            <ac:spMk id="2" creationId="{6FA4A518-15EB-ED37-AF9A-39D5B240F0E1}"/>
          </ac:spMkLst>
        </pc:spChg>
        <pc:spChg chg="mod">
          <ac:chgData name="Niamh Blanche" userId="88dddee8d1325641" providerId="LiveId" clId="{6685090C-E4C9-481F-8A45-2BBC75A892BC}" dt="2023-01-02T21:49:09.092" v="7535" actId="20577"/>
          <ac:spMkLst>
            <pc:docMk/>
            <pc:sldMk cId="452716764" sldId="351"/>
            <ac:spMk id="3" creationId="{82BD10BC-995C-741E-416C-3F9F0F4C7828}"/>
          </ac:spMkLst>
        </pc:spChg>
        <pc:picChg chg="del">
          <ac:chgData name="Niamh Blanche" userId="88dddee8d1325641" providerId="LiveId" clId="{6685090C-E4C9-481F-8A45-2BBC75A892BC}" dt="2023-01-02T21:49:11.446" v="7536" actId="478"/>
          <ac:picMkLst>
            <pc:docMk/>
            <pc:sldMk cId="452716764" sldId="351"/>
            <ac:picMk id="4" creationId="{611B1E4A-7FA8-A160-72FE-B4F71737E104}"/>
          </ac:picMkLst>
        </pc:picChg>
      </pc:sldChg>
      <pc:sldChg chg="addSp modSp new">
        <pc:chgData name="Niamh Blanche" userId="88dddee8d1325641" providerId="LiveId" clId="{6685090C-E4C9-481F-8A45-2BBC75A892BC}" dt="2023-01-02T21:50:03.464" v="7539" actId="1076"/>
        <pc:sldMkLst>
          <pc:docMk/>
          <pc:sldMk cId="1148017196" sldId="352"/>
        </pc:sldMkLst>
        <pc:picChg chg="add mod">
          <ac:chgData name="Niamh Blanche" userId="88dddee8d1325641" providerId="LiveId" clId="{6685090C-E4C9-481F-8A45-2BBC75A892BC}" dt="2023-01-02T21:50:03.464" v="7539" actId="1076"/>
          <ac:picMkLst>
            <pc:docMk/>
            <pc:sldMk cId="1148017196" sldId="352"/>
            <ac:picMk id="4098" creationId="{A0F13D78-BF80-BF5B-1992-7239AABF7DDF}"/>
          </ac:picMkLst>
        </pc:picChg>
      </pc:sldChg>
      <pc:sldChg chg="addSp delSp modSp new mod modClrScheme chgLayout">
        <pc:chgData name="Niamh Blanche" userId="88dddee8d1325641" providerId="LiveId" clId="{6685090C-E4C9-481F-8A45-2BBC75A892BC}" dt="2023-01-02T21:53:21.379" v="7978" actId="14100"/>
        <pc:sldMkLst>
          <pc:docMk/>
          <pc:sldMk cId="2476329614" sldId="353"/>
        </pc:sldMkLst>
        <pc:spChg chg="add mod">
          <ac:chgData name="Niamh Blanche" userId="88dddee8d1325641" providerId="LiveId" clId="{6685090C-E4C9-481F-8A45-2BBC75A892BC}" dt="2023-01-02T21:50:26.321" v="7566" actId="20577"/>
          <ac:spMkLst>
            <pc:docMk/>
            <pc:sldMk cId="2476329614" sldId="353"/>
            <ac:spMk id="2" creationId="{8A496E22-FC04-A3E4-6F99-ED422EBC90B6}"/>
          </ac:spMkLst>
        </pc:spChg>
        <pc:spChg chg="add mod">
          <ac:chgData name="Niamh Blanche" userId="88dddee8d1325641" providerId="LiveId" clId="{6685090C-E4C9-481F-8A45-2BBC75A892BC}" dt="2023-01-02T21:52:31.846" v="7974" actId="20577"/>
          <ac:spMkLst>
            <pc:docMk/>
            <pc:sldMk cId="2476329614" sldId="353"/>
            <ac:spMk id="3" creationId="{8CF07E5A-22BD-D96B-32C7-CEADEDBE3249}"/>
          </ac:spMkLst>
        </pc:spChg>
        <pc:spChg chg="add del mod">
          <ac:chgData name="Niamh Blanche" userId="88dddee8d1325641" providerId="LiveId" clId="{6685090C-E4C9-481F-8A45-2BBC75A892BC}" dt="2023-01-02T21:51:40.284" v="7818" actId="478"/>
          <ac:spMkLst>
            <pc:docMk/>
            <pc:sldMk cId="2476329614" sldId="353"/>
            <ac:spMk id="4" creationId="{99C9C6F8-9476-F445-DBED-16919A0010CC}"/>
          </ac:spMkLst>
        </pc:spChg>
        <pc:spChg chg="add del mod">
          <ac:chgData name="Niamh Blanche" userId="88dddee8d1325641" providerId="LiveId" clId="{6685090C-E4C9-481F-8A45-2BBC75A892BC}" dt="2023-01-02T21:51:37.537" v="7817" actId="478"/>
          <ac:spMkLst>
            <pc:docMk/>
            <pc:sldMk cId="2476329614" sldId="353"/>
            <ac:spMk id="5" creationId="{005BE639-FB6E-9E46-908A-DB5C76A3F899}"/>
          </ac:spMkLst>
        </pc:spChg>
        <pc:spChg chg="add del mod">
          <ac:chgData name="Niamh Blanche" userId="88dddee8d1325641" providerId="LiveId" clId="{6685090C-E4C9-481F-8A45-2BBC75A892BC}" dt="2023-01-02T21:51:47.897" v="7821" actId="478"/>
          <ac:spMkLst>
            <pc:docMk/>
            <pc:sldMk cId="2476329614" sldId="353"/>
            <ac:spMk id="6" creationId="{A8F0A7E6-D66C-54E6-CB2C-AE9B341B279D}"/>
          </ac:spMkLst>
        </pc:spChg>
        <pc:picChg chg="add mod">
          <ac:chgData name="Niamh Blanche" userId="88dddee8d1325641" providerId="LiveId" clId="{6685090C-E4C9-481F-8A45-2BBC75A892BC}" dt="2023-01-02T21:53:21.379" v="7978" actId="14100"/>
          <ac:picMkLst>
            <pc:docMk/>
            <pc:sldMk cId="2476329614" sldId="353"/>
            <ac:picMk id="8" creationId="{5D4A03C6-3036-B35F-92A0-42E3BDE921E8}"/>
          </ac:picMkLst>
        </pc:picChg>
      </pc:sldChg>
    </pc:docChg>
  </pc:docChgLst>
  <pc:docChgLst>
    <pc:chgData name="megwalker" userId="S::megwalker_theperfectword.ie#ext#@folens.onmicrosoft.com::b49082ec-1c0d-4a1a-b6d6-75a14ede43ea" providerId="AD" clId="Web-{036C48D9-9DD4-B2B7-089C-D96480B9A681}"/>
    <pc:docChg chg="modSld">
      <pc:chgData name="megwalker" userId="S::megwalker_theperfectword.ie#ext#@folens.onmicrosoft.com::b49082ec-1c0d-4a1a-b6d6-75a14ede43ea" providerId="AD" clId="Web-{036C48D9-9DD4-B2B7-089C-D96480B9A681}" dt="2023-02-09T12:55:00.934" v="24" actId="20577"/>
      <pc:docMkLst>
        <pc:docMk/>
      </pc:docMkLst>
      <pc:sldChg chg="modSp">
        <pc:chgData name="megwalker" userId="S::megwalker_theperfectword.ie#ext#@folens.onmicrosoft.com::b49082ec-1c0d-4a1a-b6d6-75a14ede43ea" providerId="AD" clId="Web-{036C48D9-9DD4-B2B7-089C-D96480B9A681}" dt="2023-02-09T12:52:41.085" v="1" actId="20577"/>
        <pc:sldMkLst>
          <pc:docMk/>
          <pc:sldMk cId="1598184398" sldId="295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2:31.601" v="0" actId="20577"/>
          <ac:spMkLst>
            <pc:docMk/>
            <pc:sldMk cId="1598184398" sldId="295"/>
            <ac:spMk id="2" creationId="{165656E6-144A-EB51-1FC5-FE8B203DC339}"/>
          </ac:spMkLst>
        </pc:spChg>
        <pc:spChg chg="mod">
          <ac:chgData name="megwalker" userId="S::megwalker_theperfectword.ie#ext#@folens.onmicrosoft.com::b49082ec-1c0d-4a1a-b6d6-75a14ede43ea" providerId="AD" clId="Web-{036C48D9-9DD4-B2B7-089C-D96480B9A681}" dt="2023-02-09T12:52:41.085" v="1" actId="20577"/>
          <ac:spMkLst>
            <pc:docMk/>
            <pc:sldMk cId="1598184398" sldId="295"/>
            <ac:spMk id="3" creationId="{B1D21CE4-4363-CEAC-0D69-E624FB5E35B5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2:46.554" v="2" actId="20577"/>
        <pc:sldMkLst>
          <pc:docMk/>
          <pc:sldMk cId="4276329923" sldId="296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2:46.554" v="2" actId="20577"/>
          <ac:spMkLst>
            <pc:docMk/>
            <pc:sldMk cId="4276329923" sldId="296"/>
            <ac:spMk id="2" creationId="{2D973024-0061-F052-2DB8-B0AAFB5C191E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3:09.180" v="4" actId="20577"/>
        <pc:sldMkLst>
          <pc:docMk/>
          <pc:sldMk cId="344583552" sldId="301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3:09.180" v="4" actId="20577"/>
          <ac:spMkLst>
            <pc:docMk/>
            <pc:sldMk cId="344583552" sldId="301"/>
            <ac:spMk id="6" creationId="{98C2DC8C-6DFA-5BF6-B98E-579E9855D15D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2:55.445" v="3" actId="20577"/>
        <pc:sldMkLst>
          <pc:docMk/>
          <pc:sldMk cId="1992750728" sldId="318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2:55.445" v="3" actId="20577"/>
          <ac:spMkLst>
            <pc:docMk/>
            <pc:sldMk cId="1992750728" sldId="318"/>
            <ac:spMk id="2" creationId="{E218BEFA-0FDF-69CE-EC1A-F8FD5794E9AF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3:15.180" v="5" actId="20577"/>
        <pc:sldMkLst>
          <pc:docMk/>
          <pc:sldMk cId="2496274167" sldId="341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3:15.180" v="5" actId="20577"/>
          <ac:spMkLst>
            <pc:docMk/>
            <pc:sldMk cId="2496274167" sldId="341"/>
            <ac:spMk id="2" creationId="{AB9787BC-64F9-8F95-CA84-9CC669BCDCFC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3:20.962" v="6" actId="20577"/>
        <pc:sldMkLst>
          <pc:docMk/>
          <pc:sldMk cId="851845037" sldId="342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3:20.962" v="6" actId="20577"/>
          <ac:spMkLst>
            <pc:docMk/>
            <pc:sldMk cId="851845037" sldId="342"/>
            <ac:spMk id="2" creationId="{AB9787BC-64F9-8F95-CA84-9CC669BCDCFC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3:50.760" v="11" actId="20577"/>
        <pc:sldMkLst>
          <pc:docMk/>
          <pc:sldMk cId="1013727338" sldId="343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3:33.322" v="7" actId="20577"/>
          <ac:spMkLst>
            <pc:docMk/>
            <pc:sldMk cId="1013727338" sldId="343"/>
            <ac:spMk id="2" creationId="{AB9787BC-64F9-8F95-CA84-9CC669BCDCFC}"/>
          </ac:spMkLst>
        </pc:spChg>
        <pc:spChg chg="mod">
          <ac:chgData name="megwalker" userId="S::megwalker_theperfectword.ie#ext#@folens.onmicrosoft.com::b49082ec-1c0d-4a1a-b6d6-75a14ede43ea" providerId="AD" clId="Web-{036C48D9-9DD4-B2B7-089C-D96480B9A681}" dt="2023-02-09T12:53:50.760" v="11" actId="20577"/>
          <ac:spMkLst>
            <pc:docMk/>
            <pc:sldMk cId="1013727338" sldId="343"/>
            <ac:spMk id="3" creationId="{DE4C0265-08DE-3DC2-4475-ED1B39745D5D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3:57.697" v="12" actId="20577"/>
        <pc:sldMkLst>
          <pc:docMk/>
          <pc:sldMk cId="3923372426" sldId="344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3:57.697" v="12" actId="20577"/>
          <ac:spMkLst>
            <pc:docMk/>
            <pc:sldMk cId="3923372426" sldId="344"/>
            <ac:spMk id="2" creationId="{AB9787BC-64F9-8F95-CA84-9CC669BCDCFC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4:12.495" v="14" actId="20577"/>
        <pc:sldMkLst>
          <pc:docMk/>
          <pc:sldMk cId="3903650810" sldId="345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4:08.745" v="13" actId="20577"/>
          <ac:spMkLst>
            <pc:docMk/>
            <pc:sldMk cId="3903650810" sldId="345"/>
            <ac:spMk id="2" creationId="{AB9787BC-64F9-8F95-CA84-9CC669BCDCFC}"/>
          </ac:spMkLst>
        </pc:spChg>
        <pc:spChg chg="mod">
          <ac:chgData name="megwalker" userId="S::megwalker_theperfectword.ie#ext#@folens.onmicrosoft.com::b49082ec-1c0d-4a1a-b6d6-75a14ede43ea" providerId="AD" clId="Web-{036C48D9-9DD4-B2B7-089C-D96480B9A681}" dt="2023-02-09T12:54:12.495" v="14" actId="20577"/>
          <ac:spMkLst>
            <pc:docMk/>
            <pc:sldMk cId="3903650810" sldId="345"/>
            <ac:spMk id="3" creationId="{DE4C0265-08DE-3DC2-4475-ED1B39745D5D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4:24.558" v="16" actId="20577"/>
        <pc:sldMkLst>
          <pc:docMk/>
          <pc:sldMk cId="2602558045" sldId="346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4:24.558" v="16" actId="20577"/>
          <ac:spMkLst>
            <pc:docMk/>
            <pc:sldMk cId="2602558045" sldId="346"/>
            <ac:spMk id="4" creationId="{28C1DB1A-58AF-3B92-28A7-6C89F5312E28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4:33.761" v="18" actId="20577"/>
        <pc:sldMkLst>
          <pc:docMk/>
          <pc:sldMk cId="1284226176" sldId="348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4:33.761" v="18" actId="20577"/>
          <ac:spMkLst>
            <pc:docMk/>
            <pc:sldMk cId="1284226176" sldId="348"/>
            <ac:spMk id="5" creationId="{616E3E88-7B1C-7FA3-0201-6F228086F672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4:44.011" v="20" actId="20577"/>
        <pc:sldMkLst>
          <pc:docMk/>
          <pc:sldMk cId="2038277021" sldId="349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4:44.011" v="20" actId="20577"/>
          <ac:spMkLst>
            <pc:docMk/>
            <pc:sldMk cId="2038277021" sldId="349"/>
            <ac:spMk id="5" creationId="{E9556E62-3CB1-4567-CA09-281A09B2B08D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4:52.652" v="22" actId="20577"/>
        <pc:sldMkLst>
          <pc:docMk/>
          <pc:sldMk cId="3541599493" sldId="350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4:52.652" v="22" actId="20577"/>
          <ac:spMkLst>
            <pc:docMk/>
            <pc:sldMk cId="3541599493" sldId="350"/>
            <ac:spMk id="5" creationId="{C08E2271-BFDB-08B1-6FD9-C97AE2ECDF24}"/>
          </ac:spMkLst>
        </pc:spChg>
      </pc:sldChg>
      <pc:sldChg chg="modSp">
        <pc:chgData name="megwalker" userId="S::megwalker_theperfectword.ie#ext#@folens.onmicrosoft.com::b49082ec-1c0d-4a1a-b6d6-75a14ede43ea" providerId="AD" clId="Web-{036C48D9-9DD4-B2B7-089C-D96480B9A681}" dt="2023-02-09T12:55:00.934" v="24" actId="20577"/>
        <pc:sldMkLst>
          <pc:docMk/>
          <pc:sldMk cId="872409850" sldId="351"/>
        </pc:sldMkLst>
        <pc:spChg chg="mod">
          <ac:chgData name="megwalker" userId="S::megwalker_theperfectword.ie#ext#@folens.onmicrosoft.com::b49082ec-1c0d-4a1a-b6d6-75a14ede43ea" providerId="AD" clId="Web-{036C48D9-9DD4-B2B7-089C-D96480B9A681}" dt="2023-02-09T12:55:00.934" v="24" actId="20577"/>
          <ac:spMkLst>
            <pc:docMk/>
            <pc:sldMk cId="872409850" sldId="351"/>
            <ac:spMk id="5" creationId="{F6675340-8DC5-133E-7B31-0BFCCD32CA18}"/>
          </ac:spMkLst>
        </pc:spChg>
      </pc:sldChg>
    </pc:docChg>
  </pc:docChgLst>
  <pc:docChgLst>
    <pc:chgData name="Niamh Blanche" userId="88dddee8d1325641" providerId="LiveId" clId="{982DF066-8D10-4D7E-B37D-DFD101CA6AE5}"/>
    <pc:docChg chg="undo custSel addSld delSld modSld sldOrd">
      <pc:chgData name="Niamh Blanche" userId="88dddee8d1325641" providerId="LiveId" clId="{982DF066-8D10-4D7E-B37D-DFD101CA6AE5}" dt="2023-01-02T15:52:08.227" v="8775" actId="20577"/>
      <pc:docMkLst>
        <pc:docMk/>
      </pc:docMkLst>
      <pc:sldChg chg="modSp mod">
        <pc:chgData name="Niamh Blanche" userId="88dddee8d1325641" providerId="LiveId" clId="{982DF066-8D10-4D7E-B37D-DFD101CA6AE5}" dt="2023-01-02T15:52:08.227" v="8775" actId="20577"/>
        <pc:sldMkLst>
          <pc:docMk/>
          <pc:sldMk cId="1598184398" sldId="295"/>
        </pc:sldMkLst>
        <pc:spChg chg="mod">
          <ac:chgData name="Niamh Blanche" userId="88dddee8d1325641" providerId="LiveId" clId="{982DF066-8D10-4D7E-B37D-DFD101CA6AE5}" dt="2023-01-02T15:52:08.227" v="8775" actId="20577"/>
          <ac:spMkLst>
            <pc:docMk/>
            <pc:sldMk cId="1598184398" sldId="295"/>
            <ac:spMk id="3" creationId="{B1D21CE4-4363-CEAC-0D69-E624FB5E35B5}"/>
          </ac:spMkLst>
        </pc:spChg>
      </pc:sldChg>
      <pc:sldChg chg="modSp mod">
        <pc:chgData name="Niamh Blanche" userId="88dddee8d1325641" providerId="LiveId" clId="{982DF066-8D10-4D7E-B37D-DFD101CA6AE5}" dt="2022-12-29T18:01:48.118" v="285" actId="20577"/>
        <pc:sldMkLst>
          <pc:docMk/>
          <pc:sldMk cId="4276329923" sldId="296"/>
        </pc:sldMkLst>
        <pc:spChg chg="mod">
          <ac:chgData name="Niamh Blanche" userId="88dddee8d1325641" providerId="LiveId" clId="{982DF066-8D10-4D7E-B37D-DFD101CA6AE5}" dt="2022-12-29T18:00:27.585" v="96" actId="20577"/>
          <ac:spMkLst>
            <pc:docMk/>
            <pc:sldMk cId="4276329923" sldId="296"/>
            <ac:spMk id="7" creationId="{3B34D0BA-12DB-005A-D69E-5F273C782BC8}"/>
          </ac:spMkLst>
        </pc:spChg>
        <pc:spChg chg="mod">
          <ac:chgData name="Niamh Blanche" userId="88dddee8d1325641" providerId="LiveId" clId="{982DF066-8D10-4D7E-B37D-DFD101CA6AE5}" dt="2022-12-29T18:01:48.118" v="285" actId="20577"/>
          <ac:spMkLst>
            <pc:docMk/>
            <pc:sldMk cId="4276329923" sldId="296"/>
            <ac:spMk id="11" creationId="{6C40D31D-EE84-585D-55B5-EE13A45F3818}"/>
          </ac:spMkLst>
        </pc:spChg>
      </pc:sldChg>
      <pc:sldChg chg="del">
        <pc:chgData name="Niamh Blanche" userId="88dddee8d1325641" providerId="LiveId" clId="{982DF066-8D10-4D7E-B37D-DFD101CA6AE5}" dt="2022-12-29T18:46:58.517" v="1490" actId="2696"/>
        <pc:sldMkLst>
          <pc:docMk/>
          <pc:sldMk cId="3053958832" sldId="299"/>
        </pc:sldMkLst>
      </pc:sldChg>
      <pc:sldChg chg="del">
        <pc:chgData name="Niamh Blanche" userId="88dddee8d1325641" providerId="LiveId" clId="{982DF066-8D10-4D7E-B37D-DFD101CA6AE5}" dt="2022-12-29T18:46:54.702" v="1489" actId="2696"/>
        <pc:sldMkLst>
          <pc:docMk/>
          <pc:sldMk cId="2433853991" sldId="300"/>
        </pc:sldMkLst>
      </pc:sldChg>
      <pc:sldChg chg="modSp mod">
        <pc:chgData name="Niamh Blanche" userId="88dddee8d1325641" providerId="LiveId" clId="{982DF066-8D10-4D7E-B37D-DFD101CA6AE5}" dt="2022-12-29T19:03:45.672" v="2365" actId="20577"/>
        <pc:sldMkLst>
          <pc:docMk/>
          <pc:sldMk cId="344583552" sldId="301"/>
        </pc:sldMkLst>
        <pc:spChg chg="mod">
          <ac:chgData name="Niamh Blanche" userId="88dddee8d1325641" providerId="LiveId" clId="{982DF066-8D10-4D7E-B37D-DFD101CA6AE5}" dt="2022-12-29T18:47:19.171" v="1521" actId="20577"/>
          <ac:spMkLst>
            <pc:docMk/>
            <pc:sldMk cId="344583552" sldId="301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19:03:45.672" v="2365" actId="20577"/>
          <ac:spMkLst>
            <pc:docMk/>
            <pc:sldMk cId="344583552" sldId="301"/>
            <ac:spMk id="3" creationId="{DE4C0265-08DE-3DC2-4475-ED1B39745D5D}"/>
          </ac:spMkLst>
        </pc:spChg>
      </pc:sldChg>
      <pc:sldChg chg="del">
        <pc:chgData name="Niamh Blanche" userId="88dddee8d1325641" providerId="LiveId" clId="{982DF066-8D10-4D7E-B37D-DFD101CA6AE5}" dt="2022-12-29T18:47:08.292" v="1496" actId="2696"/>
        <pc:sldMkLst>
          <pc:docMk/>
          <pc:sldMk cId="678771891" sldId="303"/>
        </pc:sldMkLst>
      </pc:sldChg>
      <pc:sldChg chg="addSp modSp mod">
        <pc:chgData name="Niamh Blanche" userId="88dddee8d1325641" providerId="LiveId" clId="{982DF066-8D10-4D7E-B37D-DFD101CA6AE5}" dt="2022-12-29T18:23:16.873" v="725" actId="1076"/>
        <pc:sldMkLst>
          <pc:docMk/>
          <pc:sldMk cId="2601138577" sldId="307"/>
        </pc:sldMkLst>
        <pc:spChg chg="mod">
          <ac:chgData name="Niamh Blanche" userId="88dddee8d1325641" providerId="LiveId" clId="{982DF066-8D10-4D7E-B37D-DFD101CA6AE5}" dt="2022-12-29T18:21:58.222" v="717" actId="20577"/>
          <ac:spMkLst>
            <pc:docMk/>
            <pc:sldMk cId="2601138577" sldId="307"/>
            <ac:spMk id="5" creationId="{F3AB08B8-E664-4881-E18C-E6A793009465}"/>
          </ac:spMkLst>
        </pc:spChg>
        <pc:spChg chg="mod">
          <ac:chgData name="Niamh Blanche" userId="88dddee8d1325641" providerId="LiveId" clId="{982DF066-8D10-4D7E-B37D-DFD101CA6AE5}" dt="2022-12-29T18:04:07.324" v="298" actId="20577"/>
          <ac:spMkLst>
            <pc:docMk/>
            <pc:sldMk cId="2601138577" sldId="307"/>
            <ac:spMk id="6" creationId="{E417734F-0AD1-E6B2-BB01-24FB41DB87C7}"/>
          </ac:spMkLst>
        </pc:spChg>
        <pc:picChg chg="add mod ord">
          <ac:chgData name="Niamh Blanche" userId="88dddee8d1325641" providerId="LiveId" clId="{982DF066-8D10-4D7E-B37D-DFD101CA6AE5}" dt="2022-12-29T18:23:16.873" v="725" actId="1076"/>
          <ac:picMkLst>
            <pc:docMk/>
            <pc:sldMk cId="2601138577" sldId="307"/>
            <ac:picMk id="3" creationId="{C1CEC968-1221-35F2-C758-8F57533AF5CB}"/>
          </ac:picMkLst>
        </pc:picChg>
      </pc:sldChg>
      <pc:sldChg chg="del">
        <pc:chgData name="Niamh Blanche" userId="88dddee8d1325641" providerId="LiveId" clId="{982DF066-8D10-4D7E-B37D-DFD101CA6AE5}" dt="2022-12-29T18:32:09.444" v="726" actId="2696"/>
        <pc:sldMkLst>
          <pc:docMk/>
          <pc:sldMk cId="691298129" sldId="313"/>
        </pc:sldMkLst>
      </pc:sldChg>
      <pc:sldChg chg="modSp mod">
        <pc:chgData name="Niamh Blanche" userId="88dddee8d1325641" providerId="LiveId" clId="{982DF066-8D10-4D7E-B37D-DFD101CA6AE5}" dt="2022-12-29T18:41:32.660" v="1133" actId="1076"/>
        <pc:sldMkLst>
          <pc:docMk/>
          <pc:sldMk cId="2573894923" sldId="316"/>
        </pc:sldMkLst>
        <pc:spChg chg="mod">
          <ac:chgData name="Niamh Blanche" userId="88dddee8d1325641" providerId="LiveId" clId="{982DF066-8D10-4D7E-B37D-DFD101CA6AE5}" dt="2022-12-29T18:41:22.290" v="1132" actId="1076"/>
          <ac:spMkLst>
            <pc:docMk/>
            <pc:sldMk cId="2573894923" sldId="316"/>
            <ac:spMk id="5" creationId="{F3AB08B8-E664-4881-E18C-E6A793009465}"/>
          </ac:spMkLst>
        </pc:spChg>
        <pc:spChg chg="mod">
          <ac:chgData name="Niamh Blanche" userId="88dddee8d1325641" providerId="LiveId" clId="{982DF066-8D10-4D7E-B37D-DFD101CA6AE5}" dt="2022-12-29T18:32:49.729" v="762" actId="1076"/>
          <ac:spMkLst>
            <pc:docMk/>
            <pc:sldMk cId="2573894923" sldId="316"/>
            <ac:spMk id="6" creationId="{E417734F-0AD1-E6B2-BB01-24FB41DB87C7}"/>
          </ac:spMkLst>
        </pc:spChg>
        <pc:graphicFrameChg chg="mod modGraphic">
          <ac:chgData name="Niamh Blanche" userId="88dddee8d1325641" providerId="LiveId" clId="{982DF066-8D10-4D7E-B37D-DFD101CA6AE5}" dt="2022-12-29T18:41:32.660" v="1133" actId="1076"/>
          <ac:graphicFrameMkLst>
            <pc:docMk/>
            <pc:sldMk cId="2573894923" sldId="316"/>
            <ac:graphicFrameMk id="2" creationId="{9B4BD2A3-666A-68FA-4996-CBD1C5D81D1B}"/>
          </ac:graphicFrameMkLst>
        </pc:graphicFrameChg>
      </pc:sldChg>
      <pc:sldChg chg="addSp delSp modSp mod">
        <pc:chgData name="Niamh Blanche" userId="88dddee8d1325641" providerId="LiveId" clId="{982DF066-8D10-4D7E-B37D-DFD101CA6AE5}" dt="2022-12-29T18:46:36.257" v="1488" actId="1076"/>
        <pc:sldMkLst>
          <pc:docMk/>
          <pc:sldMk cId="1992750728" sldId="318"/>
        </pc:sldMkLst>
        <pc:spChg chg="mod">
          <ac:chgData name="Niamh Blanche" userId="88dddee8d1325641" providerId="LiveId" clId="{982DF066-8D10-4D7E-B37D-DFD101CA6AE5}" dt="2022-12-29T18:42:30.787" v="1169" actId="20577"/>
          <ac:spMkLst>
            <pc:docMk/>
            <pc:sldMk cId="1992750728" sldId="318"/>
            <ac:spMk id="2" creationId="{E218BEFA-0FDF-69CE-EC1A-F8FD5794E9AF}"/>
          </ac:spMkLst>
        </pc:spChg>
        <pc:spChg chg="mod">
          <ac:chgData name="Niamh Blanche" userId="88dddee8d1325641" providerId="LiveId" clId="{982DF066-8D10-4D7E-B37D-DFD101CA6AE5}" dt="2022-12-29T18:45:01.731" v="1483" actId="6549"/>
          <ac:spMkLst>
            <pc:docMk/>
            <pc:sldMk cId="1992750728" sldId="318"/>
            <ac:spMk id="3" creationId="{B4C119C0-97CB-4143-6CE0-85908A6EEE0D}"/>
          </ac:spMkLst>
        </pc:spChg>
        <pc:picChg chg="del">
          <ac:chgData name="Niamh Blanche" userId="88dddee8d1325641" providerId="LiveId" clId="{982DF066-8D10-4D7E-B37D-DFD101CA6AE5}" dt="2022-12-29T18:44:24.540" v="1435" actId="478"/>
          <ac:picMkLst>
            <pc:docMk/>
            <pc:sldMk cId="1992750728" sldId="318"/>
            <ac:picMk id="5" creationId="{C9842CFF-477A-659A-5AD7-6E57D50F134D}"/>
          </ac:picMkLst>
        </pc:picChg>
        <pc:picChg chg="del">
          <ac:chgData name="Niamh Blanche" userId="88dddee8d1325641" providerId="LiveId" clId="{982DF066-8D10-4D7E-B37D-DFD101CA6AE5}" dt="2022-12-29T18:44:23.077" v="1434" actId="478"/>
          <ac:picMkLst>
            <pc:docMk/>
            <pc:sldMk cId="1992750728" sldId="318"/>
            <ac:picMk id="6" creationId="{CA525348-B000-6278-43EE-8EFA5FFB8424}"/>
          </ac:picMkLst>
        </pc:picChg>
        <pc:picChg chg="add mod">
          <ac:chgData name="Niamh Blanche" userId="88dddee8d1325641" providerId="LiveId" clId="{982DF066-8D10-4D7E-B37D-DFD101CA6AE5}" dt="2022-12-29T18:46:36.257" v="1488" actId="1076"/>
          <ac:picMkLst>
            <pc:docMk/>
            <pc:sldMk cId="1992750728" sldId="318"/>
            <ac:picMk id="7" creationId="{6191A107-59F5-7551-741C-60AE444F8F3E}"/>
          </ac:picMkLst>
        </pc:picChg>
      </pc:sldChg>
      <pc:sldChg chg="addSp delSp modSp mod">
        <pc:chgData name="Niamh Blanche" userId="88dddee8d1325641" providerId="LiveId" clId="{982DF066-8D10-4D7E-B37D-DFD101CA6AE5}" dt="2022-12-29T19:03:10.395" v="2294" actId="1076"/>
        <pc:sldMkLst>
          <pc:docMk/>
          <pc:sldMk cId="1000241455" sldId="320"/>
        </pc:sldMkLst>
        <pc:spChg chg="mod">
          <ac:chgData name="Niamh Blanche" userId="88dddee8d1325641" providerId="LiveId" clId="{982DF066-8D10-4D7E-B37D-DFD101CA6AE5}" dt="2022-12-29T18:50:09.773" v="1895" actId="20577"/>
          <ac:spMkLst>
            <pc:docMk/>
            <pc:sldMk cId="1000241455" sldId="320"/>
            <ac:spMk id="2" creationId="{E218BEFA-0FDF-69CE-EC1A-F8FD5794E9AF}"/>
          </ac:spMkLst>
        </pc:spChg>
        <pc:spChg chg="mod">
          <ac:chgData name="Niamh Blanche" userId="88dddee8d1325641" providerId="LiveId" clId="{982DF066-8D10-4D7E-B37D-DFD101CA6AE5}" dt="2022-12-29T18:51:56.172" v="1903" actId="20577"/>
          <ac:spMkLst>
            <pc:docMk/>
            <pc:sldMk cId="1000241455" sldId="320"/>
            <ac:spMk id="3" creationId="{B4C119C0-97CB-4143-6CE0-85908A6EEE0D}"/>
          </ac:spMkLst>
        </pc:spChg>
        <pc:spChg chg="add mod">
          <ac:chgData name="Niamh Blanche" userId="88dddee8d1325641" providerId="LiveId" clId="{982DF066-8D10-4D7E-B37D-DFD101CA6AE5}" dt="2022-12-29T19:02:05.698" v="2256" actId="20577"/>
          <ac:spMkLst>
            <pc:docMk/>
            <pc:sldMk cId="1000241455" sldId="320"/>
            <ac:spMk id="5" creationId="{777D55E0-76A6-D0C2-08BF-624D50C6AFB3}"/>
          </ac:spMkLst>
        </pc:spChg>
        <pc:spChg chg="add mod">
          <ac:chgData name="Niamh Blanche" userId="88dddee8d1325641" providerId="LiveId" clId="{982DF066-8D10-4D7E-B37D-DFD101CA6AE5}" dt="2022-12-29T19:03:04.313" v="2293" actId="20577"/>
          <ac:spMkLst>
            <pc:docMk/>
            <pc:sldMk cId="1000241455" sldId="320"/>
            <ac:spMk id="6" creationId="{89E14F68-74DC-7D4E-97A7-3DFEBA7ED74A}"/>
          </ac:spMkLst>
        </pc:spChg>
        <pc:spChg chg="add mod">
          <ac:chgData name="Niamh Blanche" userId="88dddee8d1325641" providerId="LiveId" clId="{982DF066-8D10-4D7E-B37D-DFD101CA6AE5}" dt="2022-12-29T18:59:31.675" v="2181" actId="20577"/>
          <ac:spMkLst>
            <pc:docMk/>
            <pc:sldMk cId="1000241455" sldId="320"/>
            <ac:spMk id="7" creationId="{91D9926A-3023-F267-BCA7-881FEB62EDDB}"/>
          </ac:spMkLst>
        </pc:spChg>
        <pc:spChg chg="add mod">
          <ac:chgData name="Niamh Blanche" userId="88dddee8d1325641" providerId="LiveId" clId="{982DF066-8D10-4D7E-B37D-DFD101CA6AE5}" dt="2022-12-29T19:03:10.395" v="2294" actId="1076"/>
          <ac:spMkLst>
            <pc:docMk/>
            <pc:sldMk cId="1000241455" sldId="320"/>
            <ac:spMk id="8" creationId="{C2D27884-C02A-081D-B75D-A44526985583}"/>
          </ac:spMkLst>
        </pc:spChg>
        <pc:spChg chg="add mod">
          <ac:chgData name="Niamh Blanche" userId="88dddee8d1325641" providerId="LiveId" clId="{982DF066-8D10-4D7E-B37D-DFD101CA6AE5}" dt="2022-12-29T18:55:50.050" v="2098" actId="1076"/>
          <ac:spMkLst>
            <pc:docMk/>
            <pc:sldMk cId="1000241455" sldId="320"/>
            <ac:spMk id="9" creationId="{313AD580-20F2-623C-FE55-2DE88DD3AD31}"/>
          </ac:spMkLst>
        </pc:spChg>
        <pc:spChg chg="add mod">
          <ac:chgData name="Niamh Blanche" userId="88dddee8d1325641" providerId="LiveId" clId="{982DF066-8D10-4D7E-B37D-DFD101CA6AE5}" dt="2022-12-29T19:00:56.701" v="2221" actId="20577"/>
          <ac:spMkLst>
            <pc:docMk/>
            <pc:sldMk cId="1000241455" sldId="320"/>
            <ac:spMk id="10" creationId="{FC8A6F1A-E85D-465E-6372-A58E370AD772}"/>
          </ac:spMkLst>
        </pc:spChg>
        <pc:graphicFrameChg chg="del">
          <ac:chgData name="Niamh Blanche" userId="88dddee8d1325641" providerId="LiveId" clId="{982DF066-8D10-4D7E-B37D-DFD101CA6AE5}" dt="2022-12-29T18:50:18.717" v="1900" actId="478"/>
          <ac:graphicFrameMkLst>
            <pc:docMk/>
            <pc:sldMk cId="1000241455" sldId="320"/>
            <ac:graphicFrameMk id="4" creationId="{72AAB49D-7D9B-82F2-7A01-B55B6F8CF7B0}"/>
          </ac:graphicFrameMkLst>
        </pc:graphicFrameChg>
      </pc:sldChg>
      <pc:sldChg chg="del">
        <pc:chgData name="Niamh Blanche" userId="88dddee8d1325641" providerId="LiveId" clId="{982DF066-8D10-4D7E-B37D-DFD101CA6AE5}" dt="2022-12-29T18:46:58.627" v="1491" actId="2696"/>
        <pc:sldMkLst>
          <pc:docMk/>
          <pc:sldMk cId="4278648346" sldId="323"/>
        </pc:sldMkLst>
      </pc:sldChg>
      <pc:sldChg chg="del">
        <pc:chgData name="Niamh Blanche" userId="88dddee8d1325641" providerId="LiveId" clId="{982DF066-8D10-4D7E-B37D-DFD101CA6AE5}" dt="2022-12-29T18:47:02.732" v="1492" actId="2696"/>
        <pc:sldMkLst>
          <pc:docMk/>
          <pc:sldMk cId="2372261667" sldId="324"/>
        </pc:sldMkLst>
      </pc:sldChg>
      <pc:sldChg chg="del">
        <pc:chgData name="Niamh Blanche" userId="88dddee8d1325641" providerId="LiveId" clId="{982DF066-8D10-4D7E-B37D-DFD101CA6AE5}" dt="2022-12-29T18:47:02.828" v="1493" actId="2696"/>
        <pc:sldMkLst>
          <pc:docMk/>
          <pc:sldMk cId="3295363955" sldId="325"/>
        </pc:sldMkLst>
      </pc:sldChg>
      <pc:sldChg chg="del">
        <pc:chgData name="Niamh Blanche" userId="88dddee8d1325641" providerId="LiveId" clId="{982DF066-8D10-4D7E-B37D-DFD101CA6AE5}" dt="2022-12-29T18:47:02.920" v="1494" actId="2696"/>
        <pc:sldMkLst>
          <pc:docMk/>
          <pc:sldMk cId="14572194" sldId="326"/>
        </pc:sldMkLst>
      </pc:sldChg>
      <pc:sldChg chg="del">
        <pc:chgData name="Niamh Blanche" userId="88dddee8d1325641" providerId="LiveId" clId="{982DF066-8D10-4D7E-B37D-DFD101CA6AE5}" dt="2022-12-29T18:47:05.166" v="1495" actId="2696"/>
        <pc:sldMkLst>
          <pc:docMk/>
          <pc:sldMk cId="3905280207" sldId="327"/>
        </pc:sldMkLst>
      </pc:sldChg>
      <pc:sldChg chg="addSp delSp modSp mod">
        <pc:chgData name="Niamh Blanche" userId="88dddee8d1325641" providerId="LiveId" clId="{982DF066-8D10-4D7E-B37D-DFD101CA6AE5}" dt="2022-12-29T19:20:18.335" v="3793" actId="1076"/>
        <pc:sldMkLst>
          <pc:docMk/>
          <pc:sldMk cId="311182807" sldId="328"/>
        </pc:sldMkLst>
        <pc:spChg chg="mod">
          <ac:chgData name="Niamh Blanche" userId="88dddee8d1325641" providerId="LiveId" clId="{982DF066-8D10-4D7E-B37D-DFD101CA6AE5}" dt="2022-12-29T19:04:10.062" v="2388" actId="20577"/>
          <ac:spMkLst>
            <pc:docMk/>
            <pc:sldMk cId="311182807" sldId="328"/>
            <ac:spMk id="2" creationId="{E218BEFA-0FDF-69CE-EC1A-F8FD5794E9AF}"/>
          </ac:spMkLst>
        </pc:spChg>
        <pc:spChg chg="mod">
          <ac:chgData name="Niamh Blanche" userId="88dddee8d1325641" providerId="LiveId" clId="{982DF066-8D10-4D7E-B37D-DFD101CA6AE5}" dt="2022-12-29T19:18:46.518" v="3789" actId="1076"/>
          <ac:spMkLst>
            <pc:docMk/>
            <pc:sldMk cId="311182807" sldId="328"/>
            <ac:spMk id="3" creationId="{B4C119C0-97CB-4143-6CE0-85908A6EEE0D}"/>
          </ac:spMkLst>
        </pc:spChg>
        <pc:spChg chg="add del mod">
          <ac:chgData name="Niamh Blanche" userId="88dddee8d1325641" providerId="LiveId" clId="{982DF066-8D10-4D7E-B37D-DFD101CA6AE5}" dt="2022-12-29T19:18:42.315" v="3788" actId="1076"/>
          <ac:spMkLst>
            <pc:docMk/>
            <pc:sldMk cId="311182807" sldId="328"/>
            <ac:spMk id="7" creationId="{E0FF50D9-A06A-F8BE-7540-53531B5194F0}"/>
          </ac:spMkLst>
        </pc:spChg>
        <pc:picChg chg="add mod">
          <ac:chgData name="Niamh Blanche" userId="88dddee8d1325641" providerId="LiveId" clId="{982DF066-8D10-4D7E-B37D-DFD101CA6AE5}" dt="2022-12-29T19:20:18.335" v="3793" actId="1076"/>
          <ac:picMkLst>
            <pc:docMk/>
            <pc:sldMk cId="311182807" sldId="328"/>
            <ac:picMk id="6" creationId="{FCF03472-CF9B-1736-9998-CBEFA8631A46}"/>
          </ac:picMkLst>
        </pc:picChg>
      </pc:sldChg>
      <pc:sldChg chg="modSp mod">
        <pc:chgData name="Niamh Blanche" userId="88dddee8d1325641" providerId="LiveId" clId="{982DF066-8D10-4D7E-B37D-DFD101CA6AE5}" dt="2022-12-29T20:41:44.835" v="7498" actId="20577"/>
        <pc:sldMkLst>
          <pc:docMk/>
          <pc:sldMk cId="168161566" sldId="329"/>
        </pc:sldMkLst>
        <pc:spChg chg="mod">
          <ac:chgData name="Niamh Blanche" userId="88dddee8d1325641" providerId="LiveId" clId="{982DF066-8D10-4D7E-B37D-DFD101CA6AE5}" dt="2022-12-29T20:41:44.835" v="7498" actId="20577"/>
          <ac:spMkLst>
            <pc:docMk/>
            <pc:sldMk cId="168161566" sldId="329"/>
            <ac:spMk id="3" creationId="{82BD10BC-995C-741E-416C-3F9F0F4C7828}"/>
          </ac:spMkLst>
        </pc:spChg>
      </pc:sldChg>
      <pc:sldChg chg="addSp modSp add mod ord">
        <pc:chgData name="Niamh Blanche" userId="88dddee8d1325641" providerId="LiveId" clId="{982DF066-8D10-4D7E-B37D-DFD101CA6AE5}" dt="2022-12-29T20:52:46.683" v="8173" actId="1076"/>
        <pc:sldMkLst>
          <pc:docMk/>
          <pc:sldMk cId="4141878461" sldId="330"/>
        </pc:sldMkLst>
        <pc:spChg chg="mod">
          <ac:chgData name="Niamh Blanche" userId="88dddee8d1325641" providerId="LiveId" clId="{982DF066-8D10-4D7E-B37D-DFD101CA6AE5}" dt="2022-12-29T19:11:56.178" v="3237" actId="20577"/>
          <ac:spMkLst>
            <pc:docMk/>
            <pc:sldMk cId="4141878461" sldId="330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20:52:42.565" v="8172" actId="20577"/>
          <ac:spMkLst>
            <pc:docMk/>
            <pc:sldMk cId="4141878461" sldId="330"/>
            <ac:spMk id="3" creationId="{DE4C0265-08DE-3DC2-4475-ED1B39745D5D}"/>
          </ac:spMkLst>
        </pc:spChg>
        <pc:spChg chg="add mod">
          <ac:chgData name="Niamh Blanche" userId="88dddee8d1325641" providerId="LiveId" clId="{982DF066-8D10-4D7E-B37D-DFD101CA6AE5}" dt="2022-12-29T20:52:46.683" v="8173" actId="1076"/>
          <ac:spMkLst>
            <pc:docMk/>
            <pc:sldMk cId="4141878461" sldId="330"/>
            <ac:spMk id="4" creationId="{DB8D0F08-3081-2254-42A5-7C294D961B34}"/>
          </ac:spMkLst>
        </pc:spChg>
      </pc:sldChg>
      <pc:sldChg chg="new del">
        <pc:chgData name="Niamh Blanche" userId="88dddee8d1325641" providerId="LiveId" clId="{982DF066-8D10-4D7E-B37D-DFD101CA6AE5}" dt="2022-12-29T19:32:08.056" v="3839" actId="2696"/>
        <pc:sldMkLst>
          <pc:docMk/>
          <pc:sldMk cId="1190563893" sldId="331"/>
        </pc:sldMkLst>
      </pc:sldChg>
      <pc:sldChg chg="addSp delSp modSp add mod">
        <pc:chgData name="Niamh Blanche" userId="88dddee8d1325641" providerId="LiveId" clId="{982DF066-8D10-4D7E-B37D-DFD101CA6AE5}" dt="2022-12-29T19:38:20.272" v="4208" actId="1076"/>
        <pc:sldMkLst>
          <pc:docMk/>
          <pc:sldMk cId="4165379054" sldId="331"/>
        </pc:sldMkLst>
        <pc:spChg chg="mod">
          <ac:chgData name="Niamh Blanche" userId="88dddee8d1325641" providerId="LiveId" clId="{982DF066-8D10-4D7E-B37D-DFD101CA6AE5}" dt="2022-12-29T19:32:47.483" v="3879" actId="20577"/>
          <ac:spMkLst>
            <pc:docMk/>
            <pc:sldMk cId="4165379054" sldId="331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19:37:37.821" v="4203" actId="20577"/>
          <ac:spMkLst>
            <pc:docMk/>
            <pc:sldMk cId="4165379054" sldId="331"/>
            <ac:spMk id="3" creationId="{DE4C0265-08DE-3DC2-4475-ED1B39745D5D}"/>
          </ac:spMkLst>
        </pc:spChg>
        <pc:spChg chg="del mod">
          <ac:chgData name="Niamh Blanche" userId="88dddee8d1325641" providerId="LiveId" clId="{982DF066-8D10-4D7E-B37D-DFD101CA6AE5}" dt="2022-12-29T19:34:30.296" v="4080" actId="478"/>
          <ac:spMkLst>
            <pc:docMk/>
            <pc:sldMk cId="4165379054" sldId="331"/>
            <ac:spMk id="4" creationId="{DB8D0F08-3081-2254-42A5-7C294D961B34}"/>
          </ac:spMkLst>
        </pc:spChg>
        <pc:picChg chg="add mod">
          <ac:chgData name="Niamh Blanche" userId="88dddee8d1325641" providerId="LiveId" clId="{982DF066-8D10-4D7E-B37D-DFD101CA6AE5}" dt="2022-12-29T19:38:20.272" v="4208" actId="1076"/>
          <ac:picMkLst>
            <pc:docMk/>
            <pc:sldMk cId="4165379054" sldId="331"/>
            <ac:picMk id="7" creationId="{BB5FAAB7-9AF0-80E4-082E-3B300A0EEAA0}"/>
          </ac:picMkLst>
        </pc:picChg>
      </pc:sldChg>
      <pc:sldChg chg="delSp modSp add mod">
        <pc:chgData name="Niamh Blanche" userId="88dddee8d1325641" providerId="LiveId" clId="{982DF066-8D10-4D7E-B37D-DFD101CA6AE5}" dt="2022-12-29T19:45:30.002" v="4930" actId="20577"/>
        <pc:sldMkLst>
          <pc:docMk/>
          <pc:sldMk cId="2416972802" sldId="332"/>
        </pc:sldMkLst>
        <pc:spChg chg="mod">
          <ac:chgData name="Niamh Blanche" userId="88dddee8d1325641" providerId="LiveId" clId="{982DF066-8D10-4D7E-B37D-DFD101CA6AE5}" dt="2022-12-29T19:38:55.891" v="4218" actId="20577"/>
          <ac:spMkLst>
            <pc:docMk/>
            <pc:sldMk cId="2416972802" sldId="332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19:45:30.002" v="4930" actId="20577"/>
          <ac:spMkLst>
            <pc:docMk/>
            <pc:sldMk cId="2416972802" sldId="332"/>
            <ac:spMk id="3" creationId="{DE4C0265-08DE-3DC2-4475-ED1B39745D5D}"/>
          </ac:spMkLst>
        </pc:spChg>
        <pc:picChg chg="del">
          <ac:chgData name="Niamh Blanche" userId="88dddee8d1325641" providerId="LiveId" clId="{982DF066-8D10-4D7E-B37D-DFD101CA6AE5}" dt="2022-12-29T19:42:47.090" v="4846" actId="478"/>
          <ac:picMkLst>
            <pc:docMk/>
            <pc:sldMk cId="2416972802" sldId="332"/>
            <ac:picMk id="7" creationId="{BB5FAAB7-9AF0-80E4-082E-3B300A0EEAA0}"/>
          </ac:picMkLst>
        </pc:picChg>
      </pc:sldChg>
      <pc:sldChg chg="new del">
        <pc:chgData name="Niamh Blanche" userId="88dddee8d1325641" providerId="LiveId" clId="{982DF066-8D10-4D7E-B37D-DFD101CA6AE5}" dt="2022-12-29T19:46:07.757" v="4932" actId="680"/>
        <pc:sldMkLst>
          <pc:docMk/>
          <pc:sldMk cId="1509221756" sldId="333"/>
        </pc:sldMkLst>
      </pc:sldChg>
      <pc:sldChg chg="modSp add mod">
        <pc:chgData name="Niamh Blanche" userId="88dddee8d1325641" providerId="LiveId" clId="{982DF066-8D10-4D7E-B37D-DFD101CA6AE5}" dt="2022-12-29T19:48:53.351" v="5337" actId="20577"/>
        <pc:sldMkLst>
          <pc:docMk/>
          <pc:sldMk cId="3569555598" sldId="333"/>
        </pc:sldMkLst>
        <pc:spChg chg="mod">
          <ac:chgData name="Niamh Blanche" userId="88dddee8d1325641" providerId="LiveId" clId="{982DF066-8D10-4D7E-B37D-DFD101CA6AE5}" dt="2022-12-29T19:46:27.315" v="4976" actId="20577"/>
          <ac:spMkLst>
            <pc:docMk/>
            <pc:sldMk cId="3569555598" sldId="333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19:48:53.351" v="5337" actId="20577"/>
          <ac:spMkLst>
            <pc:docMk/>
            <pc:sldMk cId="3569555598" sldId="333"/>
            <ac:spMk id="3" creationId="{DE4C0265-08DE-3DC2-4475-ED1B39745D5D}"/>
          </ac:spMkLst>
        </pc:spChg>
      </pc:sldChg>
      <pc:sldChg chg="modSp add mod">
        <pc:chgData name="Niamh Blanche" userId="88dddee8d1325641" providerId="LiveId" clId="{982DF066-8D10-4D7E-B37D-DFD101CA6AE5}" dt="2022-12-29T20:31:27.378" v="6347" actId="20577"/>
        <pc:sldMkLst>
          <pc:docMk/>
          <pc:sldMk cId="1335937746" sldId="334"/>
        </pc:sldMkLst>
        <pc:spChg chg="mod">
          <ac:chgData name="Niamh Blanche" userId="88dddee8d1325641" providerId="LiveId" clId="{982DF066-8D10-4D7E-B37D-DFD101CA6AE5}" dt="2022-12-29T19:50:20.782" v="5387" actId="1076"/>
          <ac:spMkLst>
            <pc:docMk/>
            <pc:sldMk cId="1335937746" sldId="334"/>
            <ac:spMk id="2" creationId="{E218BEFA-0FDF-69CE-EC1A-F8FD5794E9AF}"/>
          </ac:spMkLst>
        </pc:spChg>
        <pc:spChg chg="mod">
          <ac:chgData name="Niamh Blanche" userId="88dddee8d1325641" providerId="LiveId" clId="{982DF066-8D10-4D7E-B37D-DFD101CA6AE5}" dt="2022-12-29T19:51:58.557" v="5566" actId="20577"/>
          <ac:spMkLst>
            <pc:docMk/>
            <pc:sldMk cId="1335937746" sldId="334"/>
            <ac:spMk id="5" creationId="{777D55E0-76A6-D0C2-08BF-624D50C6AFB3}"/>
          </ac:spMkLst>
        </pc:spChg>
        <pc:spChg chg="mod">
          <ac:chgData name="Niamh Blanche" userId="88dddee8d1325641" providerId="LiveId" clId="{982DF066-8D10-4D7E-B37D-DFD101CA6AE5}" dt="2022-12-29T20:29:08.298" v="5987" actId="1076"/>
          <ac:spMkLst>
            <pc:docMk/>
            <pc:sldMk cId="1335937746" sldId="334"/>
            <ac:spMk id="6" creationId="{89E14F68-74DC-7D4E-97A7-3DFEBA7ED74A}"/>
          </ac:spMkLst>
        </pc:spChg>
        <pc:spChg chg="mod">
          <ac:chgData name="Niamh Blanche" userId="88dddee8d1325641" providerId="LiveId" clId="{982DF066-8D10-4D7E-B37D-DFD101CA6AE5}" dt="2022-12-29T19:52:45.444" v="5738" actId="1076"/>
          <ac:spMkLst>
            <pc:docMk/>
            <pc:sldMk cId="1335937746" sldId="334"/>
            <ac:spMk id="7" creationId="{91D9926A-3023-F267-BCA7-881FEB62EDDB}"/>
          </ac:spMkLst>
        </pc:spChg>
        <pc:spChg chg="mod">
          <ac:chgData name="Niamh Blanche" userId="88dddee8d1325641" providerId="LiveId" clId="{982DF066-8D10-4D7E-B37D-DFD101CA6AE5}" dt="2022-12-29T20:28:48.244" v="5982" actId="20577"/>
          <ac:spMkLst>
            <pc:docMk/>
            <pc:sldMk cId="1335937746" sldId="334"/>
            <ac:spMk id="8" creationId="{C2D27884-C02A-081D-B75D-A44526985583}"/>
          </ac:spMkLst>
        </pc:spChg>
        <pc:spChg chg="mod">
          <ac:chgData name="Niamh Blanche" userId="88dddee8d1325641" providerId="LiveId" clId="{982DF066-8D10-4D7E-B37D-DFD101CA6AE5}" dt="2022-12-29T20:30:12.449" v="6148" actId="20577"/>
          <ac:spMkLst>
            <pc:docMk/>
            <pc:sldMk cId="1335937746" sldId="334"/>
            <ac:spMk id="9" creationId="{313AD580-20F2-623C-FE55-2DE88DD3AD31}"/>
          </ac:spMkLst>
        </pc:spChg>
        <pc:spChg chg="mod">
          <ac:chgData name="Niamh Blanche" userId="88dddee8d1325641" providerId="LiveId" clId="{982DF066-8D10-4D7E-B37D-DFD101CA6AE5}" dt="2022-12-29T20:31:27.378" v="6347" actId="20577"/>
          <ac:spMkLst>
            <pc:docMk/>
            <pc:sldMk cId="1335937746" sldId="334"/>
            <ac:spMk id="10" creationId="{FC8A6F1A-E85D-465E-6372-A58E370AD772}"/>
          </ac:spMkLst>
        </pc:spChg>
      </pc:sldChg>
      <pc:sldChg chg="modSp add mod ord">
        <pc:chgData name="Niamh Blanche" userId="88dddee8d1325641" providerId="LiveId" clId="{982DF066-8D10-4D7E-B37D-DFD101CA6AE5}" dt="2022-12-29T20:35:24.339" v="6724" actId="20577"/>
        <pc:sldMkLst>
          <pc:docMk/>
          <pc:sldMk cId="3805517694" sldId="335"/>
        </pc:sldMkLst>
        <pc:spChg chg="mod">
          <ac:chgData name="Niamh Blanche" userId="88dddee8d1325641" providerId="LiveId" clId="{982DF066-8D10-4D7E-B37D-DFD101CA6AE5}" dt="2022-12-29T20:32:56.495" v="6371" actId="20577"/>
          <ac:spMkLst>
            <pc:docMk/>
            <pc:sldMk cId="3805517694" sldId="335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20:35:24.339" v="6724" actId="20577"/>
          <ac:spMkLst>
            <pc:docMk/>
            <pc:sldMk cId="3805517694" sldId="335"/>
            <ac:spMk id="3" creationId="{DE4C0265-08DE-3DC2-4475-ED1B39745D5D}"/>
          </ac:spMkLst>
        </pc:spChg>
      </pc:sldChg>
      <pc:sldChg chg="modSp add mod ord">
        <pc:chgData name="Niamh Blanche" userId="88dddee8d1325641" providerId="LiveId" clId="{982DF066-8D10-4D7E-B37D-DFD101CA6AE5}" dt="2022-12-29T20:41:30.190" v="7480" actId="20577"/>
        <pc:sldMkLst>
          <pc:docMk/>
          <pc:sldMk cId="1938263229" sldId="336"/>
        </pc:sldMkLst>
        <pc:spChg chg="mod">
          <ac:chgData name="Niamh Blanche" userId="88dddee8d1325641" providerId="LiveId" clId="{982DF066-8D10-4D7E-B37D-DFD101CA6AE5}" dt="2022-12-29T20:36:13.744" v="6749" actId="20577"/>
          <ac:spMkLst>
            <pc:docMk/>
            <pc:sldMk cId="1938263229" sldId="336"/>
            <ac:spMk id="2" creationId="{E218BEFA-0FDF-69CE-EC1A-F8FD5794E9AF}"/>
          </ac:spMkLst>
        </pc:spChg>
        <pc:spChg chg="mod">
          <ac:chgData name="Niamh Blanche" userId="88dddee8d1325641" providerId="LiveId" clId="{982DF066-8D10-4D7E-B37D-DFD101CA6AE5}" dt="2022-12-29T20:36:52.509" v="6883" actId="20577"/>
          <ac:spMkLst>
            <pc:docMk/>
            <pc:sldMk cId="1938263229" sldId="336"/>
            <ac:spMk id="5" creationId="{777D55E0-76A6-D0C2-08BF-624D50C6AFB3}"/>
          </ac:spMkLst>
        </pc:spChg>
        <pc:spChg chg="mod">
          <ac:chgData name="Niamh Blanche" userId="88dddee8d1325641" providerId="LiveId" clId="{982DF066-8D10-4D7E-B37D-DFD101CA6AE5}" dt="2022-12-29T20:40:29.368" v="7349" actId="20577"/>
          <ac:spMkLst>
            <pc:docMk/>
            <pc:sldMk cId="1938263229" sldId="336"/>
            <ac:spMk id="6" creationId="{89E14F68-74DC-7D4E-97A7-3DFEBA7ED74A}"/>
          </ac:spMkLst>
        </pc:spChg>
        <pc:spChg chg="mod">
          <ac:chgData name="Niamh Blanche" userId="88dddee8d1325641" providerId="LiveId" clId="{982DF066-8D10-4D7E-B37D-DFD101CA6AE5}" dt="2022-12-29T20:37:36.198" v="6996" actId="20577"/>
          <ac:spMkLst>
            <pc:docMk/>
            <pc:sldMk cId="1938263229" sldId="336"/>
            <ac:spMk id="7" creationId="{91D9926A-3023-F267-BCA7-881FEB62EDDB}"/>
          </ac:spMkLst>
        </pc:spChg>
        <pc:spChg chg="mod">
          <ac:chgData name="Niamh Blanche" userId="88dddee8d1325641" providerId="LiveId" clId="{982DF066-8D10-4D7E-B37D-DFD101CA6AE5}" dt="2022-12-29T20:41:30.190" v="7480" actId="20577"/>
          <ac:spMkLst>
            <pc:docMk/>
            <pc:sldMk cId="1938263229" sldId="336"/>
            <ac:spMk id="8" creationId="{C2D27884-C02A-081D-B75D-A44526985583}"/>
          </ac:spMkLst>
        </pc:spChg>
        <pc:spChg chg="mod">
          <ac:chgData name="Niamh Blanche" userId="88dddee8d1325641" providerId="LiveId" clId="{982DF066-8D10-4D7E-B37D-DFD101CA6AE5}" dt="2022-12-29T20:39:26.072" v="7264" actId="20577"/>
          <ac:spMkLst>
            <pc:docMk/>
            <pc:sldMk cId="1938263229" sldId="336"/>
            <ac:spMk id="9" creationId="{313AD580-20F2-623C-FE55-2DE88DD3AD31}"/>
          </ac:spMkLst>
        </pc:spChg>
        <pc:spChg chg="mod">
          <ac:chgData name="Niamh Blanche" userId="88dddee8d1325641" providerId="LiveId" clId="{982DF066-8D10-4D7E-B37D-DFD101CA6AE5}" dt="2022-12-29T20:38:24.606" v="7142"/>
          <ac:spMkLst>
            <pc:docMk/>
            <pc:sldMk cId="1938263229" sldId="336"/>
            <ac:spMk id="10" creationId="{FC8A6F1A-E85D-465E-6372-A58E370AD772}"/>
          </ac:spMkLst>
        </pc:spChg>
      </pc:sldChg>
      <pc:sldChg chg="modSp add mod ord">
        <pc:chgData name="Niamh Blanche" userId="88dddee8d1325641" providerId="LiveId" clId="{982DF066-8D10-4D7E-B37D-DFD101CA6AE5}" dt="2022-12-29T20:47:31.399" v="7590"/>
        <pc:sldMkLst>
          <pc:docMk/>
          <pc:sldMk cId="4184007582" sldId="337"/>
        </pc:sldMkLst>
        <pc:spChg chg="mod">
          <ac:chgData name="Niamh Blanche" userId="88dddee8d1325641" providerId="LiveId" clId="{982DF066-8D10-4D7E-B37D-DFD101CA6AE5}" dt="2022-12-29T20:43:37.403" v="7560" actId="20577"/>
          <ac:spMkLst>
            <pc:docMk/>
            <pc:sldMk cId="4184007582" sldId="337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20:47:31.399" v="7590"/>
          <ac:spMkLst>
            <pc:docMk/>
            <pc:sldMk cId="4184007582" sldId="337"/>
            <ac:spMk id="3" creationId="{DE4C0265-08DE-3DC2-4475-ED1B39745D5D}"/>
          </ac:spMkLst>
        </pc:spChg>
      </pc:sldChg>
      <pc:sldChg chg="new del">
        <pc:chgData name="Niamh Blanche" userId="88dddee8d1325641" providerId="LiveId" clId="{982DF066-8D10-4D7E-B37D-DFD101CA6AE5}" dt="2022-12-29T20:43:15.057" v="7500" actId="2696"/>
        <pc:sldMkLst>
          <pc:docMk/>
          <pc:sldMk cId="4233505143" sldId="337"/>
        </pc:sldMkLst>
      </pc:sldChg>
      <pc:sldChg chg="new del">
        <pc:chgData name="Niamh Blanche" userId="88dddee8d1325641" providerId="LiveId" clId="{982DF066-8D10-4D7E-B37D-DFD101CA6AE5}" dt="2022-12-29T20:46:43.467" v="7587" actId="680"/>
        <pc:sldMkLst>
          <pc:docMk/>
          <pc:sldMk cId="796398310" sldId="338"/>
        </pc:sldMkLst>
      </pc:sldChg>
      <pc:sldChg chg="addSp modSp add mod">
        <pc:chgData name="Niamh Blanche" userId="88dddee8d1325641" providerId="LiveId" clId="{982DF066-8D10-4D7E-B37D-DFD101CA6AE5}" dt="2022-12-29T20:50:06.230" v="7830" actId="1076"/>
        <pc:sldMkLst>
          <pc:docMk/>
          <pc:sldMk cId="3698934953" sldId="338"/>
        </pc:sldMkLst>
        <pc:spChg chg="mod">
          <ac:chgData name="Niamh Blanche" userId="88dddee8d1325641" providerId="LiveId" clId="{982DF066-8D10-4D7E-B37D-DFD101CA6AE5}" dt="2022-12-29T20:50:06.230" v="7830" actId="1076"/>
          <ac:spMkLst>
            <pc:docMk/>
            <pc:sldMk cId="3698934953" sldId="338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20:47:55.113" v="7619" actId="5793"/>
          <ac:spMkLst>
            <pc:docMk/>
            <pc:sldMk cId="3698934953" sldId="338"/>
            <ac:spMk id="3" creationId="{DE4C0265-08DE-3DC2-4475-ED1B39745D5D}"/>
          </ac:spMkLst>
        </pc:spChg>
        <pc:graphicFrameChg chg="add mod modGraphic">
          <ac:chgData name="Niamh Blanche" userId="88dddee8d1325641" providerId="LiveId" clId="{982DF066-8D10-4D7E-B37D-DFD101CA6AE5}" dt="2022-12-29T20:49:36.389" v="7829" actId="20577"/>
          <ac:graphicFrameMkLst>
            <pc:docMk/>
            <pc:sldMk cId="3698934953" sldId="338"/>
            <ac:graphicFrameMk id="4" creationId="{107BFFCC-5CE5-AFE7-700C-0BCB0085D65A}"/>
          </ac:graphicFrameMkLst>
        </pc:graphicFrameChg>
      </pc:sldChg>
      <pc:sldChg chg="modSp add mod">
        <pc:chgData name="Niamh Blanche" userId="88dddee8d1325641" providerId="LiveId" clId="{982DF066-8D10-4D7E-B37D-DFD101CA6AE5}" dt="2022-12-29T20:53:56.836" v="8378" actId="20577"/>
        <pc:sldMkLst>
          <pc:docMk/>
          <pc:sldMk cId="3001181292" sldId="339"/>
        </pc:sldMkLst>
        <pc:spChg chg="mod">
          <ac:chgData name="Niamh Blanche" userId="88dddee8d1325641" providerId="LiveId" clId="{982DF066-8D10-4D7E-B37D-DFD101CA6AE5}" dt="2022-12-29T20:50:51.220" v="7843" actId="20577"/>
          <ac:spMkLst>
            <pc:docMk/>
            <pc:sldMk cId="3001181292" sldId="339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20:53:56.836" v="8378" actId="20577"/>
          <ac:spMkLst>
            <pc:docMk/>
            <pc:sldMk cId="3001181292" sldId="339"/>
            <ac:spMk id="3" creationId="{DE4C0265-08DE-3DC2-4475-ED1B39745D5D}"/>
          </ac:spMkLst>
        </pc:spChg>
      </pc:sldChg>
      <pc:sldChg chg="new del">
        <pc:chgData name="Niamh Blanche" userId="88dddee8d1325641" providerId="LiveId" clId="{982DF066-8D10-4D7E-B37D-DFD101CA6AE5}" dt="2022-12-29T20:54:04.589" v="8380" actId="680"/>
        <pc:sldMkLst>
          <pc:docMk/>
          <pc:sldMk cId="3360772030" sldId="340"/>
        </pc:sldMkLst>
      </pc:sldChg>
      <pc:sldChg chg="modSp add mod">
        <pc:chgData name="Niamh Blanche" userId="88dddee8d1325641" providerId="LiveId" clId="{982DF066-8D10-4D7E-B37D-DFD101CA6AE5}" dt="2022-12-29T20:56:57.463" v="8771" actId="1076"/>
        <pc:sldMkLst>
          <pc:docMk/>
          <pc:sldMk cId="3902229510" sldId="340"/>
        </pc:sldMkLst>
        <pc:spChg chg="mod">
          <ac:chgData name="Niamh Blanche" userId="88dddee8d1325641" providerId="LiveId" clId="{982DF066-8D10-4D7E-B37D-DFD101CA6AE5}" dt="2022-12-29T20:54:37.479" v="8412" actId="20577"/>
          <ac:spMkLst>
            <pc:docMk/>
            <pc:sldMk cId="3902229510" sldId="340"/>
            <ac:spMk id="2" creationId="{AB9787BC-64F9-8F95-CA84-9CC669BCDCFC}"/>
          </ac:spMkLst>
        </pc:spChg>
        <pc:spChg chg="mod">
          <ac:chgData name="Niamh Blanche" userId="88dddee8d1325641" providerId="LiveId" clId="{982DF066-8D10-4D7E-B37D-DFD101CA6AE5}" dt="2022-12-29T20:56:57.463" v="8771" actId="1076"/>
          <ac:spMkLst>
            <pc:docMk/>
            <pc:sldMk cId="3902229510" sldId="340"/>
            <ac:spMk id="3" creationId="{DE4C0265-08DE-3DC2-4475-ED1B39745D5D}"/>
          </ac:spMkLst>
        </pc:spChg>
      </pc:sldChg>
    </pc:docChg>
  </pc:docChgLst>
  <pc:docChgLst>
    <pc:chgData name="Niamh Blanche" userId="88dddee8d1325641" providerId="LiveId" clId="{731F041D-16F8-429A-803C-21223FA90E61}"/>
    <pc:docChg chg="undo redo custSel addSld delSld modSld sldOrd">
      <pc:chgData name="Niamh Blanche" userId="88dddee8d1325641" providerId="LiveId" clId="{731F041D-16F8-429A-803C-21223FA90E61}" dt="2022-12-28T19:25:06.395" v="10970" actId="1076"/>
      <pc:docMkLst>
        <pc:docMk/>
      </pc:docMkLst>
      <pc:sldChg chg="modSp mod">
        <pc:chgData name="Niamh Blanche" userId="88dddee8d1325641" providerId="LiveId" clId="{731F041D-16F8-429A-803C-21223FA90E61}" dt="2022-12-28T18:35:51.718" v="7678" actId="5793"/>
        <pc:sldMkLst>
          <pc:docMk/>
          <pc:sldMk cId="382717319" sldId="260"/>
        </pc:sldMkLst>
        <pc:spChg chg="mod">
          <ac:chgData name="Niamh Blanche" userId="88dddee8d1325641" providerId="LiveId" clId="{731F041D-16F8-429A-803C-21223FA90E61}" dt="2022-12-28T18:35:51.718" v="7678" actId="5793"/>
          <ac:spMkLst>
            <pc:docMk/>
            <pc:sldMk cId="382717319" sldId="260"/>
            <ac:spMk id="3" creationId="{661170C8-2BCD-1698-2C28-CDD98970A025}"/>
          </ac:spMkLst>
        </pc:spChg>
      </pc:sldChg>
      <pc:sldChg chg="modSp mod">
        <pc:chgData name="Niamh Blanche" userId="88dddee8d1325641" providerId="LiveId" clId="{731F041D-16F8-429A-803C-21223FA90E61}" dt="2022-12-28T16:57:01.169" v="39" actId="20577"/>
        <pc:sldMkLst>
          <pc:docMk/>
          <pc:sldMk cId="1598184398" sldId="295"/>
        </pc:sldMkLst>
        <pc:spChg chg="mod">
          <ac:chgData name="Niamh Blanche" userId="88dddee8d1325641" providerId="LiveId" clId="{731F041D-16F8-429A-803C-21223FA90E61}" dt="2022-12-28T16:57:01.169" v="39" actId="20577"/>
          <ac:spMkLst>
            <pc:docMk/>
            <pc:sldMk cId="1598184398" sldId="295"/>
            <ac:spMk id="3" creationId="{B1D21CE4-4363-CEAC-0D69-E624FB5E35B5}"/>
          </ac:spMkLst>
        </pc:spChg>
      </pc:sldChg>
      <pc:sldChg chg="addSp modSp mod">
        <pc:chgData name="Niamh Blanche" userId="88dddee8d1325641" providerId="LiveId" clId="{731F041D-16F8-429A-803C-21223FA90E61}" dt="2022-12-28T18:10:10.997" v="6464" actId="1076"/>
        <pc:sldMkLst>
          <pc:docMk/>
          <pc:sldMk cId="4276329923" sldId="296"/>
        </pc:sldMkLst>
        <pc:spChg chg="mod">
          <ac:chgData name="Niamh Blanche" userId="88dddee8d1325641" providerId="LiveId" clId="{731F041D-16F8-429A-803C-21223FA90E61}" dt="2022-12-28T17:02:26.775" v="196" actId="6549"/>
          <ac:spMkLst>
            <pc:docMk/>
            <pc:sldMk cId="4276329923" sldId="296"/>
            <ac:spMk id="7" creationId="{3B34D0BA-12DB-005A-D69E-5F273C782BC8}"/>
          </ac:spMkLst>
        </pc:spChg>
        <pc:spChg chg="mod">
          <ac:chgData name="Niamh Blanche" userId="88dddee8d1325641" providerId="LiveId" clId="{731F041D-16F8-429A-803C-21223FA90E61}" dt="2022-12-28T18:10:06.707" v="6463" actId="20577"/>
          <ac:spMkLst>
            <pc:docMk/>
            <pc:sldMk cId="4276329923" sldId="296"/>
            <ac:spMk id="11" creationId="{6C40D31D-EE84-585D-55B5-EE13A45F3818}"/>
          </ac:spMkLst>
        </pc:spChg>
        <pc:picChg chg="add mod">
          <ac:chgData name="Niamh Blanche" userId="88dddee8d1325641" providerId="LiveId" clId="{731F041D-16F8-429A-803C-21223FA90E61}" dt="2022-12-28T18:10:10.997" v="6464" actId="1076"/>
          <ac:picMkLst>
            <pc:docMk/>
            <pc:sldMk cId="4276329923" sldId="296"/>
            <ac:picMk id="3" creationId="{804D2FC9-C4D6-FD37-D734-A3425AD549B7}"/>
          </ac:picMkLst>
        </pc:picChg>
      </pc:sldChg>
      <pc:sldChg chg="addSp modSp mod">
        <pc:chgData name="Niamh Blanche" userId="88dddee8d1325641" providerId="LiveId" clId="{731F041D-16F8-429A-803C-21223FA90E61}" dt="2022-12-28T17:10:25.056" v="607" actId="20577"/>
        <pc:sldMkLst>
          <pc:docMk/>
          <pc:sldMk cId="2280422730" sldId="297"/>
        </pc:sldMkLst>
        <pc:spChg chg="mod">
          <ac:chgData name="Niamh Blanche" userId="88dddee8d1325641" providerId="LiveId" clId="{731F041D-16F8-429A-803C-21223FA90E61}" dt="2022-12-28T17:07:58.198" v="530" actId="20577"/>
          <ac:spMkLst>
            <pc:docMk/>
            <pc:sldMk cId="2280422730" sldId="297"/>
            <ac:spMk id="2" creationId="{98F3A821-3EAD-25C7-20EA-0AA54BD58BA1}"/>
          </ac:spMkLst>
        </pc:spChg>
        <pc:spChg chg="mod">
          <ac:chgData name="Niamh Blanche" userId="88dddee8d1325641" providerId="LiveId" clId="{731F041D-16F8-429A-803C-21223FA90E61}" dt="2022-12-28T17:07:53.334" v="529" actId="20577"/>
          <ac:spMkLst>
            <pc:docMk/>
            <pc:sldMk cId="2280422730" sldId="297"/>
            <ac:spMk id="3" creationId="{E0FCD90D-61E3-B56A-5570-22BA335F67F2}"/>
          </ac:spMkLst>
        </pc:spChg>
        <pc:spChg chg="add mod">
          <ac:chgData name="Niamh Blanche" userId="88dddee8d1325641" providerId="LiveId" clId="{731F041D-16F8-429A-803C-21223FA90E61}" dt="2022-12-28T17:10:25.056" v="607" actId="20577"/>
          <ac:spMkLst>
            <pc:docMk/>
            <pc:sldMk cId="2280422730" sldId="297"/>
            <ac:spMk id="4" creationId="{00DDDC52-F3FF-17C9-0FFD-4BC69A7F94DA}"/>
          </ac:spMkLst>
        </pc:spChg>
      </pc:sldChg>
      <pc:sldChg chg="addSp delSp modSp mod">
        <pc:chgData name="Niamh Blanche" userId="88dddee8d1325641" providerId="LiveId" clId="{731F041D-16F8-429A-803C-21223FA90E61}" dt="2022-12-28T17:13:20.485" v="746" actId="1076"/>
        <pc:sldMkLst>
          <pc:docMk/>
          <pc:sldMk cId="3697029893" sldId="298"/>
        </pc:sldMkLst>
        <pc:spChg chg="mod">
          <ac:chgData name="Niamh Blanche" userId="88dddee8d1325641" providerId="LiveId" clId="{731F041D-16F8-429A-803C-21223FA90E61}" dt="2022-12-28T17:11:21.574" v="626" actId="20577"/>
          <ac:spMkLst>
            <pc:docMk/>
            <pc:sldMk cId="3697029893" sldId="298"/>
            <ac:spMk id="4" creationId="{7C34A2AF-3E33-D5A3-C921-1B28AF140786}"/>
          </ac:spMkLst>
        </pc:spChg>
        <pc:spChg chg="mod">
          <ac:chgData name="Niamh Blanche" userId="88dddee8d1325641" providerId="LiveId" clId="{731F041D-16F8-429A-803C-21223FA90E61}" dt="2022-12-28T17:13:09.931" v="745" actId="1076"/>
          <ac:spMkLst>
            <pc:docMk/>
            <pc:sldMk cId="3697029893" sldId="298"/>
            <ac:spMk id="5" creationId="{F3AB08B8-E664-4881-E18C-E6A793009465}"/>
          </ac:spMkLst>
        </pc:spChg>
        <pc:picChg chg="add mod">
          <ac:chgData name="Niamh Blanche" userId="88dddee8d1325641" providerId="LiveId" clId="{731F041D-16F8-429A-803C-21223FA90E61}" dt="2022-12-28T17:13:20.485" v="746" actId="1076"/>
          <ac:picMkLst>
            <pc:docMk/>
            <pc:sldMk cId="3697029893" sldId="298"/>
            <ac:picMk id="3" creationId="{6AF42371-F8AC-FD1F-1E34-32AE6AB53CE8}"/>
          </ac:picMkLst>
        </pc:picChg>
        <pc:picChg chg="del">
          <ac:chgData name="Niamh Blanche" userId="88dddee8d1325641" providerId="LiveId" clId="{731F041D-16F8-429A-803C-21223FA90E61}" dt="2022-12-28T17:10:32.248" v="608" actId="478"/>
          <ac:picMkLst>
            <pc:docMk/>
            <pc:sldMk cId="3697029893" sldId="298"/>
            <ac:picMk id="7" creationId="{0E05380B-387E-0FAE-4744-E846FFEFF9F3}"/>
          </ac:picMkLst>
        </pc:picChg>
      </pc:sldChg>
      <pc:sldChg chg="addSp delSp modSp mod">
        <pc:chgData name="Niamh Blanche" userId="88dddee8d1325641" providerId="LiveId" clId="{731F041D-16F8-429A-803C-21223FA90E61}" dt="2022-12-28T17:48:36.376" v="3985" actId="20577"/>
        <pc:sldMkLst>
          <pc:docMk/>
          <pc:sldMk cId="3053958832" sldId="299"/>
        </pc:sldMkLst>
        <pc:spChg chg="mod">
          <ac:chgData name="Niamh Blanche" userId="88dddee8d1325641" providerId="LiveId" clId="{731F041D-16F8-429A-803C-21223FA90E61}" dt="2022-12-28T17:46:09.031" v="3883"/>
          <ac:spMkLst>
            <pc:docMk/>
            <pc:sldMk cId="3053958832" sldId="299"/>
            <ac:spMk id="3" creationId="{FC197163-B129-4CE9-A6BE-6115A3D408ED}"/>
          </ac:spMkLst>
        </pc:spChg>
        <pc:spChg chg="mod">
          <ac:chgData name="Niamh Blanche" userId="88dddee8d1325641" providerId="LiveId" clId="{731F041D-16F8-429A-803C-21223FA90E61}" dt="2022-12-28T17:44:38.100" v="3798" actId="20577"/>
          <ac:spMkLst>
            <pc:docMk/>
            <pc:sldMk cId="3053958832" sldId="299"/>
            <ac:spMk id="6" creationId="{7C260EE0-24B6-871A-083B-63E3DF7DA329}"/>
          </ac:spMkLst>
        </pc:spChg>
        <pc:spChg chg="mod">
          <ac:chgData name="Niamh Blanche" userId="88dddee8d1325641" providerId="LiveId" clId="{731F041D-16F8-429A-803C-21223FA90E61}" dt="2022-12-28T17:45:08.343" v="3823" actId="1076"/>
          <ac:spMkLst>
            <pc:docMk/>
            <pc:sldMk cId="3053958832" sldId="299"/>
            <ac:spMk id="10" creationId="{EF46A17C-FD6C-6782-9467-9A51E6042F94}"/>
          </ac:spMkLst>
        </pc:spChg>
        <pc:spChg chg="mod">
          <ac:chgData name="Niamh Blanche" userId="88dddee8d1325641" providerId="LiveId" clId="{731F041D-16F8-429A-803C-21223FA90E61}" dt="2022-12-28T17:45:13.886" v="3836" actId="20577"/>
          <ac:spMkLst>
            <pc:docMk/>
            <pc:sldMk cId="3053958832" sldId="299"/>
            <ac:spMk id="14" creationId="{FAA308E5-C5E9-DF0E-9099-F41B923F5B71}"/>
          </ac:spMkLst>
        </pc:spChg>
        <pc:spChg chg="mod">
          <ac:chgData name="Niamh Blanche" userId="88dddee8d1325641" providerId="LiveId" clId="{731F041D-16F8-429A-803C-21223FA90E61}" dt="2022-12-28T17:45:23.485" v="3844" actId="20577"/>
          <ac:spMkLst>
            <pc:docMk/>
            <pc:sldMk cId="3053958832" sldId="299"/>
            <ac:spMk id="18" creationId="{D8C41F1C-7E9D-26DA-EBB3-1A83056C2B74}"/>
          </ac:spMkLst>
        </pc:spChg>
        <pc:spChg chg="mod">
          <ac:chgData name="Niamh Blanche" userId="88dddee8d1325641" providerId="LiveId" clId="{731F041D-16F8-429A-803C-21223FA90E61}" dt="2022-12-28T17:45:30.816" v="3849" actId="20577"/>
          <ac:spMkLst>
            <pc:docMk/>
            <pc:sldMk cId="3053958832" sldId="299"/>
            <ac:spMk id="22" creationId="{86B2D009-8532-683A-8E57-03526DCB06B3}"/>
          </ac:spMkLst>
        </pc:spChg>
        <pc:spChg chg="mod">
          <ac:chgData name="Niamh Blanche" userId="88dddee8d1325641" providerId="LiveId" clId="{731F041D-16F8-429A-803C-21223FA90E61}" dt="2022-12-28T17:45:49.996" v="3866" actId="20577"/>
          <ac:spMkLst>
            <pc:docMk/>
            <pc:sldMk cId="3053958832" sldId="299"/>
            <ac:spMk id="26" creationId="{049DAFDC-755E-E330-A5D1-FBE03EE820C7}"/>
          </ac:spMkLst>
        </pc:spChg>
        <pc:spChg chg="mod">
          <ac:chgData name="Niamh Blanche" userId="88dddee8d1325641" providerId="LiveId" clId="{731F041D-16F8-429A-803C-21223FA90E61}" dt="2022-12-28T17:45:58.687" v="3882" actId="20577"/>
          <ac:spMkLst>
            <pc:docMk/>
            <pc:sldMk cId="3053958832" sldId="299"/>
            <ac:spMk id="29" creationId="{2BCF36D2-7B5E-2596-2AB1-264134D9E27C}"/>
          </ac:spMkLst>
        </pc:spChg>
        <pc:spChg chg="mod">
          <ac:chgData name="Niamh Blanche" userId="88dddee8d1325641" providerId="LiveId" clId="{731F041D-16F8-429A-803C-21223FA90E61}" dt="2022-12-28T17:44:49.764" v="3800" actId="27636"/>
          <ac:spMkLst>
            <pc:docMk/>
            <pc:sldMk cId="3053958832" sldId="299"/>
            <ac:spMk id="30" creationId="{23245E83-97C8-400E-C879-1E52C1BDFD4F}"/>
          </ac:spMkLst>
        </pc:spChg>
        <pc:spChg chg="mod">
          <ac:chgData name="Niamh Blanche" userId="88dddee8d1325641" providerId="LiveId" clId="{731F041D-16F8-429A-803C-21223FA90E61}" dt="2022-12-28T17:46:23.541" v="3914" actId="20577"/>
          <ac:spMkLst>
            <pc:docMk/>
            <pc:sldMk cId="3053958832" sldId="299"/>
            <ac:spMk id="31" creationId="{CDA97EE5-65B0-0456-3B11-ADC07E9A8B2A}"/>
          </ac:spMkLst>
        </pc:spChg>
        <pc:spChg chg="mod">
          <ac:chgData name="Niamh Blanche" userId="88dddee8d1325641" providerId="LiveId" clId="{731F041D-16F8-429A-803C-21223FA90E61}" dt="2022-12-28T17:46:27.701" v="3915"/>
          <ac:spMkLst>
            <pc:docMk/>
            <pc:sldMk cId="3053958832" sldId="299"/>
            <ac:spMk id="33" creationId="{FF6FA7DD-8BB9-C0C0-2AE3-AE4BE6C3EF11}"/>
          </ac:spMkLst>
        </pc:spChg>
        <pc:spChg chg="mod">
          <ac:chgData name="Niamh Blanche" userId="88dddee8d1325641" providerId="LiveId" clId="{731F041D-16F8-429A-803C-21223FA90E61}" dt="2022-12-28T17:48:16.099" v="3967" actId="20577"/>
          <ac:spMkLst>
            <pc:docMk/>
            <pc:sldMk cId="3053958832" sldId="299"/>
            <ac:spMk id="34" creationId="{E2BA18E0-D052-033A-DE20-9C4C3E077C7E}"/>
          </ac:spMkLst>
        </pc:spChg>
        <pc:spChg chg="mod">
          <ac:chgData name="Niamh Blanche" userId="88dddee8d1325641" providerId="LiveId" clId="{731F041D-16F8-429A-803C-21223FA90E61}" dt="2022-12-28T17:46:28.302" v="3916"/>
          <ac:spMkLst>
            <pc:docMk/>
            <pc:sldMk cId="3053958832" sldId="299"/>
            <ac:spMk id="36" creationId="{AF126A6A-5BD2-855C-B9E9-CE9D21B49D2E}"/>
          </ac:spMkLst>
        </pc:spChg>
        <pc:spChg chg="mod">
          <ac:chgData name="Niamh Blanche" userId="88dddee8d1325641" providerId="LiveId" clId="{731F041D-16F8-429A-803C-21223FA90E61}" dt="2022-12-28T17:48:23.588" v="3975" actId="20577"/>
          <ac:spMkLst>
            <pc:docMk/>
            <pc:sldMk cId="3053958832" sldId="299"/>
            <ac:spMk id="37" creationId="{FB3AFE16-A08B-53B8-FC27-C7CF5202ED2A}"/>
          </ac:spMkLst>
        </pc:spChg>
        <pc:spChg chg="mod">
          <ac:chgData name="Niamh Blanche" userId="88dddee8d1325641" providerId="LiveId" clId="{731F041D-16F8-429A-803C-21223FA90E61}" dt="2022-12-28T17:46:28.884" v="3917"/>
          <ac:spMkLst>
            <pc:docMk/>
            <pc:sldMk cId="3053958832" sldId="299"/>
            <ac:spMk id="39" creationId="{72EE3A96-F7B6-EDAA-5718-D8B2E44871A1}"/>
          </ac:spMkLst>
        </pc:spChg>
        <pc:spChg chg="mod">
          <ac:chgData name="Niamh Blanche" userId="88dddee8d1325641" providerId="LiveId" clId="{731F041D-16F8-429A-803C-21223FA90E61}" dt="2022-12-28T17:48:03.106" v="3948" actId="20577"/>
          <ac:spMkLst>
            <pc:docMk/>
            <pc:sldMk cId="3053958832" sldId="299"/>
            <ac:spMk id="40" creationId="{D1BBEDD5-37E6-E255-D780-8A6AC31CD8D2}"/>
          </ac:spMkLst>
        </pc:spChg>
        <pc:spChg chg="mod">
          <ac:chgData name="Niamh Blanche" userId="88dddee8d1325641" providerId="LiveId" clId="{731F041D-16F8-429A-803C-21223FA90E61}" dt="2022-12-28T17:46:29.425" v="3918"/>
          <ac:spMkLst>
            <pc:docMk/>
            <pc:sldMk cId="3053958832" sldId="299"/>
            <ac:spMk id="42" creationId="{B4C7651C-504F-4F68-41CB-F5FF3CE36B88}"/>
          </ac:spMkLst>
        </pc:spChg>
        <pc:spChg chg="mod">
          <ac:chgData name="Niamh Blanche" userId="88dddee8d1325641" providerId="LiveId" clId="{731F041D-16F8-429A-803C-21223FA90E61}" dt="2022-12-28T17:48:36.376" v="3985" actId="20577"/>
          <ac:spMkLst>
            <pc:docMk/>
            <pc:sldMk cId="3053958832" sldId="299"/>
            <ac:spMk id="43" creationId="{B5F5636C-4794-2CE7-B8C8-39D65C0A5804}"/>
          </ac:spMkLst>
        </pc:spChg>
        <pc:spChg chg="add del mod">
          <ac:chgData name="Niamh Blanche" userId="88dddee8d1325641" providerId="LiveId" clId="{731F041D-16F8-429A-803C-21223FA90E61}" dt="2022-12-28T17:47:02.984" v="3925"/>
          <ac:spMkLst>
            <pc:docMk/>
            <pc:sldMk cId="3053958832" sldId="299"/>
            <ac:spMk id="44" creationId="{2CD7AA0D-25B2-A351-97EB-09406C22CA7D}"/>
          </ac:spMkLst>
        </pc:spChg>
        <pc:spChg chg="add del mod">
          <ac:chgData name="Niamh Blanche" userId="88dddee8d1325641" providerId="LiveId" clId="{731F041D-16F8-429A-803C-21223FA90E61}" dt="2022-12-28T17:47:15.891" v="3929" actId="478"/>
          <ac:spMkLst>
            <pc:docMk/>
            <pc:sldMk cId="3053958832" sldId="299"/>
            <ac:spMk id="45" creationId="{A8CA66EA-7D0D-8A1C-0CE7-E2483EBBED16}"/>
          </ac:spMkLst>
        </pc:spChg>
        <pc:spChg chg="add mod">
          <ac:chgData name="Niamh Blanche" userId="88dddee8d1325641" providerId="LiveId" clId="{731F041D-16F8-429A-803C-21223FA90E61}" dt="2022-12-28T17:47:45.331" v="3944" actId="122"/>
          <ac:spMkLst>
            <pc:docMk/>
            <pc:sldMk cId="3053958832" sldId="299"/>
            <ac:spMk id="46" creationId="{BF81D749-3D35-894B-2DB3-EEE3C7CC2672}"/>
          </ac:spMkLst>
        </pc:spChg>
        <pc:grpChg chg="add mod">
          <ac:chgData name="Niamh Blanche" userId="88dddee8d1325641" providerId="LiveId" clId="{731F041D-16F8-429A-803C-21223FA90E61}" dt="2022-12-28T17:46:13.613" v="3884" actId="1076"/>
          <ac:grpSpMkLst>
            <pc:docMk/>
            <pc:sldMk cId="3053958832" sldId="299"/>
            <ac:grpSpMk id="2" creationId="{3DF31F16-7B0C-0364-DBAA-214B24A1C937}"/>
          </ac:grpSpMkLst>
        </pc:grpChg>
        <pc:grpChg chg="mod">
          <ac:chgData name="Niamh Blanche" userId="88dddee8d1325641" providerId="LiveId" clId="{731F041D-16F8-429A-803C-21223FA90E61}" dt="2022-12-28T17:46:48.453" v="3922" actId="1076"/>
          <ac:grpSpMkLst>
            <pc:docMk/>
            <pc:sldMk cId="3053958832" sldId="299"/>
            <ac:grpSpMk id="20" creationId="{3E579A60-C1CC-15F7-843F-E6ED7F6EE524}"/>
          </ac:grpSpMkLst>
        </pc:grpChg>
        <pc:grpChg chg="add mod">
          <ac:chgData name="Niamh Blanche" userId="88dddee8d1325641" providerId="LiveId" clId="{731F041D-16F8-429A-803C-21223FA90E61}" dt="2022-12-28T17:47:20.021" v="3930" actId="1076"/>
          <ac:grpSpMkLst>
            <pc:docMk/>
            <pc:sldMk cId="3053958832" sldId="299"/>
            <ac:grpSpMk id="32" creationId="{9FC8986B-8AE3-D92F-2BE5-C41F42E6FA1D}"/>
          </ac:grpSpMkLst>
        </pc:grpChg>
        <pc:grpChg chg="add mod">
          <ac:chgData name="Niamh Blanche" userId="88dddee8d1325641" providerId="LiveId" clId="{731F041D-16F8-429A-803C-21223FA90E61}" dt="2022-12-28T17:46:45.796" v="3921" actId="1076"/>
          <ac:grpSpMkLst>
            <pc:docMk/>
            <pc:sldMk cId="3053958832" sldId="299"/>
            <ac:grpSpMk id="35" creationId="{78636301-C075-078D-A7D9-9A754DE17C53}"/>
          </ac:grpSpMkLst>
        </pc:grpChg>
        <pc:grpChg chg="add mod">
          <ac:chgData name="Niamh Blanche" userId="88dddee8d1325641" providerId="LiveId" clId="{731F041D-16F8-429A-803C-21223FA90E61}" dt="2022-12-28T17:46:39.954" v="3920" actId="1076"/>
          <ac:grpSpMkLst>
            <pc:docMk/>
            <pc:sldMk cId="3053958832" sldId="299"/>
            <ac:grpSpMk id="38" creationId="{3788D5BB-74E4-A4F3-B605-2DE64FAF5FF1}"/>
          </ac:grpSpMkLst>
        </pc:grpChg>
        <pc:grpChg chg="add mod">
          <ac:chgData name="Niamh Blanche" userId="88dddee8d1325641" providerId="LiveId" clId="{731F041D-16F8-429A-803C-21223FA90E61}" dt="2022-12-28T17:46:33.750" v="3919" actId="1076"/>
          <ac:grpSpMkLst>
            <pc:docMk/>
            <pc:sldMk cId="3053958832" sldId="299"/>
            <ac:grpSpMk id="41" creationId="{174BAD40-A198-C199-D7EA-0976CF6D612C}"/>
          </ac:grpSpMkLst>
        </pc:grpChg>
      </pc:sldChg>
      <pc:sldChg chg="addSp delSp modSp mod">
        <pc:chgData name="Niamh Blanche" userId="88dddee8d1325641" providerId="LiveId" clId="{731F041D-16F8-429A-803C-21223FA90E61}" dt="2022-12-28T17:53:12.482" v="4456" actId="1076"/>
        <pc:sldMkLst>
          <pc:docMk/>
          <pc:sldMk cId="2433853991" sldId="300"/>
        </pc:sldMkLst>
        <pc:spChg chg="mod">
          <ac:chgData name="Niamh Blanche" userId="88dddee8d1325641" providerId="LiveId" clId="{731F041D-16F8-429A-803C-21223FA90E61}" dt="2022-12-28T17:49:22.486" v="4023" actId="20577"/>
          <ac:spMkLst>
            <pc:docMk/>
            <pc:sldMk cId="2433853991" sldId="300"/>
            <ac:spMk id="2" creationId="{E218BEFA-0FDF-69CE-EC1A-F8FD5794E9AF}"/>
          </ac:spMkLst>
        </pc:spChg>
        <pc:spChg chg="mod">
          <ac:chgData name="Niamh Blanche" userId="88dddee8d1325641" providerId="LiveId" clId="{731F041D-16F8-429A-803C-21223FA90E61}" dt="2022-12-28T17:53:07.733" v="4455" actId="1076"/>
          <ac:spMkLst>
            <pc:docMk/>
            <pc:sldMk cId="2433853991" sldId="300"/>
            <ac:spMk id="3" creationId="{B4C119C0-97CB-4143-6CE0-85908A6EEE0D}"/>
          </ac:spMkLst>
        </pc:spChg>
        <pc:picChg chg="del">
          <ac:chgData name="Niamh Blanche" userId="88dddee8d1325641" providerId="LiveId" clId="{731F041D-16F8-429A-803C-21223FA90E61}" dt="2022-12-28T17:50:55.444" v="4415" actId="478"/>
          <ac:picMkLst>
            <pc:docMk/>
            <pc:sldMk cId="2433853991" sldId="300"/>
            <ac:picMk id="5" creationId="{9A61305F-C661-B612-32CD-744EDCF1F1F1}"/>
          </ac:picMkLst>
        </pc:picChg>
        <pc:picChg chg="add mod">
          <ac:chgData name="Niamh Blanche" userId="88dddee8d1325641" providerId="LiveId" clId="{731F041D-16F8-429A-803C-21223FA90E61}" dt="2022-12-28T17:53:12.482" v="4456" actId="1076"/>
          <ac:picMkLst>
            <pc:docMk/>
            <pc:sldMk cId="2433853991" sldId="300"/>
            <ac:picMk id="6" creationId="{E289BBA7-9A81-471D-C4AD-6532BF5E8AED}"/>
          </ac:picMkLst>
        </pc:picChg>
        <pc:picChg chg="del">
          <ac:chgData name="Niamh Blanche" userId="88dddee8d1325641" providerId="LiveId" clId="{731F041D-16F8-429A-803C-21223FA90E61}" dt="2022-12-28T17:50:56.961" v="4416" actId="478"/>
          <ac:picMkLst>
            <pc:docMk/>
            <pc:sldMk cId="2433853991" sldId="300"/>
            <ac:picMk id="7" creationId="{6C1BDBFB-1948-940C-90EA-4C8239B8E982}"/>
          </ac:picMkLst>
        </pc:picChg>
        <pc:picChg chg="del">
          <ac:chgData name="Niamh Blanche" userId="88dddee8d1325641" providerId="LiveId" clId="{731F041D-16F8-429A-803C-21223FA90E61}" dt="2022-12-28T17:50:58.586" v="4417" actId="478"/>
          <ac:picMkLst>
            <pc:docMk/>
            <pc:sldMk cId="2433853991" sldId="300"/>
            <ac:picMk id="9" creationId="{042259F8-ACD7-FC50-9271-EA0243D37CB7}"/>
          </ac:picMkLst>
        </pc:picChg>
      </pc:sldChg>
      <pc:sldChg chg="modSp mod">
        <pc:chgData name="Niamh Blanche" userId="88dddee8d1325641" providerId="LiveId" clId="{731F041D-16F8-429A-803C-21223FA90E61}" dt="2022-12-28T18:00:08.443" v="5203" actId="20577"/>
        <pc:sldMkLst>
          <pc:docMk/>
          <pc:sldMk cId="344583552" sldId="301"/>
        </pc:sldMkLst>
        <pc:spChg chg="mod">
          <ac:chgData name="Niamh Blanche" userId="88dddee8d1325641" providerId="LiveId" clId="{731F041D-16F8-429A-803C-21223FA90E61}" dt="2022-12-28T17:57:27.683" v="4725" actId="20577"/>
          <ac:spMkLst>
            <pc:docMk/>
            <pc:sldMk cId="344583552" sldId="301"/>
            <ac:spMk id="2" creationId="{AB9787BC-64F9-8F95-CA84-9CC669BCDCFC}"/>
          </ac:spMkLst>
        </pc:spChg>
        <pc:spChg chg="mod">
          <ac:chgData name="Niamh Blanche" userId="88dddee8d1325641" providerId="LiveId" clId="{731F041D-16F8-429A-803C-21223FA90E61}" dt="2022-12-28T18:00:08.443" v="5203" actId="20577"/>
          <ac:spMkLst>
            <pc:docMk/>
            <pc:sldMk cId="344583552" sldId="301"/>
            <ac:spMk id="3" creationId="{DE4C0265-08DE-3DC2-4475-ED1B39745D5D}"/>
          </ac:spMkLst>
        </pc:spChg>
        <pc:picChg chg="mod">
          <ac:chgData name="Niamh Blanche" userId="88dddee8d1325641" providerId="LiveId" clId="{731F041D-16F8-429A-803C-21223FA90E61}" dt="2022-12-28T17:57:34.168" v="4726" actId="1076"/>
          <ac:picMkLst>
            <pc:docMk/>
            <pc:sldMk cId="344583552" sldId="301"/>
            <ac:picMk id="7" creationId="{9206C017-79CE-AF78-15C2-EB0120B29C0C}"/>
          </ac:picMkLst>
        </pc:picChg>
      </pc:sldChg>
      <pc:sldChg chg="delSp modSp mod ord">
        <pc:chgData name="Niamh Blanche" userId="88dddee8d1325641" providerId="LiveId" clId="{731F041D-16F8-429A-803C-21223FA90E61}" dt="2022-12-28T18:38:47.254" v="7683" actId="20578"/>
        <pc:sldMkLst>
          <pc:docMk/>
          <pc:sldMk cId="1626051912" sldId="302"/>
        </pc:sldMkLst>
        <pc:spChg chg="mod">
          <ac:chgData name="Niamh Blanche" userId="88dddee8d1325641" providerId="LiveId" clId="{731F041D-16F8-429A-803C-21223FA90E61}" dt="2022-12-28T18:03:51.558" v="5426" actId="20577"/>
          <ac:spMkLst>
            <pc:docMk/>
            <pc:sldMk cId="1626051912" sldId="302"/>
            <ac:spMk id="2" creationId="{69EEA757-DF4C-B161-80EB-5A8F2F48367E}"/>
          </ac:spMkLst>
        </pc:spChg>
        <pc:spChg chg="mod">
          <ac:chgData name="Niamh Blanche" userId="88dddee8d1325641" providerId="LiveId" clId="{731F041D-16F8-429A-803C-21223FA90E61}" dt="2022-12-28T18:11:15.854" v="6539" actId="20577"/>
          <ac:spMkLst>
            <pc:docMk/>
            <pc:sldMk cId="1626051912" sldId="302"/>
            <ac:spMk id="3" creationId="{545C8151-BD72-98BF-4860-9B0C8E1EE59F}"/>
          </ac:spMkLst>
        </pc:spChg>
        <pc:picChg chg="del">
          <ac:chgData name="Niamh Blanche" userId="88dddee8d1325641" providerId="LiveId" clId="{731F041D-16F8-429A-803C-21223FA90E61}" dt="2022-12-28T18:06:00.235" v="5828" actId="478"/>
          <ac:picMkLst>
            <pc:docMk/>
            <pc:sldMk cId="1626051912" sldId="302"/>
            <ac:picMk id="5" creationId="{C25D91B8-D64F-6DC0-1BE7-43DA39F3BDC6}"/>
          </ac:picMkLst>
        </pc:picChg>
        <pc:picChg chg="del">
          <ac:chgData name="Niamh Blanche" userId="88dddee8d1325641" providerId="LiveId" clId="{731F041D-16F8-429A-803C-21223FA90E61}" dt="2022-12-28T18:05:57.915" v="5827" actId="478"/>
          <ac:picMkLst>
            <pc:docMk/>
            <pc:sldMk cId="1626051912" sldId="302"/>
            <ac:picMk id="7" creationId="{4761B93D-890D-E365-0ADC-0CD691989761}"/>
          </ac:picMkLst>
        </pc:picChg>
        <pc:picChg chg="del">
          <ac:chgData name="Niamh Blanche" userId="88dddee8d1325641" providerId="LiveId" clId="{731F041D-16F8-429A-803C-21223FA90E61}" dt="2022-12-28T18:05:56.149" v="5826" actId="478"/>
          <ac:picMkLst>
            <pc:docMk/>
            <pc:sldMk cId="1626051912" sldId="302"/>
            <ac:picMk id="11" creationId="{779A698B-02DE-58AF-7CD2-597232F7B14C}"/>
          </ac:picMkLst>
        </pc:picChg>
      </pc:sldChg>
      <pc:sldChg chg="delSp modSp mod">
        <pc:chgData name="Niamh Blanche" userId="88dddee8d1325641" providerId="LiveId" clId="{731F041D-16F8-429A-803C-21223FA90E61}" dt="2022-12-28T18:12:20.579" v="6613" actId="20577"/>
        <pc:sldMkLst>
          <pc:docMk/>
          <pc:sldMk cId="678771891" sldId="303"/>
        </pc:sldMkLst>
        <pc:spChg chg="mod">
          <ac:chgData name="Niamh Blanche" userId="88dddee8d1325641" providerId="LiveId" clId="{731F041D-16F8-429A-803C-21223FA90E61}" dt="2022-12-28T18:10:35.730" v="6505" actId="20577"/>
          <ac:spMkLst>
            <pc:docMk/>
            <pc:sldMk cId="678771891" sldId="303"/>
            <ac:spMk id="2" creationId="{BA7FE81C-27F1-4452-5C16-14DD787F31B3}"/>
          </ac:spMkLst>
        </pc:spChg>
        <pc:spChg chg="mod">
          <ac:chgData name="Niamh Blanche" userId="88dddee8d1325641" providerId="LiveId" clId="{731F041D-16F8-429A-803C-21223FA90E61}" dt="2022-12-28T18:12:20.579" v="6613" actId="20577"/>
          <ac:spMkLst>
            <pc:docMk/>
            <pc:sldMk cId="678771891" sldId="303"/>
            <ac:spMk id="3" creationId="{60F6281E-D853-7422-8184-0D155599DEE3}"/>
          </ac:spMkLst>
        </pc:spChg>
        <pc:picChg chg="del">
          <ac:chgData name="Niamh Blanche" userId="88dddee8d1325641" providerId="LiveId" clId="{731F041D-16F8-429A-803C-21223FA90E61}" dt="2022-12-28T18:12:13.042" v="6608" actId="478"/>
          <ac:picMkLst>
            <pc:docMk/>
            <pc:sldMk cId="678771891" sldId="303"/>
            <ac:picMk id="5" creationId="{1352A2A0-8B9A-0551-7BB1-1C86C3090E43}"/>
          </ac:picMkLst>
        </pc:picChg>
      </pc:sldChg>
      <pc:sldChg chg="delSp modSp mod">
        <pc:chgData name="Niamh Blanche" userId="88dddee8d1325641" providerId="LiveId" clId="{731F041D-16F8-429A-803C-21223FA90E61}" dt="2022-12-28T18:13:29.824" v="6648" actId="20577"/>
        <pc:sldMkLst>
          <pc:docMk/>
          <pc:sldMk cId="1167947272" sldId="304"/>
        </pc:sldMkLst>
        <pc:spChg chg="mod">
          <ac:chgData name="Niamh Blanche" userId="88dddee8d1325641" providerId="LiveId" clId="{731F041D-16F8-429A-803C-21223FA90E61}" dt="2022-12-28T18:12:56.499" v="6638" actId="20577"/>
          <ac:spMkLst>
            <pc:docMk/>
            <pc:sldMk cId="1167947272" sldId="304"/>
            <ac:spMk id="2" creationId="{9D23D77D-25F2-3369-72B7-4F491F969E41}"/>
          </ac:spMkLst>
        </pc:spChg>
        <pc:spChg chg="mod">
          <ac:chgData name="Niamh Blanche" userId="88dddee8d1325641" providerId="LiveId" clId="{731F041D-16F8-429A-803C-21223FA90E61}" dt="2022-12-28T18:13:29.824" v="6648" actId="20577"/>
          <ac:spMkLst>
            <pc:docMk/>
            <pc:sldMk cId="1167947272" sldId="304"/>
            <ac:spMk id="3" creationId="{C27FAA78-B5A6-A809-3C3B-79F3AC268CA9}"/>
          </ac:spMkLst>
        </pc:spChg>
        <pc:picChg chg="del">
          <ac:chgData name="Niamh Blanche" userId="88dddee8d1325641" providerId="LiveId" clId="{731F041D-16F8-429A-803C-21223FA90E61}" dt="2022-12-28T18:13:01.491" v="6641" actId="478"/>
          <ac:picMkLst>
            <pc:docMk/>
            <pc:sldMk cId="1167947272" sldId="304"/>
            <ac:picMk id="5" creationId="{97B937AA-2B56-E372-37DA-E67345435A19}"/>
          </ac:picMkLst>
        </pc:picChg>
      </pc:sldChg>
      <pc:sldChg chg="delSp modSp mod">
        <pc:chgData name="Niamh Blanche" userId="88dddee8d1325641" providerId="LiveId" clId="{731F041D-16F8-429A-803C-21223FA90E61}" dt="2022-12-28T18:16:09.126" v="6846" actId="20577"/>
        <pc:sldMkLst>
          <pc:docMk/>
          <pc:sldMk cId="3062086603" sldId="305"/>
        </pc:sldMkLst>
        <pc:spChg chg="mod">
          <ac:chgData name="Niamh Blanche" userId="88dddee8d1325641" providerId="LiveId" clId="{731F041D-16F8-429A-803C-21223FA90E61}" dt="2022-12-28T18:15:17.018" v="6675" actId="20577"/>
          <ac:spMkLst>
            <pc:docMk/>
            <pc:sldMk cId="3062086603" sldId="305"/>
            <ac:spMk id="2" creationId="{E8E424EF-73D9-BC72-9811-B88140580FB6}"/>
          </ac:spMkLst>
        </pc:spChg>
        <pc:spChg chg="mod">
          <ac:chgData name="Niamh Blanche" userId="88dddee8d1325641" providerId="LiveId" clId="{731F041D-16F8-429A-803C-21223FA90E61}" dt="2022-12-28T18:16:09.126" v="6846" actId="20577"/>
          <ac:spMkLst>
            <pc:docMk/>
            <pc:sldMk cId="3062086603" sldId="305"/>
            <ac:spMk id="3" creationId="{BB86907C-DF29-1738-7601-D9EEDED5F0EE}"/>
          </ac:spMkLst>
        </pc:spChg>
        <pc:picChg chg="del">
          <ac:chgData name="Niamh Blanche" userId="88dddee8d1325641" providerId="LiveId" clId="{731F041D-16F8-429A-803C-21223FA90E61}" dt="2022-12-28T18:15:32.281" v="6682" actId="478"/>
          <ac:picMkLst>
            <pc:docMk/>
            <pc:sldMk cId="3062086603" sldId="305"/>
            <ac:picMk id="5" creationId="{6910C124-948D-88D9-FE7C-B8B1AA7F3F15}"/>
          </ac:picMkLst>
        </pc:picChg>
        <pc:picChg chg="del">
          <ac:chgData name="Niamh Blanche" userId="88dddee8d1325641" providerId="LiveId" clId="{731F041D-16F8-429A-803C-21223FA90E61}" dt="2022-12-28T18:15:30.515" v="6681" actId="478"/>
          <ac:picMkLst>
            <pc:docMk/>
            <pc:sldMk cId="3062086603" sldId="305"/>
            <ac:picMk id="7" creationId="{9888ED7B-D406-5D4E-C25B-9AAAA8C13C59}"/>
          </ac:picMkLst>
        </pc:picChg>
      </pc:sldChg>
      <pc:sldChg chg="modSp mod">
        <pc:chgData name="Niamh Blanche" userId="88dddee8d1325641" providerId="LiveId" clId="{731F041D-16F8-429A-803C-21223FA90E61}" dt="2022-12-28T19:08:54.338" v="9754" actId="20577"/>
        <pc:sldMkLst>
          <pc:docMk/>
          <pc:sldMk cId="1397050197" sldId="306"/>
        </pc:sldMkLst>
        <pc:spChg chg="mod">
          <ac:chgData name="Niamh Blanche" userId="88dddee8d1325641" providerId="LiveId" clId="{731F041D-16F8-429A-803C-21223FA90E61}" dt="2022-12-28T19:08:54.338" v="9754" actId="20577"/>
          <ac:spMkLst>
            <pc:docMk/>
            <pc:sldMk cId="1397050197" sldId="306"/>
            <ac:spMk id="5" creationId="{F4C09D22-2034-0B35-46C5-67B213D78DA7}"/>
          </ac:spMkLst>
        </pc:spChg>
      </pc:sldChg>
      <pc:sldChg chg="addSp delSp modSp mod setBg">
        <pc:chgData name="Niamh Blanche" userId="88dddee8d1325641" providerId="LiveId" clId="{731F041D-16F8-429A-803C-21223FA90E61}" dt="2022-12-28T17:21:36.384" v="1526" actId="20577"/>
        <pc:sldMkLst>
          <pc:docMk/>
          <pc:sldMk cId="2601138577" sldId="307"/>
        </pc:sldMkLst>
        <pc:spChg chg="del">
          <ac:chgData name="Niamh Blanche" userId="88dddee8d1325641" providerId="LiveId" clId="{731F041D-16F8-429A-803C-21223FA90E61}" dt="2022-12-28T17:13:42.853" v="750" actId="478"/>
          <ac:spMkLst>
            <pc:docMk/>
            <pc:sldMk cId="2601138577" sldId="307"/>
            <ac:spMk id="2" creationId="{0B904E84-4E03-1A98-AB15-E6D58EC05F50}"/>
          </ac:spMkLst>
        </pc:spChg>
        <pc:spChg chg="del">
          <ac:chgData name="Niamh Blanche" userId="88dddee8d1325641" providerId="LiveId" clId="{731F041D-16F8-429A-803C-21223FA90E61}" dt="2022-12-28T17:13:39.757" v="748" actId="478"/>
          <ac:spMkLst>
            <pc:docMk/>
            <pc:sldMk cId="2601138577" sldId="307"/>
            <ac:spMk id="3" creationId="{3277049C-F0AB-A267-0365-66FE4E80F026}"/>
          </ac:spMkLst>
        </pc:spChg>
        <pc:spChg chg="mod ord">
          <ac:chgData name="Niamh Blanche" userId="88dddee8d1325641" providerId="LiveId" clId="{731F041D-16F8-429A-803C-21223FA90E61}" dt="2022-12-28T17:17:21.160" v="1223" actId="26606"/>
          <ac:spMkLst>
            <pc:docMk/>
            <pc:sldMk cId="2601138577" sldId="307"/>
            <ac:spMk id="4" creationId="{7C34A2AF-3E33-D5A3-C921-1B28AF140786}"/>
          </ac:spMkLst>
        </pc:spChg>
        <pc:spChg chg="mod ord">
          <ac:chgData name="Niamh Blanche" userId="88dddee8d1325641" providerId="LiveId" clId="{731F041D-16F8-429A-803C-21223FA90E61}" dt="2022-12-28T17:21:36.384" v="1526" actId="20577"/>
          <ac:spMkLst>
            <pc:docMk/>
            <pc:sldMk cId="2601138577" sldId="307"/>
            <ac:spMk id="5" creationId="{F3AB08B8-E664-4881-E18C-E6A793009465}"/>
          </ac:spMkLst>
        </pc:spChg>
        <pc:spChg chg="add mod">
          <ac:chgData name="Niamh Blanche" userId="88dddee8d1325641" providerId="LiveId" clId="{731F041D-16F8-429A-803C-21223FA90E61}" dt="2022-12-28T17:19:48.148" v="1243" actId="20577"/>
          <ac:spMkLst>
            <pc:docMk/>
            <pc:sldMk cId="2601138577" sldId="307"/>
            <ac:spMk id="6" creationId="{E417734F-0AD1-E6B2-BB01-24FB41DB87C7}"/>
          </ac:spMkLst>
        </pc:spChg>
        <pc:spChg chg="add del">
          <ac:chgData name="Niamh Blanche" userId="88dddee8d1325641" providerId="LiveId" clId="{731F041D-16F8-429A-803C-21223FA90E61}" dt="2022-12-28T17:17:21.160" v="1223" actId="26606"/>
          <ac:spMkLst>
            <pc:docMk/>
            <pc:sldMk cId="2601138577" sldId="307"/>
            <ac:spMk id="12" creationId="{F13C74B1-5B17-4795-BED0-7140497B445A}"/>
          </ac:spMkLst>
        </pc:spChg>
        <pc:spChg chg="add del">
          <ac:chgData name="Niamh Blanche" userId="88dddee8d1325641" providerId="LiveId" clId="{731F041D-16F8-429A-803C-21223FA90E61}" dt="2022-12-28T17:17:21.160" v="1223" actId="26606"/>
          <ac:spMkLst>
            <pc:docMk/>
            <pc:sldMk cId="2601138577" sldId="307"/>
            <ac:spMk id="14" creationId="{D4974D33-8DC5-464E-8C6D-BE58F0669C17}"/>
          </ac:spMkLst>
        </pc:spChg>
        <pc:picChg chg="del">
          <ac:chgData name="Niamh Blanche" userId="88dddee8d1325641" providerId="LiveId" clId="{731F041D-16F8-429A-803C-21223FA90E61}" dt="2022-12-28T17:13:41.133" v="749" actId="478"/>
          <ac:picMkLst>
            <pc:docMk/>
            <pc:sldMk cId="2601138577" sldId="307"/>
            <ac:picMk id="7" creationId="{0E05380B-387E-0FAE-4744-E846FFEFF9F3}"/>
          </ac:picMkLst>
        </pc:picChg>
        <pc:picChg chg="add del">
          <ac:chgData name="Niamh Blanche" userId="88dddee8d1325641" providerId="LiveId" clId="{731F041D-16F8-429A-803C-21223FA90E61}" dt="2022-12-28T17:17:21.160" v="1223" actId="26606"/>
          <ac:picMkLst>
            <pc:docMk/>
            <pc:sldMk cId="2601138577" sldId="307"/>
            <ac:picMk id="8" creationId="{B8F55DDF-67EB-A718-3BF9-27C06216170B}"/>
          </ac:picMkLst>
        </pc:picChg>
        <pc:picChg chg="add mod ord">
          <ac:chgData name="Niamh Blanche" userId="88dddee8d1325641" providerId="LiveId" clId="{731F041D-16F8-429A-803C-21223FA90E61}" dt="2022-12-28T17:21:02.400" v="1464"/>
          <ac:picMkLst>
            <pc:docMk/>
            <pc:sldMk cId="2601138577" sldId="307"/>
            <ac:picMk id="9" creationId="{D35DA534-38D0-77FF-42B2-24EDB282759D}"/>
          </ac:picMkLst>
        </pc:picChg>
      </pc:sldChg>
      <pc:sldChg chg="addSp modSp mod">
        <pc:chgData name="Niamh Blanche" userId="88dddee8d1325641" providerId="LiveId" clId="{731F041D-16F8-429A-803C-21223FA90E61}" dt="2022-12-28T18:43:17.058" v="8293" actId="20577"/>
        <pc:sldMkLst>
          <pc:docMk/>
          <pc:sldMk cId="4219480918" sldId="308"/>
        </pc:sldMkLst>
        <pc:spChg chg="mod">
          <ac:chgData name="Niamh Blanche" userId="88dddee8d1325641" providerId="LiveId" clId="{731F041D-16F8-429A-803C-21223FA90E61}" dt="2022-12-28T18:39:07.037" v="7739" actId="20577"/>
          <ac:spMkLst>
            <pc:docMk/>
            <pc:sldMk cId="4219480918" sldId="308"/>
            <ac:spMk id="2" creationId="{F87FE4DA-AC3C-8DBE-9A8C-5D3EB2A7FA77}"/>
          </ac:spMkLst>
        </pc:spChg>
        <pc:spChg chg="mod">
          <ac:chgData name="Niamh Blanche" userId="88dddee8d1325641" providerId="LiveId" clId="{731F041D-16F8-429A-803C-21223FA90E61}" dt="2022-12-28T18:43:17.058" v="8293" actId="20577"/>
          <ac:spMkLst>
            <pc:docMk/>
            <pc:sldMk cId="4219480918" sldId="308"/>
            <ac:spMk id="3" creationId="{8A95B1D5-93FF-97E0-FBAD-96B00015F054}"/>
          </ac:spMkLst>
        </pc:spChg>
        <pc:picChg chg="add mod ord">
          <ac:chgData name="Niamh Blanche" userId="88dddee8d1325641" providerId="LiveId" clId="{731F041D-16F8-429A-803C-21223FA90E61}" dt="2022-12-28T18:43:01.932" v="8288" actId="29295"/>
          <ac:picMkLst>
            <pc:docMk/>
            <pc:sldMk cId="4219480918" sldId="308"/>
            <ac:picMk id="5" creationId="{274857FA-12A8-54C3-09A5-A30EC1ED2401}"/>
          </ac:picMkLst>
        </pc:picChg>
      </pc:sldChg>
      <pc:sldChg chg="addSp modSp mod ord">
        <pc:chgData name="Niamh Blanche" userId="88dddee8d1325641" providerId="LiveId" clId="{731F041D-16F8-429A-803C-21223FA90E61}" dt="2022-12-28T19:25:06.395" v="10970" actId="1076"/>
        <pc:sldMkLst>
          <pc:docMk/>
          <pc:sldMk cId="3066315824" sldId="309"/>
        </pc:sldMkLst>
        <pc:spChg chg="mod">
          <ac:chgData name="Niamh Blanche" userId="88dddee8d1325641" providerId="LiveId" clId="{731F041D-16F8-429A-803C-21223FA90E61}" dt="2022-12-28T19:21:35.617" v="10454" actId="20577"/>
          <ac:spMkLst>
            <pc:docMk/>
            <pc:sldMk cId="3066315824" sldId="309"/>
            <ac:spMk id="2" creationId="{D1025281-1457-17ED-F8E3-91E815F86B11}"/>
          </ac:spMkLst>
        </pc:spChg>
        <pc:spChg chg="mod">
          <ac:chgData name="Niamh Blanche" userId="88dddee8d1325641" providerId="LiveId" clId="{731F041D-16F8-429A-803C-21223FA90E61}" dt="2022-12-28T19:24:18.846" v="10967" actId="20577"/>
          <ac:spMkLst>
            <pc:docMk/>
            <pc:sldMk cId="3066315824" sldId="309"/>
            <ac:spMk id="3" creationId="{C28D4DE6-9DB1-1F09-6F6F-FF80669B524C}"/>
          </ac:spMkLst>
        </pc:spChg>
        <pc:picChg chg="add mod">
          <ac:chgData name="Niamh Blanche" userId="88dddee8d1325641" providerId="LiveId" clId="{731F041D-16F8-429A-803C-21223FA90E61}" dt="2022-12-28T19:25:06.395" v="10970" actId="1076"/>
          <ac:picMkLst>
            <pc:docMk/>
            <pc:sldMk cId="3066315824" sldId="309"/>
            <ac:picMk id="5" creationId="{16E15AAD-27E7-BF2E-91B8-2A749104178B}"/>
          </ac:picMkLst>
        </pc:picChg>
      </pc:sldChg>
      <pc:sldChg chg="modSp mod">
        <pc:chgData name="Niamh Blanche" userId="88dddee8d1325641" providerId="LiveId" clId="{731F041D-16F8-429A-803C-21223FA90E61}" dt="2022-12-28T19:03:04.122" v="9204" actId="20577"/>
        <pc:sldMkLst>
          <pc:docMk/>
          <pc:sldMk cId="1690274692" sldId="310"/>
        </pc:sldMkLst>
        <pc:spChg chg="mod">
          <ac:chgData name="Niamh Blanche" userId="88dddee8d1325641" providerId="LiveId" clId="{731F041D-16F8-429A-803C-21223FA90E61}" dt="2022-12-28T18:59:33.183" v="8819" actId="20577"/>
          <ac:spMkLst>
            <pc:docMk/>
            <pc:sldMk cId="1690274692" sldId="310"/>
            <ac:spMk id="2" creationId="{AE0CB436-BE5B-87B4-2832-90DD8DD8F8B5}"/>
          </ac:spMkLst>
        </pc:spChg>
        <pc:spChg chg="mod">
          <ac:chgData name="Niamh Blanche" userId="88dddee8d1325641" providerId="LiveId" clId="{731F041D-16F8-429A-803C-21223FA90E61}" dt="2022-12-28T19:03:04.122" v="9204" actId="20577"/>
          <ac:spMkLst>
            <pc:docMk/>
            <pc:sldMk cId="1690274692" sldId="310"/>
            <ac:spMk id="3" creationId="{C27E5C8E-5363-4D5E-8213-BF2625C9D659}"/>
          </ac:spMkLst>
        </pc:spChg>
      </pc:sldChg>
      <pc:sldChg chg="modSp mod">
        <pc:chgData name="Niamh Blanche" userId="88dddee8d1325641" providerId="LiveId" clId="{731F041D-16F8-429A-803C-21223FA90E61}" dt="2022-12-28T19:07:48.690" v="9605" actId="20577"/>
        <pc:sldMkLst>
          <pc:docMk/>
          <pc:sldMk cId="3520296460" sldId="311"/>
        </pc:sldMkLst>
        <pc:spChg chg="mod">
          <ac:chgData name="Niamh Blanche" userId="88dddee8d1325641" providerId="LiveId" clId="{731F041D-16F8-429A-803C-21223FA90E61}" dt="2022-12-28T19:03:16.385" v="9225" actId="20577"/>
          <ac:spMkLst>
            <pc:docMk/>
            <pc:sldMk cId="3520296460" sldId="311"/>
            <ac:spMk id="2" creationId="{1ADEF956-4669-5E37-AFB4-830F911E7A9A}"/>
          </ac:spMkLst>
        </pc:spChg>
        <pc:spChg chg="mod">
          <ac:chgData name="Niamh Blanche" userId="88dddee8d1325641" providerId="LiveId" clId="{731F041D-16F8-429A-803C-21223FA90E61}" dt="2022-12-28T19:07:48.690" v="9605" actId="20577"/>
          <ac:spMkLst>
            <pc:docMk/>
            <pc:sldMk cId="3520296460" sldId="311"/>
            <ac:spMk id="3" creationId="{9CF4799D-42C5-2DCE-5064-0C8C1CB532E9}"/>
          </ac:spMkLst>
        </pc:spChg>
      </pc:sldChg>
      <pc:sldChg chg="addSp modSp mod">
        <pc:chgData name="Niamh Blanche" userId="88dddee8d1325641" providerId="LiveId" clId="{731F041D-16F8-429A-803C-21223FA90E61}" dt="2022-12-28T18:47:50.080" v="8294" actId="20577"/>
        <pc:sldMkLst>
          <pc:docMk/>
          <pc:sldMk cId="2004635726" sldId="312"/>
        </pc:sldMkLst>
        <pc:spChg chg="mod">
          <ac:chgData name="Niamh Blanche" userId="88dddee8d1325641" providerId="LiveId" clId="{731F041D-16F8-429A-803C-21223FA90E61}" dt="2022-12-28T18:23:56.806" v="6901" actId="20577"/>
          <ac:spMkLst>
            <pc:docMk/>
            <pc:sldMk cId="2004635726" sldId="312"/>
            <ac:spMk id="2" creationId="{DFC68708-6B79-BBB4-284E-BDEBA7F3961E}"/>
          </ac:spMkLst>
        </pc:spChg>
        <pc:spChg chg="mod">
          <ac:chgData name="Niamh Blanche" userId="88dddee8d1325641" providerId="LiveId" clId="{731F041D-16F8-429A-803C-21223FA90E61}" dt="2022-12-28T18:47:50.080" v="8294" actId="20577"/>
          <ac:spMkLst>
            <pc:docMk/>
            <pc:sldMk cId="2004635726" sldId="312"/>
            <ac:spMk id="3" creationId="{BB89200F-0F50-0C31-78E9-124D9045A016}"/>
          </ac:spMkLst>
        </pc:spChg>
        <pc:picChg chg="add mod ord">
          <ac:chgData name="Niamh Blanche" userId="88dddee8d1325641" providerId="LiveId" clId="{731F041D-16F8-429A-803C-21223FA90E61}" dt="2022-12-28T18:26:05.395" v="6918" actId="1076"/>
          <ac:picMkLst>
            <pc:docMk/>
            <pc:sldMk cId="2004635726" sldId="312"/>
            <ac:picMk id="5" creationId="{025CDC92-615F-5C53-4296-A7A174C97496}"/>
          </ac:picMkLst>
        </pc:picChg>
      </pc:sldChg>
      <pc:sldChg chg="addSp delSp modSp add mod">
        <pc:chgData name="Niamh Blanche" userId="88dddee8d1325641" providerId="LiveId" clId="{731F041D-16F8-429A-803C-21223FA90E61}" dt="2022-12-28T17:31:43.567" v="2405" actId="1076"/>
        <pc:sldMkLst>
          <pc:docMk/>
          <pc:sldMk cId="691298129" sldId="313"/>
        </pc:sldMkLst>
        <pc:spChg chg="mod">
          <ac:chgData name="Niamh Blanche" userId="88dddee8d1325641" providerId="LiveId" clId="{731F041D-16F8-429A-803C-21223FA90E61}" dt="2022-12-28T17:30:37.734" v="2401" actId="20577"/>
          <ac:spMkLst>
            <pc:docMk/>
            <pc:sldMk cId="691298129" sldId="313"/>
            <ac:spMk id="5" creationId="{F3AB08B8-E664-4881-E18C-E6A793009465}"/>
          </ac:spMkLst>
        </pc:spChg>
        <pc:spChg chg="mod">
          <ac:chgData name="Niamh Blanche" userId="88dddee8d1325641" providerId="LiveId" clId="{731F041D-16F8-429A-803C-21223FA90E61}" dt="2022-12-28T17:21:56.081" v="1542" actId="20577"/>
          <ac:spMkLst>
            <pc:docMk/>
            <pc:sldMk cId="691298129" sldId="313"/>
            <ac:spMk id="6" creationId="{E417734F-0AD1-E6B2-BB01-24FB41DB87C7}"/>
          </ac:spMkLst>
        </pc:spChg>
        <pc:picChg chg="add mod">
          <ac:chgData name="Niamh Blanche" userId="88dddee8d1325641" providerId="LiveId" clId="{731F041D-16F8-429A-803C-21223FA90E61}" dt="2022-12-28T17:31:43.567" v="2405" actId="1076"/>
          <ac:picMkLst>
            <pc:docMk/>
            <pc:sldMk cId="691298129" sldId="313"/>
            <ac:picMk id="3" creationId="{8C549931-9D7A-F148-4A70-545DD9B70B5E}"/>
          </ac:picMkLst>
        </pc:picChg>
        <pc:picChg chg="del">
          <ac:chgData name="Niamh Blanche" userId="88dddee8d1325641" providerId="LiveId" clId="{731F041D-16F8-429A-803C-21223FA90E61}" dt="2022-12-28T17:30:54.632" v="2402" actId="478"/>
          <ac:picMkLst>
            <pc:docMk/>
            <pc:sldMk cId="691298129" sldId="313"/>
            <ac:picMk id="9" creationId="{D35DA534-38D0-77FF-42B2-24EDB282759D}"/>
          </ac:picMkLst>
        </pc:picChg>
      </pc:sldChg>
      <pc:sldChg chg="addSp delSp modSp add mod">
        <pc:chgData name="Niamh Blanche" userId="88dddee8d1325641" providerId="LiveId" clId="{731F041D-16F8-429A-803C-21223FA90E61}" dt="2022-12-28T17:38:29.155" v="3240" actId="1076"/>
        <pc:sldMkLst>
          <pc:docMk/>
          <pc:sldMk cId="290832911" sldId="314"/>
        </pc:sldMkLst>
        <pc:spChg chg="mod">
          <ac:chgData name="Niamh Blanche" userId="88dddee8d1325641" providerId="LiveId" clId="{731F041D-16F8-429A-803C-21223FA90E61}" dt="2022-12-28T17:38:29.155" v="3240" actId="1076"/>
          <ac:spMkLst>
            <pc:docMk/>
            <pc:sldMk cId="290832911" sldId="314"/>
            <ac:spMk id="5" creationId="{F3AB08B8-E664-4881-E18C-E6A793009465}"/>
          </ac:spMkLst>
        </pc:spChg>
        <pc:spChg chg="mod">
          <ac:chgData name="Niamh Blanche" userId="88dddee8d1325641" providerId="LiveId" clId="{731F041D-16F8-429A-803C-21223FA90E61}" dt="2022-12-28T17:31:58.952" v="2433" actId="6549"/>
          <ac:spMkLst>
            <pc:docMk/>
            <pc:sldMk cId="290832911" sldId="314"/>
            <ac:spMk id="6" creationId="{E417734F-0AD1-E6B2-BB01-24FB41DB87C7}"/>
          </ac:spMkLst>
        </pc:spChg>
        <pc:picChg chg="add mod">
          <ac:chgData name="Niamh Blanche" userId="88dddee8d1325641" providerId="LiveId" clId="{731F041D-16F8-429A-803C-21223FA90E61}" dt="2022-12-28T17:37:42.231" v="3239" actId="1076"/>
          <ac:picMkLst>
            <pc:docMk/>
            <pc:sldMk cId="290832911" sldId="314"/>
            <ac:picMk id="3" creationId="{9850B098-7DDB-68A0-555B-98F1708D4629}"/>
          </ac:picMkLst>
        </pc:picChg>
        <pc:picChg chg="del">
          <ac:chgData name="Niamh Blanche" userId="88dddee8d1325641" providerId="LiveId" clId="{731F041D-16F8-429A-803C-21223FA90E61}" dt="2022-12-28T17:35:35.438" v="3088" actId="478"/>
          <ac:picMkLst>
            <pc:docMk/>
            <pc:sldMk cId="290832911" sldId="314"/>
            <ac:picMk id="9" creationId="{D35DA534-38D0-77FF-42B2-24EDB282759D}"/>
          </ac:picMkLst>
        </pc:picChg>
      </pc:sldChg>
      <pc:sldChg chg="addSp delSp modSp new mod modClrScheme chgLayout">
        <pc:chgData name="Niamh Blanche" userId="88dddee8d1325641" providerId="LiveId" clId="{731F041D-16F8-429A-803C-21223FA90E61}" dt="2022-12-28T17:27:58.422" v="1999" actId="20577"/>
        <pc:sldMkLst>
          <pc:docMk/>
          <pc:sldMk cId="4202277234" sldId="315"/>
        </pc:sldMkLst>
        <pc:spChg chg="add mod">
          <ac:chgData name="Niamh Blanche" userId="88dddee8d1325641" providerId="LiveId" clId="{731F041D-16F8-429A-803C-21223FA90E61}" dt="2022-12-28T17:22:57.737" v="1557" actId="20577"/>
          <ac:spMkLst>
            <pc:docMk/>
            <pc:sldMk cId="4202277234" sldId="315"/>
            <ac:spMk id="2" creationId="{F86CB915-6591-C01F-B292-F286E5AAFBB9}"/>
          </ac:spMkLst>
        </pc:spChg>
        <pc:spChg chg="add mod">
          <ac:chgData name="Niamh Blanche" userId="88dddee8d1325641" providerId="LiveId" clId="{731F041D-16F8-429A-803C-21223FA90E61}" dt="2022-12-28T17:27:58.422" v="1999" actId="20577"/>
          <ac:spMkLst>
            <pc:docMk/>
            <pc:sldMk cId="4202277234" sldId="315"/>
            <ac:spMk id="3" creationId="{1BFBF936-D72F-7B9C-F660-F7BAB7005FAF}"/>
          </ac:spMkLst>
        </pc:spChg>
        <pc:spChg chg="add del mod">
          <ac:chgData name="Niamh Blanche" userId="88dddee8d1325641" providerId="LiveId" clId="{731F041D-16F8-429A-803C-21223FA90E61}" dt="2022-12-28T17:23:15.518" v="1585" actId="478"/>
          <ac:spMkLst>
            <pc:docMk/>
            <pc:sldMk cId="4202277234" sldId="315"/>
            <ac:spMk id="4" creationId="{1092351D-9BC7-BA0C-D668-030F4157303B}"/>
          </ac:spMkLst>
        </pc:spChg>
        <pc:spChg chg="add del mod">
          <ac:chgData name="Niamh Blanche" userId="88dddee8d1325641" providerId="LiveId" clId="{731F041D-16F8-429A-803C-21223FA90E61}" dt="2022-12-28T17:23:13.799" v="1584" actId="478"/>
          <ac:spMkLst>
            <pc:docMk/>
            <pc:sldMk cId="4202277234" sldId="315"/>
            <ac:spMk id="5" creationId="{07DD4D9A-866D-BBE7-14F1-9CB350DCFA62}"/>
          </ac:spMkLst>
        </pc:spChg>
        <pc:spChg chg="add del mod">
          <ac:chgData name="Niamh Blanche" userId="88dddee8d1325641" providerId="LiveId" clId="{731F041D-16F8-429A-803C-21223FA90E61}" dt="2022-12-28T17:23:19.192" v="1587" actId="478"/>
          <ac:spMkLst>
            <pc:docMk/>
            <pc:sldMk cId="4202277234" sldId="315"/>
            <ac:spMk id="6" creationId="{23B2ED1F-32A3-6953-1C77-4ED572E170F3}"/>
          </ac:spMkLst>
        </pc:spChg>
        <pc:picChg chg="add mod ord">
          <ac:chgData name="Niamh Blanche" userId="88dddee8d1325641" providerId="LiveId" clId="{731F041D-16F8-429A-803C-21223FA90E61}" dt="2022-12-28T17:27:32.954" v="1933" actId="1076"/>
          <ac:picMkLst>
            <pc:docMk/>
            <pc:sldMk cId="4202277234" sldId="315"/>
            <ac:picMk id="8" creationId="{874F388E-8981-FE4B-85FD-117E59285C61}"/>
          </ac:picMkLst>
        </pc:picChg>
      </pc:sldChg>
      <pc:sldChg chg="addSp delSp modSp add mod">
        <pc:chgData name="Niamh Blanche" userId="88dddee8d1325641" providerId="LiveId" clId="{731F041D-16F8-429A-803C-21223FA90E61}" dt="2022-12-28T17:44:17.519" v="3751" actId="1440"/>
        <pc:sldMkLst>
          <pc:docMk/>
          <pc:sldMk cId="2573894923" sldId="316"/>
        </pc:sldMkLst>
        <pc:spChg chg="mod">
          <ac:chgData name="Niamh Blanche" userId="88dddee8d1325641" providerId="LiveId" clId="{731F041D-16F8-429A-803C-21223FA90E61}" dt="2022-12-28T17:43:25.418" v="3745" actId="20577"/>
          <ac:spMkLst>
            <pc:docMk/>
            <pc:sldMk cId="2573894923" sldId="316"/>
            <ac:spMk id="5" creationId="{F3AB08B8-E664-4881-E18C-E6A793009465}"/>
          </ac:spMkLst>
        </pc:spChg>
        <pc:spChg chg="mod">
          <ac:chgData name="Niamh Blanche" userId="88dddee8d1325641" providerId="LiveId" clId="{731F041D-16F8-429A-803C-21223FA90E61}" dt="2022-12-28T17:39:03.401" v="3263" actId="20577"/>
          <ac:spMkLst>
            <pc:docMk/>
            <pc:sldMk cId="2573894923" sldId="316"/>
            <ac:spMk id="6" creationId="{E417734F-0AD1-E6B2-BB01-24FB41DB87C7}"/>
          </ac:spMkLst>
        </pc:spChg>
        <pc:picChg chg="del">
          <ac:chgData name="Niamh Blanche" userId="88dddee8d1325641" providerId="LiveId" clId="{731F041D-16F8-429A-803C-21223FA90E61}" dt="2022-12-28T17:43:31.769" v="3746" actId="478"/>
          <ac:picMkLst>
            <pc:docMk/>
            <pc:sldMk cId="2573894923" sldId="316"/>
            <ac:picMk id="3" creationId="{9850B098-7DDB-68A0-555B-98F1708D4629}"/>
          </ac:picMkLst>
        </pc:picChg>
        <pc:picChg chg="add mod">
          <ac:chgData name="Niamh Blanche" userId="88dddee8d1325641" providerId="LiveId" clId="{731F041D-16F8-429A-803C-21223FA90E61}" dt="2022-12-28T17:44:17.519" v="3751" actId="1440"/>
          <ac:picMkLst>
            <pc:docMk/>
            <pc:sldMk cId="2573894923" sldId="316"/>
            <ac:picMk id="7" creationId="{62414089-CF58-9383-EECC-BA8327071B50}"/>
          </ac:picMkLst>
        </pc:picChg>
      </pc:sldChg>
      <pc:sldChg chg="modSp add mod ord">
        <pc:chgData name="Niamh Blanche" userId="88dddee8d1325641" providerId="LiveId" clId="{731F041D-16F8-429A-803C-21223FA90E61}" dt="2022-12-28T17:52:57.971" v="4454" actId="20577"/>
        <pc:sldMkLst>
          <pc:docMk/>
          <pc:sldMk cId="348781030" sldId="317"/>
        </pc:sldMkLst>
        <pc:spChg chg="mod">
          <ac:chgData name="Niamh Blanche" userId="88dddee8d1325641" providerId="LiveId" clId="{731F041D-16F8-429A-803C-21223FA90E61}" dt="2022-12-28T17:52:11.930" v="4430" actId="20577"/>
          <ac:spMkLst>
            <pc:docMk/>
            <pc:sldMk cId="348781030" sldId="317"/>
            <ac:spMk id="6" creationId="{7C260EE0-24B6-871A-083B-63E3DF7DA329}"/>
          </ac:spMkLst>
        </pc:spChg>
        <pc:spChg chg="mod">
          <ac:chgData name="Niamh Blanche" userId="88dddee8d1325641" providerId="LiveId" clId="{731F041D-16F8-429A-803C-21223FA90E61}" dt="2022-12-28T17:52:45.995" v="4449" actId="20577"/>
          <ac:spMkLst>
            <pc:docMk/>
            <pc:sldMk cId="348781030" sldId="317"/>
            <ac:spMk id="10" creationId="{EF46A17C-FD6C-6782-9467-9A51E6042F94}"/>
          </ac:spMkLst>
        </pc:spChg>
        <pc:spChg chg="mod">
          <ac:chgData name="Niamh Blanche" userId="88dddee8d1325641" providerId="LiveId" clId="{731F041D-16F8-429A-803C-21223FA90E61}" dt="2022-12-28T17:52:43.290" v="4448" actId="20577"/>
          <ac:spMkLst>
            <pc:docMk/>
            <pc:sldMk cId="348781030" sldId="317"/>
            <ac:spMk id="14" creationId="{FAA308E5-C5E9-DF0E-9099-F41B923F5B71}"/>
          </ac:spMkLst>
        </pc:spChg>
        <pc:spChg chg="mod">
          <ac:chgData name="Niamh Blanche" userId="88dddee8d1325641" providerId="LiveId" clId="{731F041D-16F8-429A-803C-21223FA90E61}" dt="2022-12-28T17:52:20.091" v="4435" actId="20577"/>
          <ac:spMkLst>
            <pc:docMk/>
            <pc:sldMk cId="348781030" sldId="317"/>
            <ac:spMk id="18" creationId="{D8C41F1C-7E9D-26DA-EBB3-1A83056C2B74}"/>
          </ac:spMkLst>
        </pc:spChg>
        <pc:spChg chg="mod">
          <ac:chgData name="Niamh Blanche" userId="88dddee8d1325641" providerId="LiveId" clId="{731F041D-16F8-429A-803C-21223FA90E61}" dt="2022-12-28T17:52:16.824" v="4434" actId="20577"/>
          <ac:spMkLst>
            <pc:docMk/>
            <pc:sldMk cId="348781030" sldId="317"/>
            <ac:spMk id="22" creationId="{86B2D009-8532-683A-8E57-03526DCB06B3}"/>
          </ac:spMkLst>
        </pc:spChg>
        <pc:spChg chg="mod">
          <ac:chgData name="Niamh Blanche" userId="88dddee8d1325641" providerId="LiveId" clId="{731F041D-16F8-429A-803C-21223FA90E61}" dt="2022-12-28T17:52:50.874" v="4451" actId="20577"/>
          <ac:spMkLst>
            <pc:docMk/>
            <pc:sldMk cId="348781030" sldId="317"/>
            <ac:spMk id="26" creationId="{049DAFDC-755E-E330-A5D1-FBE03EE820C7}"/>
          </ac:spMkLst>
        </pc:spChg>
        <pc:spChg chg="mod">
          <ac:chgData name="Niamh Blanche" userId="88dddee8d1325641" providerId="LiveId" clId="{731F041D-16F8-429A-803C-21223FA90E61}" dt="2022-12-28T17:52:48.404" v="4450" actId="20577"/>
          <ac:spMkLst>
            <pc:docMk/>
            <pc:sldMk cId="348781030" sldId="317"/>
            <ac:spMk id="29" creationId="{2BCF36D2-7B5E-2596-2AB1-264134D9E27C}"/>
          </ac:spMkLst>
        </pc:spChg>
        <pc:spChg chg="mod">
          <ac:chgData name="Niamh Blanche" userId="88dddee8d1325641" providerId="LiveId" clId="{731F041D-16F8-429A-803C-21223FA90E61}" dt="2022-12-28T17:52:55.486" v="4453" actId="20577"/>
          <ac:spMkLst>
            <pc:docMk/>
            <pc:sldMk cId="348781030" sldId="317"/>
            <ac:spMk id="31" creationId="{CDA97EE5-65B0-0456-3B11-ADC07E9A8B2A}"/>
          </ac:spMkLst>
        </pc:spChg>
        <pc:spChg chg="mod">
          <ac:chgData name="Niamh Blanche" userId="88dddee8d1325641" providerId="LiveId" clId="{731F041D-16F8-429A-803C-21223FA90E61}" dt="2022-12-28T17:52:40.882" v="4447" actId="20577"/>
          <ac:spMkLst>
            <pc:docMk/>
            <pc:sldMk cId="348781030" sldId="317"/>
            <ac:spMk id="34" creationId="{E2BA18E0-D052-033A-DE20-9C4C3E077C7E}"/>
          </ac:spMkLst>
        </pc:spChg>
        <pc:spChg chg="mod">
          <ac:chgData name="Niamh Blanche" userId="88dddee8d1325641" providerId="LiveId" clId="{731F041D-16F8-429A-803C-21223FA90E61}" dt="2022-12-28T17:52:53.266" v="4452" actId="20577"/>
          <ac:spMkLst>
            <pc:docMk/>
            <pc:sldMk cId="348781030" sldId="317"/>
            <ac:spMk id="37" creationId="{FB3AFE16-A08B-53B8-FC27-C7CF5202ED2A}"/>
          </ac:spMkLst>
        </pc:spChg>
        <pc:spChg chg="mod">
          <ac:chgData name="Niamh Blanche" userId="88dddee8d1325641" providerId="LiveId" clId="{731F041D-16F8-429A-803C-21223FA90E61}" dt="2022-12-28T17:52:28.346" v="4446" actId="20577"/>
          <ac:spMkLst>
            <pc:docMk/>
            <pc:sldMk cId="348781030" sldId="317"/>
            <ac:spMk id="40" creationId="{D1BBEDD5-37E6-E255-D780-8A6AC31CD8D2}"/>
          </ac:spMkLst>
        </pc:spChg>
        <pc:spChg chg="mod">
          <ac:chgData name="Niamh Blanche" userId="88dddee8d1325641" providerId="LiveId" clId="{731F041D-16F8-429A-803C-21223FA90E61}" dt="2022-12-28T17:52:57.971" v="4454" actId="20577"/>
          <ac:spMkLst>
            <pc:docMk/>
            <pc:sldMk cId="348781030" sldId="317"/>
            <ac:spMk id="43" creationId="{B5F5636C-4794-2CE7-B8C8-39D65C0A5804}"/>
          </ac:spMkLst>
        </pc:spChg>
        <pc:spChg chg="mod">
          <ac:chgData name="Niamh Blanche" userId="88dddee8d1325641" providerId="LiveId" clId="{731F041D-16F8-429A-803C-21223FA90E61}" dt="2022-12-28T17:52:23.733" v="4443" actId="6549"/>
          <ac:spMkLst>
            <pc:docMk/>
            <pc:sldMk cId="348781030" sldId="317"/>
            <ac:spMk id="46" creationId="{BF81D749-3D35-894B-2DB3-EEE3C7CC2672}"/>
          </ac:spMkLst>
        </pc:spChg>
      </pc:sldChg>
      <pc:sldChg chg="addSp delSp modSp add mod">
        <pc:chgData name="Niamh Blanche" userId="88dddee8d1325641" providerId="LiveId" clId="{731F041D-16F8-429A-803C-21223FA90E61}" dt="2022-12-28T17:57:03.793" v="4672" actId="1076"/>
        <pc:sldMkLst>
          <pc:docMk/>
          <pc:sldMk cId="1992750728" sldId="318"/>
        </pc:sldMkLst>
        <pc:spChg chg="mod">
          <ac:chgData name="Niamh Blanche" userId="88dddee8d1325641" providerId="LiveId" clId="{731F041D-16F8-429A-803C-21223FA90E61}" dt="2022-12-28T17:53:33.300" v="4483" actId="20577"/>
          <ac:spMkLst>
            <pc:docMk/>
            <pc:sldMk cId="1992750728" sldId="318"/>
            <ac:spMk id="2" creationId="{E218BEFA-0FDF-69CE-EC1A-F8FD5794E9AF}"/>
          </ac:spMkLst>
        </pc:spChg>
        <pc:spChg chg="mod">
          <ac:chgData name="Niamh Blanche" userId="88dddee8d1325641" providerId="LiveId" clId="{731F041D-16F8-429A-803C-21223FA90E61}" dt="2022-12-28T17:55:50.389" v="4668" actId="20577"/>
          <ac:spMkLst>
            <pc:docMk/>
            <pc:sldMk cId="1992750728" sldId="318"/>
            <ac:spMk id="3" creationId="{B4C119C0-97CB-4143-6CE0-85908A6EEE0D}"/>
          </ac:spMkLst>
        </pc:spChg>
        <pc:picChg chg="del">
          <ac:chgData name="Niamh Blanche" userId="88dddee8d1325641" providerId="LiveId" clId="{731F041D-16F8-429A-803C-21223FA90E61}" dt="2022-12-28T17:55:57.955" v="4669" actId="478"/>
          <ac:picMkLst>
            <pc:docMk/>
            <pc:sldMk cId="1992750728" sldId="318"/>
            <ac:picMk id="6" creationId="{E289BBA7-9A81-471D-C4AD-6532BF5E8AED}"/>
          </ac:picMkLst>
        </pc:picChg>
        <pc:picChg chg="add mod">
          <ac:chgData name="Niamh Blanche" userId="88dddee8d1325641" providerId="LiveId" clId="{731F041D-16F8-429A-803C-21223FA90E61}" dt="2022-12-28T17:57:03.793" v="4672" actId="1076"/>
          <ac:picMkLst>
            <pc:docMk/>
            <pc:sldMk cId="1992750728" sldId="318"/>
            <ac:picMk id="1026" creationId="{6AE89FFA-5123-11C6-3DA8-42D11F2EB559}"/>
          </ac:picMkLst>
        </pc:picChg>
      </pc:sldChg>
      <pc:sldChg chg="new del">
        <pc:chgData name="Niamh Blanche" userId="88dddee8d1325641" providerId="LiveId" clId="{731F041D-16F8-429A-803C-21223FA90E61}" dt="2022-12-28T17:53:21.996" v="4458" actId="680"/>
        <pc:sldMkLst>
          <pc:docMk/>
          <pc:sldMk cId="3788772784" sldId="318"/>
        </pc:sldMkLst>
      </pc:sldChg>
      <pc:sldChg chg="new del">
        <pc:chgData name="Niamh Blanche" userId="88dddee8d1325641" providerId="LiveId" clId="{731F041D-16F8-429A-803C-21223FA90E61}" dt="2022-12-28T18:03:38.361" v="5401" actId="2696"/>
        <pc:sldMkLst>
          <pc:docMk/>
          <pc:sldMk cId="1058751917" sldId="319"/>
        </pc:sldMkLst>
      </pc:sldChg>
      <pc:sldChg chg="addSp delSp modSp add mod">
        <pc:chgData name="Niamh Blanche" userId="88dddee8d1325641" providerId="LiveId" clId="{731F041D-16F8-429A-803C-21223FA90E61}" dt="2022-12-28T18:02:55.568" v="5400" actId="1076"/>
        <pc:sldMkLst>
          <pc:docMk/>
          <pc:sldMk cId="1000241455" sldId="320"/>
        </pc:sldMkLst>
        <pc:spChg chg="mod">
          <ac:chgData name="Niamh Blanche" userId="88dddee8d1325641" providerId="LiveId" clId="{731F041D-16F8-429A-803C-21223FA90E61}" dt="2022-12-28T18:00:38.271" v="5211" actId="20577"/>
          <ac:spMkLst>
            <pc:docMk/>
            <pc:sldMk cId="1000241455" sldId="320"/>
            <ac:spMk id="2" creationId="{E218BEFA-0FDF-69CE-EC1A-F8FD5794E9AF}"/>
          </ac:spMkLst>
        </pc:spChg>
        <pc:spChg chg="mod">
          <ac:chgData name="Niamh Blanche" userId="88dddee8d1325641" providerId="LiveId" clId="{731F041D-16F8-429A-803C-21223FA90E61}" dt="2022-12-28T18:02:03.811" v="5396" actId="20577"/>
          <ac:spMkLst>
            <pc:docMk/>
            <pc:sldMk cId="1000241455" sldId="320"/>
            <ac:spMk id="3" creationId="{B4C119C0-97CB-4143-6CE0-85908A6EEE0D}"/>
          </ac:spMkLst>
        </pc:spChg>
        <pc:picChg chg="del">
          <ac:chgData name="Niamh Blanche" userId="88dddee8d1325641" providerId="LiveId" clId="{731F041D-16F8-429A-803C-21223FA90E61}" dt="2022-12-28T18:02:05.515" v="5397" actId="478"/>
          <ac:picMkLst>
            <pc:docMk/>
            <pc:sldMk cId="1000241455" sldId="320"/>
            <ac:picMk id="1026" creationId="{6AE89FFA-5123-11C6-3DA8-42D11F2EB559}"/>
          </ac:picMkLst>
        </pc:picChg>
        <pc:picChg chg="add mod">
          <ac:chgData name="Niamh Blanche" userId="88dddee8d1325641" providerId="LiveId" clId="{731F041D-16F8-429A-803C-21223FA90E61}" dt="2022-12-28T18:02:55.568" v="5400" actId="1076"/>
          <ac:picMkLst>
            <pc:docMk/>
            <pc:sldMk cId="1000241455" sldId="320"/>
            <ac:picMk id="2050" creationId="{CC5B1A3B-90D1-EE53-2128-AAF1927A8366}"/>
          </ac:picMkLst>
        </pc:picChg>
      </pc:sldChg>
      <pc:sldChg chg="addSp modSp add mod ord">
        <pc:chgData name="Niamh Blanche" userId="88dddee8d1325641" providerId="LiveId" clId="{731F041D-16F8-429A-803C-21223FA90E61}" dt="2022-12-28T19:21:04.182" v="10398"/>
        <pc:sldMkLst>
          <pc:docMk/>
          <pc:sldMk cId="2257639880" sldId="321"/>
        </pc:sldMkLst>
        <pc:spChg chg="mod">
          <ac:chgData name="Niamh Blanche" userId="88dddee8d1325641" providerId="LiveId" clId="{731F041D-16F8-429A-803C-21223FA90E61}" dt="2022-12-28T19:15:07.255" v="9805" actId="20577"/>
          <ac:spMkLst>
            <pc:docMk/>
            <pc:sldMk cId="2257639880" sldId="321"/>
            <ac:spMk id="2" creationId="{D1025281-1457-17ED-F8E3-91E815F86B11}"/>
          </ac:spMkLst>
        </pc:spChg>
        <pc:spChg chg="mod">
          <ac:chgData name="Niamh Blanche" userId="88dddee8d1325641" providerId="LiveId" clId="{731F041D-16F8-429A-803C-21223FA90E61}" dt="2022-12-28T19:17:58.415" v="10382" actId="20577"/>
          <ac:spMkLst>
            <pc:docMk/>
            <pc:sldMk cId="2257639880" sldId="321"/>
            <ac:spMk id="3" creationId="{C28D4DE6-9DB1-1F09-6F6F-FF80669B524C}"/>
          </ac:spMkLst>
        </pc:spChg>
        <pc:picChg chg="add mod modCrop">
          <ac:chgData name="Niamh Blanche" userId="88dddee8d1325641" providerId="LiveId" clId="{731F041D-16F8-429A-803C-21223FA90E61}" dt="2022-12-28T19:20:01.195" v="10395" actId="14100"/>
          <ac:picMkLst>
            <pc:docMk/>
            <pc:sldMk cId="2257639880" sldId="321"/>
            <ac:picMk id="5" creationId="{82320922-7BC0-B1D3-5EA5-9F5311BFDE94}"/>
          </ac:picMkLst>
        </pc:picChg>
      </pc:sldChg>
      <pc:sldChg chg="add">
        <pc:chgData name="Niamh Blanche" userId="88dddee8d1325641" providerId="LiveId" clId="{731F041D-16F8-429A-803C-21223FA90E61}" dt="2022-12-28T19:21:18.196" v="10400"/>
        <pc:sldMkLst>
          <pc:docMk/>
          <pc:sldMk cId="2530864552" sldId="322"/>
        </pc:sldMkLst>
      </pc:sldChg>
      <pc:sldChg chg="new del">
        <pc:chgData name="Niamh Blanche" userId="88dddee8d1325641" providerId="LiveId" clId="{731F041D-16F8-429A-803C-21223FA90E61}" dt="2022-12-28T19:21:14.970" v="10399" actId="2696"/>
        <pc:sldMkLst>
          <pc:docMk/>
          <pc:sldMk cId="4187164440" sldId="322"/>
        </pc:sldMkLst>
      </pc:sldChg>
    </pc:docChg>
  </pc:docChgLst>
  <pc:docChgLst>
    <pc:chgData name="Niamh Blanche" userId="88dddee8d1325641" providerId="LiveId" clId="{F57E7962-99F8-4B21-95C7-2A20C14A498F}"/>
    <pc:docChg chg="undo custSel addSld delSld modSld sldOrd">
      <pc:chgData name="Niamh Blanche" userId="88dddee8d1325641" providerId="LiveId" clId="{F57E7962-99F8-4B21-95C7-2A20C14A498F}" dt="2022-12-29T16:01:32.595" v="6235" actId="1076"/>
      <pc:docMkLst>
        <pc:docMk/>
      </pc:docMkLst>
      <pc:sldChg chg="del">
        <pc:chgData name="Niamh Blanche" userId="88dddee8d1325641" providerId="LiveId" clId="{F57E7962-99F8-4B21-95C7-2A20C14A498F}" dt="2022-12-29T15:54:07.416" v="5367" actId="2696"/>
        <pc:sldMkLst>
          <pc:docMk/>
          <pc:sldMk cId="382717319" sldId="260"/>
        </pc:sldMkLst>
      </pc:sldChg>
      <pc:sldChg chg="modSp mod">
        <pc:chgData name="Niamh Blanche" userId="88dddee8d1325641" providerId="LiveId" clId="{F57E7962-99F8-4B21-95C7-2A20C14A498F}" dt="2022-12-28T21:39:11.330" v="30" actId="1076"/>
        <pc:sldMkLst>
          <pc:docMk/>
          <pc:sldMk cId="1598184398" sldId="295"/>
        </pc:sldMkLst>
        <pc:spChg chg="mod">
          <ac:chgData name="Niamh Blanche" userId="88dddee8d1325641" providerId="LiveId" clId="{F57E7962-99F8-4B21-95C7-2A20C14A498F}" dt="2022-12-28T21:38:50.439" v="0" actId="20577"/>
          <ac:spMkLst>
            <pc:docMk/>
            <pc:sldMk cId="1598184398" sldId="295"/>
            <ac:spMk id="2" creationId="{165656E6-144A-EB51-1FC5-FE8B203DC339}"/>
          </ac:spMkLst>
        </pc:spChg>
        <pc:spChg chg="mod">
          <ac:chgData name="Niamh Blanche" userId="88dddee8d1325641" providerId="LiveId" clId="{F57E7962-99F8-4B21-95C7-2A20C14A498F}" dt="2022-12-28T21:39:11.330" v="30" actId="1076"/>
          <ac:spMkLst>
            <pc:docMk/>
            <pc:sldMk cId="1598184398" sldId="295"/>
            <ac:spMk id="3" creationId="{B1D21CE4-4363-CEAC-0D69-E624FB5E35B5}"/>
          </ac:spMkLst>
        </pc:spChg>
      </pc:sldChg>
      <pc:sldChg chg="modSp mod">
        <pc:chgData name="Niamh Blanche" userId="88dddee8d1325641" providerId="LiveId" clId="{F57E7962-99F8-4B21-95C7-2A20C14A498F}" dt="2022-12-28T21:42:46.663" v="478" actId="20577"/>
        <pc:sldMkLst>
          <pc:docMk/>
          <pc:sldMk cId="4276329923" sldId="296"/>
        </pc:sldMkLst>
        <pc:spChg chg="mod">
          <ac:chgData name="Niamh Blanche" userId="88dddee8d1325641" providerId="LiveId" clId="{F57E7962-99F8-4B21-95C7-2A20C14A498F}" dt="2022-12-28T21:39:37.049" v="84" actId="20577"/>
          <ac:spMkLst>
            <pc:docMk/>
            <pc:sldMk cId="4276329923" sldId="296"/>
            <ac:spMk id="7" creationId="{3B34D0BA-12DB-005A-D69E-5F273C782BC8}"/>
          </ac:spMkLst>
        </pc:spChg>
        <pc:spChg chg="mod">
          <ac:chgData name="Niamh Blanche" userId="88dddee8d1325641" providerId="LiveId" clId="{F57E7962-99F8-4B21-95C7-2A20C14A498F}" dt="2022-12-28T21:42:46.663" v="478" actId="20577"/>
          <ac:spMkLst>
            <pc:docMk/>
            <pc:sldMk cId="4276329923" sldId="296"/>
            <ac:spMk id="11" creationId="{6C40D31D-EE84-585D-55B5-EE13A45F3818}"/>
          </ac:spMkLst>
        </pc:spChg>
        <pc:picChg chg="mod">
          <ac:chgData name="Niamh Blanche" userId="88dddee8d1325641" providerId="LiveId" clId="{F57E7962-99F8-4B21-95C7-2A20C14A498F}" dt="2022-12-28T21:42:38.518" v="470" actId="1076"/>
          <ac:picMkLst>
            <pc:docMk/>
            <pc:sldMk cId="4276329923" sldId="296"/>
            <ac:picMk id="3" creationId="{804D2FC9-C4D6-FD37-D734-A3425AD549B7}"/>
          </ac:picMkLst>
        </pc:picChg>
        <pc:picChg chg="mod">
          <ac:chgData name="Niamh Blanche" userId="88dddee8d1325641" providerId="LiveId" clId="{F57E7962-99F8-4B21-95C7-2A20C14A498F}" dt="2022-12-28T21:40:54.546" v="229" actId="1076"/>
          <ac:picMkLst>
            <pc:docMk/>
            <pc:sldMk cId="4276329923" sldId="296"/>
            <ac:picMk id="9" creationId="{AD98BEE4-DEA0-A1A0-D770-C9B6382833BA}"/>
          </ac:picMkLst>
        </pc:picChg>
        <pc:picChg chg="mod">
          <ac:chgData name="Niamh Blanche" userId="88dddee8d1325641" providerId="LiveId" clId="{F57E7962-99F8-4B21-95C7-2A20C14A498F}" dt="2022-12-28T21:41:00.463" v="230" actId="1076"/>
          <ac:picMkLst>
            <pc:docMk/>
            <pc:sldMk cId="4276329923" sldId="296"/>
            <ac:picMk id="12" creationId="{2F5CA595-F9FD-CFFD-0938-C4613A0B67F0}"/>
          </ac:picMkLst>
        </pc:picChg>
      </pc:sldChg>
      <pc:sldChg chg="del">
        <pc:chgData name="Niamh Blanche" userId="88dddee8d1325641" providerId="LiveId" clId="{F57E7962-99F8-4B21-95C7-2A20C14A498F}" dt="2022-12-28T21:42:51.156" v="479" actId="2696"/>
        <pc:sldMkLst>
          <pc:docMk/>
          <pc:sldMk cId="2280422730" sldId="297"/>
        </pc:sldMkLst>
      </pc:sldChg>
      <pc:sldChg chg="del">
        <pc:chgData name="Niamh Blanche" userId="88dddee8d1325641" providerId="LiveId" clId="{F57E7962-99F8-4B21-95C7-2A20C14A498F}" dt="2022-12-28T21:42:58.993" v="481" actId="2696"/>
        <pc:sldMkLst>
          <pc:docMk/>
          <pc:sldMk cId="3697029893" sldId="298"/>
        </pc:sldMkLst>
      </pc:sldChg>
      <pc:sldChg chg="delSp modSp mod">
        <pc:chgData name="Niamh Blanche" userId="88dddee8d1325641" providerId="LiveId" clId="{F57E7962-99F8-4B21-95C7-2A20C14A498F}" dt="2022-12-29T15:38:50.351" v="4564" actId="14100"/>
        <pc:sldMkLst>
          <pc:docMk/>
          <pc:sldMk cId="3053958832" sldId="299"/>
        </pc:sldMkLst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3" creationId="{FC197163-B129-4CE9-A6BE-6115A3D408ED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5" creationId="{AA10CBA2-F8EE-E201-07EE-44AA6C8CA464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6" creationId="{7C260EE0-24B6-871A-083B-63E3DF7DA329}"/>
          </ac:spMkLst>
        </pc:spChg>
        <pc:spChg chg="del mod">
          <ac:chgData name="Niamh Blanche" userId="88dddee8d1325641" providerId="LiveId" clId="{F57E7962-99F8-4B21-95C7-2A20C14A498F}" dt="2022-12-29T15:31:07.586" v="3912" actId="478"/>
          <ac:spMkLst>
            <pc:docMk/>
            <pc:sldMk cId="3053958832" sldId="299"/>
            <ac:spMk id="7" creationId="{573438C3-4F74-A0D7-826B-D18F221D9A22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9" creationId="{1E230016-7BD0-40C6-16EF-FC3EDD9DDEE0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10" creationId="{EF46A17C-FD6C-6782-9467-9A51E6042F94}"/>
          </ac:spMkLst>
        </pc:spChg>
        <pc:spChg chg="del mod">
          <ac:chgData name="Niamh Blanche" userId="88dddee8d1325641" providerId="LiveId" clId="{F57E7962-99F8-4B21-95C7-2A20C14A498F}" dt="2022-12-29T15:31:15.404" v="3914" actId="478"/>
          <ac:spMkLst>
            <pc:docMk/>
            <pc:sldMk cId="3053958832" sldId="299"/>
            <ac:spMk id="11" creationId="{9FE520EC-7BA6-B30E-F5DB-BFF6E35095C2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13" creationId="{A48F4F71-956C-2A8A-9343-08C9CB72B528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14" creationId="{FAA308E5-C5E9-DF0E-9099-F41B923F5B71}"/>
          </ac:spMkLst>
        </pc:spChg>
        <pc:spChg chg="del mod">
          <ac:chgData name="Niamh Blanche" userId="88dddee8d1325641" providerId="LiveId" clId="{F57E7962-99F8-4B21-95C7-2A20C14A498F}" dt="2022-12-29T15:31:17.926" v="3915" actId="478"/>
          <ac:spMkLst>
            <pc:docMk/>
            <pc:sldMk cId="3053958832" sldId="299"/>
            <ac:spMk id="15" creationId="{7D6A9023-C858-E0DE-963D-E506CB4BCC87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17" creationId="{6B7E5D7D-7DAE-78AA-FF79-52B786BEC205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18" creationId="{D8C41F1C-7E9D-26DA-EBB3-1A83056C2B74}"/>
          </ac:spMkLst>
        </pc:spChg>
        <pc:spChg chg="del mod">
          <ac:chgData name="Niamh Blanche" userId="88dddee8d1325641" providerId="LiveId" clId="{F57E7962-99F8-4B21-95C7-2A20C14A498F}" dt="2022-12-29T15:31:20.704" v="3916" actId="478"/>
          <ac:spMkLst>
            <pc:docMk/>
            <pc:sldMk cId="3053958832" sldId="299"/>
            <ac:spMk id="19" creationId="{915EC5E8-0BDC-7882-3322-54FD3084E12A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21" creationId="{30AE306F-F877-A9AE-690A-1BEA2FFB1667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22" creationId="{86B2D009-8532-683A-8E57-03526DCB06B3}"/>
          </ac:spMkLst>
        </pc:spChg>
        <pc:spChg chg="del mod">
          <ac:chgData name="Niamh Blanche" userId="88dddee8d1325641" providerId="LiveId" clId="{F57E7962-99F8-4B21-95C7-2A20C14A498F}" dt="2022-12-29T15:31:22.477" v="3917" actId="478"/>
          <ac:spMkLst>
            <pc:docMk/>
            <pc:sldMk cId="3053958832" sldId="299"/>
            <ac:spMk id="23" creationId="{A6400C3C-F7FD-8EA5-1258-280FE744545F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25" creationId="{2FEABFCD-785D-8FF2-1D8F-2EF023318C87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26" creationId="{049DAFDC-755E-E330-A5D1-FBE03EE820C7}"/>
          </ac:spMkLst>
        </pc:spChg>
        <pc:spChg chg="mod">
          <ac:chgData name="Niamh Blanche" userId="88dddee8d1325641" providerId="LiveId" clId="{F57E7962-99F8-4B21-95C7-2A20C14A498F}" dt="2022-12-29T15:31:43.919" v="3921" actId="1076"/>
          <ac:spMkLst>
            <pc:docMk/>
            <pc:sldMk cId="3053958832" sldId="299"/>
            <ac:spMk id="28" creationId="{092CEC87-2BFE-08E0-1530-3E9B7E0BB8B2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29" creationId="{2BCF36D2-7B5E-2596-2AB1-264134D9E27C}"/>
          </ac:spMkLst>
        </pc:spChg>
        <pc:spChg chg="del mod">
          <ac:chgData name="Niamh Blanche" userId="88dddee8d1325641" providerId="LiveId" clId="{F57E7962-99F8-4B21-95C7-2A20C14A498F}" dt="2022-12-29T15:31:04.292" v="3911" actId="478"/>
          <ac:spMkLst>
            <pc:docMk/>
            <pc:sldMk cId="3053958832" sldId="299"/>
            <ac:spMk id="30" creationId="{23245E83-97C8-400E-C879-1E52C1BDFD4F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31" creationId="{CDA97EE5-65B0-0456-3B11-ADC07E9A8B2A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33" creationId="{FF6FA7DD-8BB9-C0C0-2AE3-AE4BE6C3EF11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34" creationId="{E2BA18E0-D052-033A-DE20-9C4C3E077C7E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36" creationId="{AF126A6A-5BD2-855C-B9E9-CE9D21B49D2E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37" creationId="{FB3AFE16-A08B-53B8-FC27-C7CF5202ED2A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39" creationId="{72EE3A96-F7B6-EDAA-5718-D8B2E44871A1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40" creationId="{D1BBEDD5-37E6-E255-D780-8A6AC31CD8D2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42" creationId="{B4C7651C-504F-4F68-41CB-F5FF3CE36B88}"/>
          </ac:spMkLst>
        </pc:spChg>
        <pc:spChg chg="mod">
          <ac:chgData name="Niamh Blanche" userId="88dddee8d1325641" providerId="LiveId" clId="{F57E7962-99F8-4B21-95C7-2A20C14A498F}" dt="2022-12-29T15:31:00.948" v="3910" actId="207"/>
          <ac:spMkLst>
            <pc:docMk/>
            <pc:sldMk cId="3053958832" sldId="299"/>
            <ac:spMk id="43" creationId="{B5F5636C-4794-2CE7-B8C8-39D65C0A5804}"/>
          </ac:spMkLst>
        </pc:spChg>
        <pc:spChg chg="mod">
          <ac:chgData name="Niamh Blanche" userId="88dddee8d1325641" providerId="LiveId" clId="{F57E7962-99F8-4B21-95C7-2A20C14A498F}" dt="2022-12-29T15:31:55.465" v="3923" actId="313"/>
          <ac:spMkLst>
            <pc:docMk/>
            <pc:sldMk cId="3053958832" sldId="299"/>
            <ac:spMk id="46" creationId="{BF81D749-3D35-894B-2DB3-EEE3C7CC2672}"/>
          </ac:spMkLst>
        </pc:s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2" creationId="{3DF31F16-7B0C-0364-DBAA-214B24A1C937}"/>
          </ac:grpSpMkLst>
        </pc:gr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4" creationId="{475BC7CB-9A64-E707-68B7-83FAC7139594}"/>
          </ac:grpSpMkLst>
        </pc:grpChg>
        <pc:grpChg chg="mod">
          <ac:chgData name="Niamh Blanche" userId="88dddee8d1325641" providerId="LiveId" clId="{F57E7962-99F8-4B21-95C7-2A20C14A498F}" dt="2022-12-29T15:38:50.351" v="4564" actId="14100"/>
          <ac:grpSpMkLst>
            <pc:docMk/>
            <pc:sldMk cId="3053958832" sldId="299"/>
            <ac:grpSpMk id="8" creationId="{88506940-A298-3E6B-AFFC-9C116BC734FB}"/>
          </ac:grpSpMkLst>
        </pc:grpChg>
        <pc:grpChg chg="mod">
          <ac:chgData name="Niamh Blanche" userId="88dddee8d1325641" providerId="LiveId" clId="{F57E7962-99F8-4B21-95C7-2A20C14A498F}" dt="2022-12-29T15:31:33.218" v="3919" actId="1076"/>
          <ac:grpSpMkLst>
            <pc:docMk/>
            <pc:sldMk cId="3053958832" sldId="299"/>
            <ac:grpSpMk id="12" creationId="{1903CA1A-33C1-98AB-8B19-0CA46DF5DAE3}"/>
          </ac:grpSpMkLst>
        </pc:grpChg>
        <pc:grpChg chg="mod">
          <ac:chgData name="Niamh Blanche" userId="88dddee8d1325641" providerId="LiveId" clId="{F57E7962-99F8-4B21-95C7-2A20C14A498F}" dt="2022-12-29T15:31:28.668" v="3918" actId="1076"/>
          <ac:grpSpMkLst>
            <pc:docMk/>
            <pc:sldMk cId="3053958832" sldId="299"/>
            <ac:grpSpMk id="16" creationId="{0EC1EE58-4F30-9028-4957-BD6D7865AB06}"/>
          </ac:grpSpMkLst>
        </pc:gr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20" creationId="{3E579A60-C1CC-15F7-843F-E6ED7F6EE524}"/>
          </ac:grpSpMkLst>
        </pc:gr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24" creationId="{61FF2EAA-2D70-E832-30BC-89B5097CEF3D}"/>
          </ac:grpSpMkLst>
        </pc:gr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27" creationId="{5C34C19B-F4D6-D306-D47B-F52A9E1A8737}"/>
          </ac:grpSpMkLst>
        </pc:gr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32" creationId="{9FC8986B-8AE3-D92F-2BE5-C41F42E6FA1D}"/>
          </ac:grpSpMkLst>
        </pc:gr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35" creationId="{78636301-C075-078D-A7D9-9A754DE17C53}"/>
          </ac:grpSpMkLst>
        </pc:gr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38" creationId="{3788D5BB-74E4-A4F3-B605-2DE64FAF5FF1}"/>
          </ac:grpSpMkLst>
        </pc:grpChg>
        <pc:grpChg chg="mod">
          <ac:chgData name="Niamh Blanche" userId="88dddee8d1325641" providerId="LiveId" clId="{F57E7962-99F8-4B21-95C7-2A20C14A498F}" dt="2022-12-29T15:31:00.948" v="3910" actId="207"/>
          <ac:grpSpMkLst>
            <pc:docMk/>
            <pc:sldMk cId="3053958832" sldId="299"/>
            <ac:grpSpMk id="41" creationId="{174BAD40-A198-C199-D7EA-0976CF6D612C}"/>
          </ac:grpSpMkLst>
        </pc:grpChg>
      </pc:sldChg>
      <pc:sldChg chg="addSp delSp modSp mod ord">
        <pc:chgData name="Niamh Blanche" userId="88dddee8d1325641" providerId="LiveId" clId="{F57E7962-99F8-4B21-95C7-2A20C14A498F}" dt="2022-12-29T15:38:29.092" v="4562" actId="1076"/>
        <pc:sldMkLst>
          <pc:docMk/>
          <pc:sldMk cId="2433853991" sldId="300"/>
        </pc:sldMkLst>
        <pc:spChg chg="del mod">
          <ac:chgData name="Niamh Blanche" userId="88dddee8d1325641" providerId="LiveId" clId="{F57E7962-99F8-4B21-95C7-2A20C14A498F}" dt="2022-12-29T15:23:12.991" v="3620" actId="478"/>
          <ac:spMkLst>
            <pc:docMk/>
            <pc:sldMk cId="2433853991" sldId="300"/>
            <ac:spMk id="2" creationId="{E218BEFA-0FDF-69CE-EC1A-F8FD5794E9AF}"/>
          </ac:spMkLst>
        </pc:spChg>
        <pc:spChg chg="mod">
          <ac:chgData name="Niamh Blanche" userId="88dddee8d1325641" providerId="LiveId" clId="{F57E7962-99F8-4B21-95C7-2A20C14A498F}" dt="2022-12-29T15:23:16.426" v="3622" actId="20577"/>
          <ac:spMkLst>
            <pc:docMk/>
            <pc:sldMk cId="2433853991" sldId="300"/>
            <ac:spMk id="3" creationId="{B4C119C0-97CB-4143-6CE0-85908A6EEE0D}"/>
          </ac:spMkLst>
        </pc:spChg>
        <pc:spChg chg="add mod">
          <ac:chgData name="Niamh Blanche" userId="88dddee8d1325641" providerId="LiveId" clId="{F57E7962-99F8-4B21-95C7-2A20C14A498F}" dt="2022-12-29T15:25:12.023" v="3898" actId="1076"/>
          <ac:spMkLst>
            <pc:docMk/>
            <pc:sldMk cId="2433853991" sldId="300"/>
            <ac:spMk id="4" creationId="{3C356A52-6BFA-D9B6-9591-0C1F581EAE1F}"/>
          </ac:spMkLst>
        </pc:spChg>
        <pc:picChg chg="del">
          <ac:chgData name="Niamh Blanche" userId="88dddee8d1325641" providerId="LiveId" clId="{F57E7962-99F8-4B21-95C7-2A20C14A498F}" dt="2022-12-29T15:23:14.764" v="3621" actId="478"/>
          <ac:picMkLst>
            <pc:docMk/>
            <pc:sldMk cId="2433853991" sldId="300"/>
            <ac:picMk id="6" creationId="{E289BBA7-9A81-471D-C4AD-6532BF5E8AED}"/>
          </ac:picMkLst>
        </pc:picChg>
        <pc:picChg chg="add mod">
          <ac:chgData name="Niamh Blanche" userId="88dddee8d1325641" providerId="LiveId" clId="{F57E7962-99F8-4B21-95C7-2A20C14A498F}" dt="2022-12-29T15:28:20.276" v="3901" actId="1076"/>
          <ac:picMkLst>
            <pc:docMk/>
            <pc:sldMk cId="2433853991" sldId="300"/>
            <ac:picMk id="7" creationId="{5BBB22D2-1AA0-5466-8399-8F1A901C3E66}"/>
          </ac:picMkLst>
        </pc:picChg>
        <pc:picChg chg="add mod">
          <ac:chgData name="Niamh Blanche" userId="88dddee8d1325641" providerId="LiveId" clId="{F57E7962-99F8-4B21-95C7-2A20C14A498F}" dt="2022-12-29T15:38:29.092" v="4562" actId="1076"/>
          <ac:picMkLst>
            <pc:docMk/>
            <pc:sldMk cId="2433853991" sldId="300"/>
            <ac:picMk id="9" creationId="{47F49AF9-0DD7-F23E-612C-E2ACB10714D2}"/>
          </ac:picMkLst>
        </pc:picChg>
        <pc:picChg chg="add mod">
          <ac:chgData name="Niamh Blanche" userId="88dddee8d1325641" providerId="LiveId" clId="{F57E7962-99F8-4B21-95C7-2A20C14A498F}" dt="2022-12-29T15:29:05.699" v="3905" actId="1076"/>
          <ac:picMkLst>
            <pc:docMk/>
            <pc:sldMk cId="2433853991" sldId="300"/>
            <ac:picMk id="11" creationId="{8FF20BDD-A471-7878-1D36-54DE8A2890A6}"/>
          </ac:picMkLst>
        </pc:picChg>
        <pc:picChg chg="add mod">
          <ac:chgData name="Niamh Blanche" userId="88dddee8d1325641" providerId="LiveId" clId="{F57E7962-99F8-4B21-95C7-2A20C14A498F}" dt="2022-12-29T15:29:58.708" v="3907" actId="1076"/>
          <ac:picMkLst>
            <pc:docMk/>
            <pc:sldMk cId="2433853991" sldId="300"/>
            <ac:picMk id="13" creationId="{74C845C0-2A40-F2F7-A805-6395FD63AEAA}"/>
          </ac:picMkLst>
        </pc:picChg>
      </pc:sldChg>
      <pc:sldChg chg="addSp delSp modSp mod">
        <pc:chgData name="Niamh Blanche" userId="88dddee8d1325641" providerId="LiveId" clId="{F57E7962-99F8-4B21-95C7-2A20C14A498F}" dt="2022-12-29T15:43:54.318" v="5010" actId="29295"/>
        <pc:sldMkLst>
          <pc:docMk/>
          <pc:sldMk cId="344583552" sldId="301"/>
        </pc:sldMkLst>
        <pc:spChg chg="mod">
          <ac:chgData name="Niamh Blanche" userId="88dddee8d1325641" providerId="LiveId" clId="{F57E7962-99F8-4B21-95C7-2A20C14A498F}" dt="2022-12-29T15:39:48.065" v="4593" actId="20577"/>
          <ac:spMkLst>
            <pc:docMk/>
            <pc:sldMk cId="344583552" sldId="301"/>
            <ac:spMk id="2" creationId="{AB9787BC-64F9-8F95-CA84-9CC669BCDCFC}"/>
          </ac:spMkLst>
        </pc:spChg>
        <pc:spChg chg="mod">
          <ac:chgData name="Niamh Blanche" userId="88dddee8d1325641" providerId="LiveId" clId="{F57E7962-99F8-4B21-95C7-2A20C14A498F}" dt="2022-12-29T15:42:47.044" v="5001" actId="20577"/>
          <ac:spMkLst>
            <pc:docMk/>
            <pc:sldMk cId="344583552" sldId="301"/>
            <ac:spMk id="3" creationId="{DE4C0265-08DE-3DC2-4475-ED1B39745D5D}"/>
          </ac:spMkLst>
        </pc:spChg>
        <pc:picChg chg="del">
          <ac:chgData name="Niamh Blanche" userId="88dddee8d1325641" providerId="LiveId" clId="{F57E7962-99F8-4B21-95C7-2A20C14A498F}" dt="2022-12-29T15:43:37.118" v="5005" actId="478"/>
          <ac:picMkLst>
            <pc:docMk/>
            <pc:sldMk cId="344583552" sldId="301"/>
            <ac:picMk id="5" creationId="{E953B613-331B-5B6E-F127-3A0F004A96ED}"/>
          </ac:picMkLst>
        </pc:picChg>
        <pc:picChg chg="add mod ord">
          <ac:chgData name="Niamh Blanche" userId="88dddee8d1325641" providerId="LiveId" clId="{F57E7962-99F8-4B21-95C7-2A20C14A498F}" dt="2022-12-29T15:43:54.318" v="5010" actId="29295"/>
          <ac:picMkLst>
            <pc:docMk/>
            <pc:sldMk cId="344583552" sldId="301"/>
            <ac:picMk id="6" creationId="{077401E0-5DEB-1203-E496-C3296EFAF3EA}"/>
          </ac:picMkLst>
        </pc:picChg>
        <pc:picChg chg="del">
          <ac:chgData name="Niamh Blanche" userId="88dddee8d1325641" providerId="LiveId" clId="{F57E7962-99F8-4B21-95C7-2A20C14A498F}" dt="2022-12-29T15:43:35.168" v="5004" actId="478"/>
          <ac:picMkLst>
            <pc:docMk/>
            <pc:sldMk cId="344583552" sldId="301"/>
            <ac:picMk id="7" creationId="{9206C017-79CE-AF78-15C2-EB0120B29C0C}"/>
          </ac:picMkLst>
        </pc:picChg>
      </pc:sldChg>
      <pc:sldChg chg="del">
        <pc:chgData name="Niamh Blanche" userId="88dddee8d1325641" providerId="LiveId" clId="{F57E7962-99F8-4B21-95C7-2A20C14A498F}" dt="2022-12-29T15:54:08.074" v="5368" actId="2696"/>
        <pc:sldMkLst>
          <pc:docMk/>
          <pc:sldMk cId="1626051912" sldId="302"/>
        </pc:sldMkLst>
      </pc:sldChg>
      <pc:sldChg chg="addSp modSp mod ord">
        <pc:chgData name="Niamh Blanche" userId="88dddee8d1325641" providerId="LiveId" clId="{F57E7962-99F8-4B21-95C7-2A20C14A498F}" dt="2022-12-29T15:46:34.499" v="5056" actId="1440"/>
        <pc:sldMkLst>
          <pc:docMk/>
          <pc:sldMk cId="678771891" sldId="303"/>
        </pc:sldMkLst>
        <pc:spChg chg="mod">
          <ac:chgData name="Niamh Blanche" userId="88dddee8d1325641" providerId="LiveId" clId="{F57E7962-99F8-4B21-95C7-2A20C14A498F}" dt="2022-12-29T15:44:28.121" v="5047" actId="20577"/>
          <ac:spMkLst>
            <pc:docMk/>
            <pc:sldMk cId="678771891" sldId="303"/>
            <ac:spMk id="2" creationId="{BA7FE81C-27F1-4452-5C16-14DD787F31B3}"/>
          </ac:spMkLst>
        </pc:spChg>
        <pc:spChg chg="mod">
          <ac:chgData name="Niamh Blanche" userId="88dddee8d1325641" providerId="LiveId" clId="{F57E7962-99F8-4B21-95C7-2A20C14A498F}" dt="2022-12-29T15:45:15.465" v="5052" actId="114"/>
          <ac:spMkLst>
            <pc:docMk/>
            <pc:sldMk cId="678771891" sldId="303"/>
            <ac:spMk id="3" creationId="{60F6281E-D853-7422-8184-0D155599DEE3}"/>
          </ac:spMkLst>
        </pc:spChg>
        <pc:picChg chg="add mod">
          <ac:chgData name="Niamh Blanche" userId="88dddee8d1325641" providerId="LiveId" clId="{F57E7962-99F8-4B21-95C7-2A20C14A498F}" dt="2022-12-29T15:46:34.499" v="5056" actId="1440"/>
          <ac:picMkLst>
            <pc:docMk/>
            <pc:sldMk cId="678771891" sldId="303"/>
            <ac:picMk id="5" creationId="{40FEA537-10F8-93F6-C3B8-01FC0A0535F7}"/>
          </ac:picMkLst>
        </pc:picChg>
      </pc:sldChg>
      <pc:sldChg chg="del">
        <pc:chgData name="Niamh Blanche" userId="88dddee8d1325641" providerId="LiveId" clId="{F57E7962-99F8-4B21-95C7-2A20C14A498F}" dt="2022-12-29T15:54:05.046" v="5364" actId="2696"/>
        <pc:sldMkLst>
          <pc:docMk/>
          <pc:sldMk cId="1167947272" sldId="304"/>
        </pc:sldMkLst>
      </pc:sldChg>
      <pc:sldChg chg="del">
        <pc:chgData name="Niamh Blanche" userId="88dddee8d1325641" providerId="LiveId" clId="{F57E7962-99F8-4B21-95C7-2A20C14A498F}" dt="2022-12-29T15:54:06.051" v="5365" actId="2696"/>
        <pc:sldMkLst>
          <pc:docMk/>
          <pc:sldMk cId="3062086603" sldId="305"/>
        </pc:sldMkLst>
      </pc:sldChg>
      <pc:sldChg chg="del">
        <pc:chgData name="Niamh Blanche" userId="88dddee8d1325641" providerId="LiveId" clId="{F57E7962-99F8-4B21-95C7-2A20C14A498F}" dt="2022-12-29T15:54:13.190" v="5375" actId="2696"/>
        <pc:sldMkLst>
          <pc:docMk/>
          <pc:sldMk cId="1397050197" sldId="306"/>
        </pc:sldMkLst>
      </pc:sldChg>
      <pc:sldChg chg="delSp modSp mod">
        <pc:chgData name="Niamh Blanche" userId="88dddee8d1325641" providerId="LiveId" clId="{F57E7962-99F8-4B21-95C7-2A20C14A498F}" dt="2022-12-28T21:46:53.033" v="566" actId="33524"/>
        <pc:sldMkLst>
          <pc:docMk/>
          <pc:sldMk cId="2601138577" sldId="307"/>
        </pc:sldMkLst>
        <pc:spChg chg="mod">
          <ac:chgData name="Niamh Blanche" userId="88dddee8d1325641" providerId="LiveId" clId="{F57E7962-99F8-4B21-95C7-2A20C14A498F}" dt="2022-12-28T21:46:53.033" v="566" actId="33524"/>
          <ac:spMkLst>
            <pc:docMk/>
            <pc:sldMk cId="2601138577" sldId="307"/>
            <ac:spMk id="5" creationId="{F3AB08B8-E664-4881-E18C-E6A793009465}"/>
          </ac:spMkLst>
        </pc:spChg>
        <pc:spChg chg="mod">
          <ac:chgData name="Niamh Blanche" userId="88dddee8d1325641" providerId="LiveId" clId="{F57E7962-99F8-4B21-95C7-2A20C14A498F}" dt="2022-12-28T21:43:10.254" v="506" actId="20577"/>
          <ac:spMkLst>
            <pc:docMk/>
            <pc:sldMk cId="2601138577" sldId="307"/>
            <ac:spMk id="6" creationId="{E417734F-0AD1-E6B2-BB01-24FB41DB87C7}"/>
          </ac:spMkLst>
        </pc:spChg>
        <pc:picChg chg="del">
          <ac:chgData name="Niamh Blanche" userId="88dddee8d1325641" providerId="LiveId" clId="{F57E7962-99F8-4B21-95C7-2A20C14A498F}" dt="2022-12-28T21:45:35.671" v="528" actId="478"/>
          <ac:picMkLst>
            <pc:docMk/>
            <pc:sldMk cId="2601138577" sldId="307"/>
            <ac:picMk id="9" creationId="{D35DA534-38D0-77FF-42B2-24EDB282759D}"/>
          </ac:picMkLst>
        </pc:picChg>
      </pc:sldChg>
      <pc:sldChg chg="del">
        <pc:chgData name="Niamh Blanche" userId="88dddee8d1325641" providerId="LiveId" clId="{F57E7962-99F8-4B21-95C7-2A20C14A498F}" dt="2022-12-29T15:54:10.884" v="5371" actId="2696"/>
        <pc:sldMkLst>
          <pc:docMk/>
          <pc:sldMk cId="4219480918" sldId="308"/>
        </pc:sldMkLst>
      </pc:sldChg>
      <pc:sldChg chg="del">
        <pc:chgData name="Niamh Blanche" userId="88dddee8d1325641" providerId="LiveId" clId="{F57E7962-99F8-4B21-95C7-2A20C14A498F}" dt="2022-12-29T15:54:10.005" v="5370" actId="2696"/>
        <pc:sldMkLst>
          <pc:docMk/>
          <pc:sldMk cId="3066315824" sldId="309"/>
        </pc:sldMkLst>
      </pc:sldChg>
      <pc:sldChg chg="del">
        <pc:chgData name="Niamh Blanche" userId="88dddee8d1325641" providerId="LiveId" clId="{F57E7962-99F8-4B21-95C7-2A20C14A498F}" dt="2022-12-29T15:54:11.966" v="5373" actId="2696"/>
        <pc:sldMkLst>
          <pc:docMk/>
          <pc:sldMk cId="1690274692" sldId="310"/>
        </pc:sldMkLst>
      </pc:sldChg>
      <pc:sldChg chg="del">
        <pc:chgData name="Niamh Blanche" userId="88dddee8d1325641" providerId="LiveId" clId="{F57E7962-99F8-4B21-95C7-2A20C14A498F}" dt="2022-12-29T15:54:12.584" v="5374" actId="2696"/>
        <pc:sldMkLst>
          <pc:docMk/>
          <pc:sldMk cId="3520296460" sldId="311"/>
        </pc:sldMkLst>
      </pc:sldChg>
      <pc:sldChg chg="del">
        <pc:chgData name="Niamh Blanche" userId="88dddee8d1325641" providerId="LiveId" clId="{F57E7962-99F8-4B21-95C7-2A20C14A498F}" dt="2022-12-29T15:54:06.741" v="5366" actId="2696"/>
        <pc:sldMkLst>
          <pc:docMk/>
          <pc:sldMk cId="2004635726" sldId="312"/>
        </pc:sldMkLst>
      </pc:sldChg>
      <pc:sldChg chg="addSp delSp modSp mod">
        <pc:chgData name="Niamh Blanche" userId="88dddee8d1325641" providerId="LiveId" clId="{F57E7962-99F8-4B21-95C7-2A20C14A498F}" dt="2022-12-29T13:39:59.015" v="659" actId="20577"/>
        <pc:sldMkLst>
          <pc:docMk/>
          <pc:sldMk cId="691298129" sldId="313"/>
        </pc:sldMkLst>
        <pc:spChg chg="add mod">
          <ac:chgData name="Niamh Blanche" userId="88dddee8d1325641" providerId="LiveId" clId="{F57E7962-99F8-4B21-95C7-2A20C14A498F}" dt="2022-12-28T21:48:16.786" v="604" actId="1076"/>
          <ac:spMkLst>
            <pc:docMk/>
            <pc:sldMk cId="691298129" sldId="313"/>
            <ac:spMk id="2" creationId="{205A9019-6E67-092A-8609-201627CD63F6}"/>
          </ac:spMkLst>
        </pc:spChg>
        <pc:spChg chg="mod">
          <ac:chgData name="Niamh Blanche" userId="88dddee8d1325641" providerId="LiveId" clId="{F57E7962-99F8-4B21-95C7-2A20C14A498F}" dt="2022-12-29T13:39:59.015" v="659" actId="20577"/>
          <ac:spMkLst>
            <pc:docMk/>
            <pc:sldMk cId="691298129" sldId="313"/>
            <ac:spMk id="5" creationId="{F3AB08B8-E664-4881-E18C-E6A793009465}"/>
          </ac:spMkLst>
        </pc:spChg>
        <pc:spChg chg="mod">
          <ac:chgData name="Niamh Blanche" userId="88dddee8d1325641" providerId="LiveId" clId="{F57E7962-99F8-4B21-95C7-2A20C14A498F}" dt="2022-12-28T21:47:30.385" v="591" actId="20577"/>
          <ac:spMkLst>
            <pc:docMk/>
            <pc:sldMk cId="691298129" sldId="313"/>
            <ac:spMk id="6" creationId="{E417734F-0AD1-E6B2-BB01-24FB41DB87C7}"/>
          </ac:spMkLst>
        </pc:spChg>
        <pc:picChg chg="del">
          <ac:chgData name="Niamh Blanche" userId="88dddee8d1325641" providerId="LiveId" clId="{F57E7962-99F8-4B21-95C7-2A20C14A498F}" dt="2022-12-28T21:47:06.237" v="567" actId="478"/>
          <ac:picMkLst>
            <pc:docMk/>
            <pc:sldMk cId="691298129" sldId="313"/>
            <ac:picMk id="3" creationId="{8C549931-9D7A-F148-4A70-545DD9B70B5E}"/>
          </ac:picMkLst>
        </pc:picChg>
      </pc:sldChg>
      <pc:sldChg chg="addSp delSp modSp mod">
        <pc:chgData name="Niamh Blanche" userId="88dddee8d1325641" providerId="LiveId" clId="{F57E7962-99F8-4B21-95C7-2A20C14A498F}" dt="2022-12-29T15:38:09.116" v="4561" actId="12"/>
        <pc:sldMkLst>
          <pc:docMk/>
          <pc:sldMk cId="290832911" sldId="314"/>
        </pc:sldMkLst>
        <pc:spChg chg="mod">
          <ac:chgData name="Niamh Blanche" userId="88dddee8d1325641" providerId="LiveId" clId="{F57E7962-99F8-4B21-95C7-2A20C14A498F}" dt="2022-12-29T15:38:09.116" v="4561" actId="12"/>
          <ac:spMkLst>
            <pc:docMk/>
            <pc:sldMk cId="290832911" sldId="314"/>
            <ac:spMk id="5" creationId="{F3AB08B8-E664-4881-E18C-E6A793009465}"/>
          </ac:spMkLst>
        </pc:spChg>
        <pc:spChg chg="mod">
          <ac:chgData name="Niamh Blanche" userId="88dddee8d1325641" providerId="LiveId" clId="{F57E7962-99F8-4B21-95C7-2A20C14A498F}" dt="2022-12-29T13:40:31.603" v="706" actId="14100"/>
          <ac:spMkLst>
            <pc:docMk/>
            <pc:sldMk cId="290832911" sldId="314"/>
            <ac:spMk id="6" creationId="{E417734F-0AD1-E6B2-BB01-24FB41DB87C7}"/>
          </ac:spMkLst>
        </pc:spChg>
        <pc:picChg chg="del">
          <ac:chgData name="Niamh Blanche" userId="88dddee8d1325641" providerId="LiveId" clId="{F57E7962-99F8-4B21-95C7-2A20C14A498F}" dt="2022-12-29T13:42:22.826" v="935" actId="478"/>
          <ac:picMkLst>
            <pc:docMk/>
            <pc:sldMk cId="290832911" sldId="314"/>
            <ac:picMk id="3" creationId="{9850B098-7DDB-68A0-555B-98F1708D4629}"/>
          </ac:picMkLst>
        </pc:picChg>
        <pc:picChg chg="add mod ord">
          <ac:chgData name="Niamh Blanche" userId="88dddee8d1325641" providerId="LiveId" clId="{F57E7962-99F8-4B21-95C7-2A20C14A498F}" dt="2022-12-29T13:47:32.883" v="1136" actId="171"/>
          <ac:picMkLst>
            <pc:docMk/>
            <pc:sldMk cId="290832911" sldId="314"/>
            <ac:picMk id="7" creationId="{DDC9E24B-F79C-9C63-ADCD-4F2A31CC8A57}"/>
          </ac:picMkLst>
        </pc:picChg>
        <pc:picChg chg="add del mod">
          <ac:chgData name="Niamh Blanche" userId="88dddee8d1325641" providerId="LiveId" clId="{F57E7962-99F8-4B21-95C7-2A20C14A498F}" dt="2022-12-29T13:45:04.648" v="1127"/>
          <ac:picMkLst>
            <pc:docMk/>
            <pc:sldMk cId="290832911" sldId="314"/>
            <ac:picMk id="1026" creationId="{79E97B3A-851A-2789-CE25-A123A4ABA17C}"/>
          </ac:picMkLst>
        </pc:picChg>
      </pc:sldChg>
      <pc:sldChg chg="del">
        <pc:chgData name="Niamh Blanche" userId="88dddee8d1325641" providerId="LiveId" clId="{F57E7962-99F8-4B21-95C7-2A20C14A498F}" dt="2022-12-28T21:42:52.285" v="480" actId="2696"/>
        <pc:sldMkLst>
          <pc:docMk/>
          <pc:sldMk cId="4202277234" sldId="315"/>
        </pc:sldMkLst>
      </pc:sldChg>
      <pc:sldChg chg="addSp delSp modSp mod">
        <pc:chgData name="Niamh Blanche" userId="88dddee8d1325641" providerId="LiveId" clId="{F57E7962-99F8-4B21-95C7-2A20C14A498F}" dt="2022-12-29T13:58:58.127" v="2716" actId="5793"/>
        <pc:sldMkLst>
          <pc:docMk/>
          <pc:sldMk cId="2573894923" sldId="316"/>
        </pc:sldMkLst>
        <pc:spChg chg="mod">
          <ac:chgData name="Niamh Blanche" userId="88dddee8d1325641" providerId="LiveId" clId="{F57E7962-99F8-4B21-95C7-2A20C14A498F}" dt="2022-12-29T13:49:29.576" v="1349" actId="20577"/>
          <ac:spMkLst>
            <pc:docMk/>
            <pc:sldMk cId="2573894923" sldId="316"/>
            <ac:spMk id="5" creationId="{F3AB08B8-E664-4881-E18C-E6A793009465}"/>
          </ac:spMkLst>
        </pc:spChg>
        <pc:spChg chg="mod">
          <ac:chgData name="Niamh Blanche" userId="88dddee8d1325641" providerId="LiveId" clId="{F57E7962-99F8-4B21-95C7-2A20C14A498F}" dt="2022-12-29T13:48:10.150" v="1212" actId="14100"/>
          <ac:spMkLst>
            <pc:docMk/>
            <pc:sldMk cId="2573894923" sldId="316"/>
            <ac:spMk id="6" creationId="{E417734F-0AD1-E6B2-BB01-24FB41DB87C7}"/>
          </ac:spMkLst>
        </pc:spChg>
        <pc:graphicFrameChg chg="add mod modGraphic">
          <ac:chgData name="Niamh Blanche" userId="88dddee8d1325641" providerId="LiveId" clId="{F57E7962-99F8-4B21-95C7-2A20C14A498F}" dt="2022-12-29T13:58:58.127" v="2716" actId="5793"/>
          <ac:graphicFrameMkLst>
            <pc:docMk/>
            <pc:sldMk cId="2573894923" sldId="316"/>
            <ac:graphicFrameMk id="2" creationId="{9B4BD2A3-666A-68FA-4996-CBD1C5D81D1B}"/>
          </ac:graphicFrameMkLst>
        </pc:graphicFrameChg>
        <pc:picChg chg="del">
          <ac:chgData name="Niamh Blanche" userId="88dddee8d1325641" providerId="LiveId" clId="{F57E7962-99F8-4B21-95C7-2A20C14A498F}" dt="2022-12-29T13:48:16.395" v="1213" actId="478"/>
          <ac:picMkLst>
            <pc:docMk/>
            <pc:sldMk cId="2573894923" sldId="316"/>
            <ac:picMk id="7" creationId="{62414089-CF58-9383-EECC-BA8327071B50}"/>
          </ac:picMkLst>
        </pc:picChg>
      </pc:sldChg>
      <pc:sldChg chg="del">
        <pc:chgData name="Niamh Blanche" userId="88dddee8d1325641" providerId="LiveId" clId="{F57E7962-99F8-4B21-95C7-2A20C14A498F}" dt="2022-12-29T15:38:59.517" v="4565" actId="2696"/>
        <pc:sldMkLst>
          <pc:docMk/>
          <pc:sldMk cId="348781030" sldId="317"/>
        </pc:sldMkLst>
      </pc:sldChg>
      <pc:sldChg chg="addSp delSp modSp mod ord">
        <pc:chgData name="Niamh Blanche" userId="88dddee8d1325641" providerId="LiveId" clId="{F57E7962-99F8-4B21-95C7-2A20C14A498F}" dt="2022-12-29T15:37:03.523" v="4558" actId="114"/>
        <pc:sldMkLst>
          <pc:docMk/>
          <pc:sldMk cId="1992750728" sldId="318"/>
        </pc:sldMkLst>
        <pc:spChg chg="mod">
          <ac:chgData name="Niamh Blanche" userId="88dddee8d1325641" providerId="LiveId" clId="{F57E7962-99F8-4B21-95C7-2A20C14A498F}" dt="2022-12-29T15:34:00.769" v="4021" actId="20577"/>
          <ac:spMkLst>
            <pc:docMk/>
            <pc:sldMk cId="1992750728" sldId="318"/>
            <ac:spMk id="2" creationId="{E218BEFA-0FDF-69CE-EC1A-F8FD5794E9AF}"/>
          </ac:spMkLst>
        </pc:spChg>
        <pc:spChg chg="mod">
          <ac:chgData name="Niamh Blanche" userId="88dddee8d1325641" providerId="LiveId" clId="{F57E7962-99F8-4B21-95C7-2A20C14A498F}" dt="2022-12-29T15:37:03.523" v="4558" actId="114"/>
          <ac:spMkLst>
            <pc:docMk/>
            <pc:sldMk cId="1992750728" sldId="318"/>
            <ac:spMk id="3" creationId="{B4C119C0-97CB-4143-6CE0-85908A6EEE0D}"/>
          </ac:spMkLst>
        </pc:spChg>
        <pc:picChg chg="add mod">
          <ac:chgData name="Niamh Blanche" userId="88dddee8d1325641" providerId="LiveId" clId="{F57E7962-99F8-4B21-95C7-2A20C14A498F}" dt="2022-12-29T15:36:45.725" v="4555" actId="1076"/>
          <ac:picMkLst>
            <pc:docMk/>
            <pc:sldMk cId="1992750728" sldId="318"/>
            <ac:picMk id="5" creationId="{C9842CFF-477A-659A-5AD7-6E57D50F134D}"/>
          </ac:picMkLst>
        </pc:picChg>
        <pc:picChg chg="add mod">
          <ac:chgData name="Niamh Blanche" userId="88dddee8d1325641" providerId="LiveId" clId="{F57E7962-99F8-4B21-95C7-2A20C14A498F}" dt="2022-12-29T15:36:53.048" v="4557" actId="1076"/>
          <ac:picMkLst>
            <pc:docMk/>
            <pc:sldMk cId="1992750728" sldId="318"/>
            <ac:picMk id="6" creationId="{CA525348-B000-6278-43EE-8EFA5FFB8424}"/>
          </ac:picMkLst>
        </pc:picChg>
        <pc:picChg chg="del">
          <ac:chgData name="Niamh Blanche" userId="88dddee8d1325641" providerId="LiveId" clId="{F57E7962-99F8-4B21-95C7-2A20C14A498F}" dt="2022-12-29T15:34:47.202" v="4125" actId="478"/>
          <ac:picMkLst>
            <pc:docMk/>
            <pc:sldMk cId="1992750728" sldId="318"/>
            <ac:picMk id="1026" creationId="{6AE89FFA-5123-11C6-3DA8-42D11F2EB559}"/>
          </ac:picMkLst>
        </pc:picChg>
      </pc:sldChg>
      <pc:sldChg chg="addSp delSp modSp add del mod">
        <pc:chgData name="Niamh Blanche" userId="88dddee8d1325641" providerId="LiveId" clId="{F57E7962-99F8-4B21-95C7-2A20C14A498F}" dt="2022-12-29T15:54:16.767" v="5377" actId="2696"/>
        <pc:sldMkLst>
          <pc:docMk/>
          <pc:sldMk cId="1000241455" sldId="320"/>
        </pc:sldMkLst>
        <pc:spChg chg="mod">
          <ac:chgData name="Niamh Blanche" userId="88dddee8d1325641" providerId="LiveId" clId="{F57E7962-99F8-4B21-95C7-2A20C14A498F}" dt="2022-12-29T15:52:09.228" v="5282" actId="20577"/>
          <ac:spMkLst>
            <pc:docMk/>
            <pc:sldMk cId="1000241455" sldId="320"/>
            <ac:spMk id="2" creationId="{E218BEFA-0FDF-69CE-EC1A-F8FD5794E9AF}"/>
          </ac:spMkLst>
        </pc:spChg>
        <pc:spChg chg="mod">
          <ac:chgData name="Niamh Blanche" userId="88dddee8d1325641" providerId="LiveId" clId="{F57E7962-99F8-4B21-95C7-2A20C14A498F}" dt="2022-12-29T15:52:38.540" v="5362" actId="20577"/>
          <ac:spMkLst>
            <pc:docMk/>
            <pc:sldMk cId="1000241455" sldId="320"/>
            <ac:spMk id="3" creationId="{B4C119C0-97CB-4143-6CE0-85908A6EEE0D}"/>
          </ac:spMkLst>
        </pc:spChg>
        <pc:graphicFrameChg chg="add mod modGraphic">
          <ac:chgData name="Niamh Blanche" userId="88dddee8d1325641" providerId="LiveId" clId="{F57E7962-99F8-4B21-95C7-2A20C14A498F}" dt="2022-12-29T15:52:44.974" v="5363" actId="1076"/>
          <ac:graphicFrameMkLst>
            <pc:docMk/>
            <pc:sldMk cId="1000241455" sldId="320"/>
            <ac:graphicFrameMk id="4" creationId="{72AAB49D-7D9B-82F2-7A01-B55B6F8CF7B0}"/>
          </ac:graphicFrameMkLst>
        </pc:graphicFrameChg>
        <pc:picChg chg="del">
          <ac:chgData name="Niamh Blanche" userId="88dddee8d1325641" providerId="LiveId" clId="{F57E7962-99F8-4B21-95C7-2A20C14A498F}" dt="2022-12-29T15:47:38.116" v="5077" actId="478"/>
          <ac:picMkLst>
            <pc:docMk/>
            <pc:sldMk cId="1000241455" sldId="320"/>
            <ac:picMk id="2050" creationId="{CC5B1A3B-90D1-EE53-2128-AAF1927A8366}"/>
          </ac:picMkLst>
        </pc:picChg>
      </pc:sldChg>
      <pc:sldChg chg="del">
        <pc:chgData name="Niamh Blanche" userId="88dddee8d1325641" providerId="LiveId" clId="{F57E7962-99F8-4B21-95C7-2A20C14A498F}" dt="2022-12-29T15:54:09.299" v="5369" actId="2696"/>
        <pc:sldMkLst>
          <pc:docMk/>
          <pc:sldMk cId="2257639880" sldId="321"/>
        </pc:sldMkLst>
      </pc:sldChg>
      <pc:sldChg chg="del">
        <pc:chgData name="Niamh Blanche" userId="88dddee8d1325641" providerId="LiveId" clId="{F57E7962-99F8-4B21-95C7-2A20C14A498F}" dt="2022-12-29T15:54:11.370" v="5372" actId="2696"/>
        <pc:sldMkLst>
          <pc:docMk/>
          <pc:sldMk cId="2530864552" sldId="322"/>
        </pc:sldMkLst>
      </pc:sldChg>
      <pc:sldChg chg="delSp modSp add mod">
        <pc:chgData name="Niamh Blanche" userId="88dddee8d1325641" providerId="LiveId" clId="{F57E7962-99F8-4B21-95C7-2A20C14A498F}" dt="2022-12-29T15:32:07.220" v="3928" actId="478"/>
        <pc:sldMkLst>
          <pc:docMk/>
          <pc:sldMk cId="4278648346" sldId="323"/>
        </pc:sldMkLst>
        <pc:spChg chg="mod">
          <ac:chgData name="Niamh Blanche" userId="88dddee8d1325641" providerId="LiveId" clId="{F57E7962-99F8-4B21-95C7-2A20C14A498F}" dt="2022-12-29T15:09:58.436" v="2910" actId="20577"/>
          <ac:spMkLst>
            <pc:docMk/>
            <pc:sldMk cId="4278648346" sldId="323"/>
            <ac:spMk id="6" creationId="{7C260EE0-24B6-871A-083B-63E3DF7DA329}"/>
          </ac:spMkLst>
        </pc:spChg>
        <pc:spChg chg="del">
          <ac:chgData name="Niamh Blanche" userId="88dddee8d1325641" providerId="LiveId" clId="{F57E7962-99F8-4B21-95C7-2A20C14A498F}" dt="2022-12-29T15:32:07.220" v="3928" actId="478"/>
          <ac:spMkLst>
            <pc:docMk/>
            <pc:sldMk cId="4278648346" sldId="323"/>
            <ac:spMk id="7" creationId="{573438C3-4F74-A0D7-826B-D18F221D9A22}"/>
          </ac:spMkLst>
        </pc:spChg>
        <pc:spChg chg="mod">
          <ac:chgData name="Niamh Blanche" userId="88dddee8d1325641" providerId="LiveId" clId="{F57E7962-99F8-4B21-95C7-2A20C14A498F}" dt="2022-12-29T15:10:39.881" v="2970" actId="20577"/>
          <ac:spMkLst>
            <pc:docMk/>
            <pc:sldMk cId="4278648346" sldId="323"/>
            <ac:spMk id="10" creationId="{EF46A17C-FD6C-6782-9467-9A51E6042F94}"/>
          </ac:spMkLst>
        </pc:spChg>
        <pc:spChg chg="del">
          <ac:chgData name="Niamh Blanche" userId="88dddee8d1325641" providerId="LiveId" clId="{F57E7962-99F8-4B21-95C7-2A20C14A498F}" dt="2022-12-29T15:32:05.581" v="3927" actId="478"/>
          <ac:spMkLst>
            <pc:docMk/>
            <pc:sldMk cId="4278648346" sldId="323"/>
            <ac:spMk id="11" creationId="{9FE520EC-7BA6-B30E-F5DB-BFF6E35095C2}"/>
          </ac:spMkLst>
        </pc:spChg>
        <pc:spChg chg="mod">
          <ac:chgData name="Niamh Blanche" userId="88dddee8d1325641" providerId="LiveId" clId="{F57E7962-99F8-4B21-95C7-2A20C14A498F}" dt="2022-12-29T15:10:44.149" v="2979" actId="20577"/>
          <ac:spMkLst>
            <pc:docMk/>
            <pc:sldMk cId="4278648346" sldId="323"/>
            <ac:spMk id="14" creationId="{FAA308E5-C5E9-DF0E-9099-F41B923F5B71}"/>
          </ac:spMkLst>
        </pc:spChg>
        <pc:spChg chg="del">
          <ac:chgData name="Niamh Blanche" userId="88dddee8d1325641" providerId="LiveId" clId="{F57E7962-99F8-4B21-95C7-2A20C14A498F}" dt="2022-12-29T15:32:03.823" v="3926" actId="478"/>
          <ac:spMkLst>
            <pc:docMk/>
            <pc:sldMk cId="4278648346" sldId="323"/>
            <ac:spMk id="15" creationId="{7D6A9023-C858-E0DE-963D-E506CB4BCC87}"/>
          </ac:spMkLst>
        </pc:spChg>
        <pc:spChg chg="mod">
          <ac:chgData name="Niamh Blanche" userId="88dddee8d1325641" providerId="LiveId" clId="{F57E7962-99F8-4B21-95C7-2A20C14A498F}" dt="2022-12-29T15:11:14.245" v="3004" actId="20577"/>
          <ac:spMkLst>
            <pc:docMk/>
            <pc:sldMk cId="4278648346" sldId="323"/>
            <ac:spMk id="18" creationId="{D8C41F1C-7E9D-26DA-EBB3-1A83056C2B74}"/>
          </ac:spMkLst>
        </pc:spChg>
        <pc:spChg chg="del">
          <ac:chgData name="Niamh Blanche" userId="88dddee8d1325641" providerId="LiveId" clId="{F57E7962-99F8-4B21-95C7-2A20C14A498F}" dt="2022-12-29T15:32:02.238" v="3925" actId="478"/>
          <ac:spMkLst>
            <pc:docMk/>
            <pc:sldMk cId="4278648346" sldId="323"/>
            <ac:spMk id="19" creationId="{915EC5E8-0BDC-7882-3322-54FD3084E12A}"/>
          </ac:spMkLst>
        </pc:spChg>
        <pc:spChg chg="mod">
          <ac:chgData name="Niamh Blanche" userId="88dddee8d1325641" providerId="LiveId" clId="{F57E7962-99F8-4B21-95C7-2A20C14A498F}" dt="2022-12-29T15:10:52.737" v="2995" actId="20577"/>
          <ac:spMkLst>
            <pc:docMk/>
            <pc:sldMk cId="4278648346" sldId="323"/>
            <ac:spMk id="22" creationId="{86B2D009-8532-683A-8E57-03526DCB06B3}"/>
          </ac:spMkLst>
        </pc:spChg>
        <pc:spChg chg="del">
          <ac:chgData name="Niamh Blanche" userId="88dddee8d1325641" providerId="LiveId" clId="{F57E7962-99F8-4B21-95C7-2A20C14A498F}" dt="2022-12-29T15:32:00.599" v="3924" actId="478"/>
          <ac:spMkLst>
            <pc:docMk/>
            <pc:sldMk cId="4278648346" sldId="323"/>
            <ac:spMk id="23" creationId="{A6400C3C-F7FD-8EA5-1258-280FE744545F}"/>
          </ac:spMkLst>
        </pc:spChg>
        <pc:spChg chg="mod">
          <ac:chgData name="Niamh Blanche" userId="88dddee8d1325641" providerId="LiveId" clId="{F57E7962-99F8-4B21-95C7-2A20C14A498F}" dt="2022-12-29T15:10:24.413" v="2953" actId="20577"/>
          <ac:spMkLst>
            <pc:docMk/>
            <pc:sldMk cId="4278648346" sldId="323"/>
            <ac:spMk id="26" creationId="{049DAFDC-755E-E330-A5D1-FBE03EE820C7}"/>
          </ac:spMkLst>
        </pc:spChg>
        <pc:spChg chg="mod">
          <ac:chgData name="Niamh Blanche" userId="88dddee8d1325641" providerId="LiveId" clId="{F57E7962-99F8-4B21-95C7-2A20C14A498F}" dt="2022-12-29T15:10:29.712" v="2960" actId="20577"/>
          <ac:spMkLst>
            <pc:docMk/>
            <pc:sldMk cId="4278648346" sldId="323"/>
            <ac:spMk id="29" creationId="{2BCF36D2-7B5E-2596-2AB1-264134D9E27C}"/>
          </ac:spMkLst>
        </pc:spChg>
        <pc:spChg chg="mod">
          <ac:chgData name="Niamh Blanche" userId="88dddee8d1325641" providerId="LiveId" clId="{F57E7962-99F8-4B21-95C7-2A20C14A498F}" dt="2022-12-29T15:10:10.849" v="2931" actId="20577"/>
          <ac:spMkLst>
            <pc:docMk/>
            <pc:sldMk cId="4278648346" sldId="323"/>
            <ac:spMk id="31" creationId="{CDA97EE5-65B0-0456-3B11-ADC07E9A8B2A}"/>
          </ac:spMkLst>
        </pc:spChg>
        <pc:spChg chg="mod">
          <ac:chgData name="Niamh Blanche" userId="88dddee8d1325641" providerId="LiveId" clId="{F57E7962-99F8-4B21-95C7-2A20C14A498F}" dt="2022-12-29T15:11:57.867" v="3040" actId="20577"/>
          <ac:spMkLst>
            <pc:docMk/>
            <pc:sldMk cId="4278648346" sldId="323"/>
            <ac:spMk id="34" creationId="{E2BA18E0-D052-033A-DE20-9C4C3E077C7E}"/>
          </ac:spMkLst>
        </pc:spChg>
        <pc:spChg chg="mod">
          <ac:chgData name="Niamh Blanche" userId="88dddee8d1325641" providerId="LiveId" clId="{F57E7962-99F8-4B21-95C7-2A20C14A498F}" dt="2022-12-29T15:10:16.166" v="2942" actId="20577"/>
          <ac:spMkLst>
            <pc:docMk/>
            <pc:sldMk cId="4278648346" sldId="323"/>
            <ac:spMk id="37" creationId="{FB3AFE16-A08B-53B8-FC27-C7CF5202ED2A}"/>
          </ac:spMkLst>
        </pc:spChg>
        <pc:spChg chg="mod">
          <ac:chgData name="Niamh Blanche" userId="88dddee8d1325641" providerId="LiveId" clId="{F57E7962-99F8-4B21-95C7-2A20C14A498F}" dt="2022-12-29T15:11:24.423" v="3013" actId="20577"/>
          <ac:spMkLst>
            <pc:docMk/>
            <pc:sldMk cId="4278648346" sldId="323"/>
            <ac:spMk id="40" creationId="{D1BBEDD5-37E6-E255-D780-8A6AC31CD8D2}"/>
          </ac:spMkLst>
        </pc:spChg>
        <pc:spChg chg="mod">
          <ac:chgData name="Niamh Blanche" userId="88dddee8d1325641" providerId="LiveId" clId="{F57E7962-99F8-4B21-95C7-2A20C14A498F}" dt="2022-12-29T15:10:02.154" v="2916" actId="20577"/>
          <ac:spMkLst>
            <pc:docMk/>
            <pc:sldMk cId="4278648346" sldId="323"/>
            <ac:spMk id="43" creationId="{B5F5636C-4794-2CE7-B8C8-39D65C0A5804}"/>
          </ac:spMkLst>
        </pc:spChg>
        <pc:spChg chg="mod">
          <ac:chgData name="Niamh Blanche" userId="88dddee8d1325641" providerId="LiveId" clId="{F57E7962-99F8-4B21-95C7-2A20C14A498F}" dt="2022-12-29T15:11:40.932" v="3025" actId="20577"/>
          <ac:spMkLst>
            <pc:docMk/>
            <pc:sldMk cId="4278648346" sldId="323"/>
            <ac:spMk id="46" creationId="{BF81D749-3D35-894B-2DB3-EEE3C7CC2672}"/>
          </ac:spMkLst>
        </pc:spChg>
      </pc:sldChg>
      <pc:sldChg chg="delSp modSp add mod">
        <pc:chgData name="Niamh Blanche" userId="88dddee8d1325641" providerId="LiveId" clId="{F57E7962-99F8-4B21-95C7-2A20C14A498F}" dt="2022-12-29T15:32:31.056" v="3935" actId="478"/>
        <pc:sldMkLst>
          <pc:docMk/>
          <pc:sldMk cId="2372261667" sldId="324"/>
        </pc:sldMkLst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3" creationId="{FC197163-B129-4CE9-A6BE-6115A3D408ED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5" creationId="{AA10CBA2-F8EE-E201-07EE-44AA6C8CA464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6" creationId="{7C260EE0-24B6-871A-083B-63E3DF7DA329}"/>
          </ac:spMkLst>
        </pc:spChg>
        <pc:spChg chg="del mod">
          <ac:chgData name="Niamh Blanche" userId="88dddee8d1325641" providerId="LiveId" clId="{F57E7962-99F8-4B21-95C7-2A20C14A498F}" dt="2022-12-29T15:32:22.660" v="3931" actId="478"/>
          <ac:spMkLst>
            <pc:docMk/>
            <pc:sldMk cId="2372261667" sldId="324"/>
            <ac:spMk id="7" creationId="{573438C3-4F74-A0D7-826B-D18F221D9A22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9" creationId="{1E230016-7BD0-40C6-16EF-FC3EDD9DDEE0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10" creationId="{EF46A17C-FD6C-6782-9467-9A51E6042F94}"/>
          </ac:spMkLst>
        </pc:spChg>
        <pc:spChg chg="del mod">
          <ac:chgData name="Niamh Blanche" userId="88dddee8d1325641" providerId="LiveId" clId="{F57E7962-99F8-4B21-95C7-2A20C14A498F}" dt="2022-12-29T15:32:24.478" v="3932" actId="478"/>
          <ac:spMkLst>
            <pc:docMk/>
            <pc:sldMk cId="2372261667" sldId="324"/>
            <ac:spMk id="11" creationId="{9FE520EC-7BA6-B30E-F5DB-BFF6E35095C2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13" creationId="{A48F4F71-956C-2A8A-9343-08C9CB72B528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14" creationId="{FAA308E5-C5E9-DF0E-9099-F41B923F5B71}"/>
          </ac:spMkLst>
        </pc:spChg>
        <pc:spChg chg="del mod">
          <ac:chgData name="Niamh Blanche" userId="88dddee8d1325641" providerId="LiveId" clId="{F57E7962-99F8-4B21-95C7-2A20C14A498F}" dt="2022-12-29T15:32:26.945" v="3933" actId="478"/>
          <ac:spMkLst>
            <pc:docMk/>
            <pc:sldMk cId="2372261667" sldId="324"/>
            <ac:spMk id="15" creationId="{7D6A9023-C858-E0DE-963D-E506CB4BCC87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17" creationId="{6B7E5D7D-7DAE-78AA-FF79-52B786BEC205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18" creationId="{D8C41F1C-7E9D-26DA-EBB3-1A83056C2B74}"/>
          </ac:spMkLst>
        </pc:spChg>
        <pc:spChg chg="del mod">
          <ac:chgData name="Niamh Blanche" userId="88dddee8d1325641" providerId="LiveId" clId="{F57E7962-99F8-4B21-95C7-2A20C14A498F}" dt="2022-12-29T15:32:28.920" v="3934" actId="478"/>
          <ac:spMkLst>
            <pc:docMk/>
            <pc:sldMk cId="2372261667" sldId="324"/>
            <ac:spMk id="19" creationId="{915EC5E8-0BDC-7882-3322-54FD3084E12A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21" creationId="{30AE306F-F877-A9AE-690A-1BEA2FFB1667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22" creationId="{86B2D009-8532-683A-8E57-03526DCB06B3}"/>
          </ac:spMkLst>
        </pc:spChg>
        <pc:spChg chg="del mod">
          <ac:chgData name="Niamh Blanche" userId="88dddee8d1325641" providerId="LiveId" clId="{F57E7962-99F8-4B21-95C7-2A20C14A498F}" dt="2022-12-29T15:32:31.056" v="3935" actId="478"/>
          <ac:spMkLst>
            <pc:docMk/>
            <pc:sldMk cId="2372261667" sldId="324"/>
            <ac:spMk id="23" creationId="{A6400C3C-F7FD-8EA5-1258-280FE744545F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25" creationId="{2FEABFCD-785D-8FF2-1D8F-2EF023318C87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26" creationId="{049DAFDC-755E-E330-A5D1-FBE03EE820C7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28" creationId="{092CEC87-2BFE-08E0-1530-3E9B7E0BB8B2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29" creationId="{2BCF36D2-7B5E-2596-2AB1-264134D9E27C}"/>
          </ac:spMkLst>
        </pc:spChg>
        <pc:spChg chg="del mod">
          <ac:chgData name="Niamh Blanche" userId="88dddee8d1325641" providerId="LiveId" clId="{F57E7962-99F8-4B21-95C7-2A20C14A498F}" dt="2022-12-29T15:32:20.718" v="3930" actId="478"/>
          <ac:spMkLst>
            <pc:docMk/>
            <pc:sldMk cId="2372261667" sldId="324"/>
            <ac:spMk id="30" creationId="{23245E83-97C8-400E-C879-1E52C1BDFD4F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31" creationId="{CDA97EE5-65B0-0456-3B11-ADC07E9A8B2A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33" creationId="{FF6FA7DD-8BB9-C0C0-2AE3-AE4BE6C3EF11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34" creationId="{E2BA18E0-D052-033A-DE20-9C4C3E077C7E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36" creationId="{AF126A6A-5BD2-855C-B9E9-CE9D21B49D2E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37" creationId="{FB3AFE16-A08B-53B8-FC27-C7CF5202ED2A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39" creationId="{72EE3A96-F7B6-EDAA-5718-D8B2E44871A1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40" creationId="{D1BBEDD5-37E6-E255-D780-8A6AC31CD8D2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42" creationId="{B4C7651C-504F-4F68-41CB-F5FF3CE36B88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43" creationId="{B5F5636C-4794-2CE7-B8C8-39D65C0A5804}"/>
          </ac:spMkLst>
        </pc:spChg>
        <pc:spChg chg="mod">
          <ac:chgData name="Niamh Blanche" userId="88dddee8d1325641" providerId="LiveId" clId="{F57E7962-99F8-4B21-95C7-2A20C14A498F}" dt="2022-12-29T15:32:17.064" v="3929" actId="207"/>
          <ac:spMkLst>
            <pc:docMk/>
            <pc:sldMk cId="2372261667" sldId="324"/>
            <ac:spMk id="46" creationId="{BF81D749-3D35-894B-2DB3-EEE3C7CC2672}"/>
          </ac:spMkLst>
        </pc:s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2" creationId="{3DF31F16-7B0C-0364-DBAA-214B24A1C937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4" creationId="{475BC7CB-9A64-E707-68B7-83FAC7139594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8" creationId="{88506940-A298-3E6B-AFFC-9C116BC734FB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12" creationId="{1903CA1A-33C1-98AB-8B19-0CA46DF5DAE3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16" creationId="{0EC1EE58-4F30-9028-4957-BD6D7865AB06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20" creationId="{3E579A60-C1CC-15F7-843F-E6ED7F6EE524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24" creationId="{61FF2EAA-2D70-E832-30BC-89B5097CEF3D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27" creationId="{5C34C19B-F4D6-D306-D47B-F52A9E1A8737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32" creationId="{9FC8986B-8AE3-D92F-2BE5-C41F42E6FA1D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35" creationId="{78636301-C075-078D-A7D9-9A754DE17C53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38" creationId="{3788D5BB-74E4-A4F3-B605-2DE64FAF5FF1}"/>
          </ac:grpSpMkLst>
        </pc:grpChg>
        <pc:grpChg chg="mod">
          <ac:chgData name="Niamh Blanche" userId="88dddee8d1325641" providerId="LiveId" clId="{F57E7962-99F8-4B21-95C7-2A20C14A498F}" dt="2022-12-29T15:32:17.064" v="3929" actId="207"/>
          <ac:grpSpMkLst>
            <pc:docMk/>
            <pc:sldMk cId="2372261667" sldId="324"/>
            <ac:grpSpMk id="41" creationId="{174BAD40-A198-C199-D7EA-0976CF6D612C}"/>
          </ac:grpSpMkLst>
        </pc:grpChg>
      </pc:sldChg>
      <pc:sldChg chg="modSp add mod">
        <pc:chgData name="Niamh Blanche" userId="88dddee8d1325641" providerId="LiveId" clId="{F57E7962-99F8-4B21-95C7-2A20C14A498F}" dt="2022-12-29T15:17:17.074" v="3390" actId="20577"/>
        <pc:sldMkLst>
          <pc:docMk/>
          <pc:sldMk cId="3295363955" sldId="325"/>
        </pc:sldMkLst>
        <pc:spChg chg="mod">
          <ac:chgData name="Niamh Blanche" userId="88dddee8d1325641" providerId="LiveId" clId="{F57E7962-99F8-4B21-95C7-2A20C14A498F}" dt="2022-12-29T15:14:38.474" v="3196" actId="20577"/>
          <ac:spMkLst>
            <pc:docMk/>
            <pc:sldMk cId="3295363955" sldId="325"/>
            <ac:spMk id="6" creationId="{7C260EE0-24B6-871A-083B-63E3DF7DA329}"/>
          </ac:spMkLst>
        </pc:spChg>
        <pc:spChg chg="mod">
          <ac:chgData name="Niamh Blanche" userId="88dddee8d1325641" providerId="LiveId" clId="{F57E7962-99F8-4B21-95C7-2A20C14A498F}" dt="2022-12-29T15:15:20.587" v="3247" actId="20577"/>
          <ac:spMkLst>
            <pc:docMk/>
            <pc:sldMk cId="3295363955" sldId="325"/>
            <ac:spMk id="10" creationId="{EF46A17C-FD6C-6782-9467-9A51E6042F94}"/>
          </ac:spMkLst>
        </pc:spChg>
        <pc:spChg chg="mod">
          <ac:chgData name="Niamh Blanche" userId="88dddee8d1325641" providerId="LiveId" clId="{F57E7962-99F8-4B21-95C7-2A20C14A498F}" dt="2022-12-29T15:15:28.157" v="3256" actId="20577"/>
          <ac:spMkLst>
            <pc:docMk/>
            <pc:sldMk cId="3295363955" sldId="325"/>
            <ac:spMk id="14" creationId="{FAA308E5-C5E9-DF0E-9099-F41B923F5B71}"/>
          </ac:spMkLst>
        </pc:spChg>
        <pc:spChg chg="mod">
          <ac:chgData name="Niamh Blanche" userId="88dddee8d1325641" providerId="LiveId" clId="{F57E7962-99F8-4B21-95C7-2A20C14A498F}" dt="2022-12-29T15:15:45.244" v="3279" actId="14100"/>
          <ac:spMkLst>
            <pc:docMk/>
            <pc:sldMk cId="3295363955" sldId="325"/>
            <ac:spMk id="18" creationId="{D8C41F1C-7E9D-26DA-EBB3-1A83056C2B74}"/>
          </ac:spMkLst>
        </pc:spChg>
        <pc:spChg chg="mod">
          <ac:chgData name="Niamh Blanche" userId="88dddee8d1325641" providerId="LiveId" clId="{F57E7962-99F8-4B21-95C7-2A20C14A498F}" dt="2022-12-29T15:15:36.832" v="3267" actId="20577"/>
          <ac:spMkLst>
            <pc:docMk/>
            <pc:sldMk cId="3295363955" sldId="325"/>
            <ac:spMk id="22" creationId="{86B2D009-8532-683A-8E57-03526DCB06B3}"/>
          </ac:spMkLst>
        </pc:spChg>
        <pc:spChg chg="mod">
          <ac:chgData name="Niamh Blanche" userId="88dddee8d1325641" providerId="LiveId" clId="{F57E7962-99F8-4B21-95C7-2A20C14A498F}" dt="2022-12-29T15:15:00.528" v="3231" actId="20577"/>
          <ac:spMkLst>
            <pc:docMk/>
            <pc:sldMk cId="3295363955" sldId="325"/>
            <ac:spMk id="26" creationId="{049DAFDC-755E-E330-A5D1-FBE03EE820C7}"/>
          </ac:spMkLst>
        </pc:spChg>
        <pc:spChg chg="mod">
          <ac:chgData name="Niamh Blanche" userId="88dddee8d1325641" providerId="LiveId" clId="{F57E7962-99F8-4B21-95C7-2A20C14A498F}" dt="2022-12-29T15:15:09.912" v="3238" actId="20577"/>
          <ac:spMkLst>
            <pc:docMk/>
            <pc:sldMk cId="3295363955" sldId="325"/>
            <ac:spMk id="29" creationId="{2BCF36D2-7B5E-2596-2AB1-264134D9E27C}"/>
          </ac:spMkLst>
        </pc:spChg>
        <pc:spChg chg="mod">
          <ac:chgData name="Niamh Blanche" userId="88dddee8d1325641" providerId="LiveId" clId="{F57E7962-99F8-4B21-95C7-2A20C14A498F}" dt="2022-12-29T15:14:48.349" v="3212" actId="20577"/>
          <ac:spMkLst>
            <pc:docMk/>
            <pc:sldMk cId="3295363955" sldId="325"/>
            <ac:spMk id="31" creationId="{CDA97EE5-65B0-0456-3B11-ADC07E9A8B2A}"/>
          </ac:spMkLst>
        </pc:spChg>
        <pc:spChg chg="mod">
          <ac:chgData name="Niamh Blanche" userId="88dddee8d1325641" providerId="LiveId" clId="{F57E7962-99F8-4B21-95C7-2A20C14A498F}" dt="2022-12-29T15:15:54.188" v="3290" actId="20577"/>
          <ac:spMkLst>
            <pc:docMk/>
            <pc:sldMk cId="3295363955" sldId="325"/>
            <ac:spMk id="34" creationId="{E2BA18E0-D052-033A-DE20-9C4C3E077C7E}"/>
          </ac:spMkLst>
        </pc:spChg>
        <pc:spChg chg="mod">
          <ac:chgData name="Niamh Blanche" userId="88dddee8d1325641" providerId="LiveId" clId="{F57E7962-99F8-4B21-95C7-2A20C14A498F}" dt="2022-12-29T15:14:52.006" v="3220" actId="20577"/>
          <ac:spMkLst>
            <pc:docMk/>
            <pc:sldMk cId="3295363955" sldId="325"/>
            <ac:spMk id="37" creationId="{FB3AFE16-A08B-53B8-FC27-C7CF5202ED2A}"/>
          </ac:spMkLst>
        </pc:spChg>
        <pc:spChg chg="mod">
          <ac:chgData name="Niamh Blanche" userId="88dddee8d1325641" providerId="LiveId" clId="{F57E7962-99F8-4B21-95C7-2A20C14A498F}" dt="2022-12-29T15:17:17.074" v="3390" actId="20577"/>
          <ac:spMkLst>
            <pc:docMk/>
            <pc:sldMk cId="3295363955" sldId="325"/>
            <ac:spMk id="40" creationId="{D1BBEDD5-37E6-E255-D780-8A6AC31CD8D2}"/>
          </ac:spMkLst>
        </pc:spChg>
        <pc:spChg chg="mod">
          <ac:chgData name="Niamh Blanche" userId="88dddee8d1325641" providerId="LiveId" clId="{F57E7962-99F8-4B21-95C7-2A20C14A498F}" dt="2022-12-29T15:14:43.322" v="3204" actId="20577"/>
          <ac:spMkLst>
            <pc:docMk/>
            <pc:sldMk cId="3295363955" sldId="325"/>
            <ac:spMk id="43" creationId="{B5F5636C-4794-2CE7-B8C8-39D65C0A5804}"/>
          </ac:spMkLst>
        </pc:spChg>
        <pc:spChg chg="mod">
          <ac:chgData name="Niamh Blanche" userId="88dddee8d1325641" providerId="LiveId" clId="{F57E7962-99F8-4B21-95C7-2A20C14A498F}" dt="2022-12-29T15:16:24.235" v="3318" actId="20577"/>
          <ac:spMkLst>
            <pc:docMk/>
            <pc:sldMk cId="3295363955" sldId="325"/>
            <ac:spMk id="46" creationId="{BF81D749-3D35-894B-2DB3-EEE3C7CC2672}"/>
          </ac:spMkLst>
        </pc:spChg>
      </pc:sldChg>
      <pc:sldChg chg="delSp modSp add mod">
        <pc:chgData name="Niamh Blanche" userId="88dddee8d1325641" providerId="LiveId" clId="{F57E7962-99F8-4B21-95C7-2A20C14A498F}" dt="2022-12-29T15:32:53.104" v="3942" actId="478"/>
        <pc:sldMkLst>
          <pc:docMk/>
          <pc:sldMk cId="14572194" sldId="326"/>
        </pc:sldMkLst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3" creationId="{FC197163-B129-4CE9-A6BE-6115A3D408ED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5" creationId="{AA10CBA2-F8EE-E201-07EE-44AA6C8CA464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6" creationId="{7C260EE0-24B6-871A-083B-63E3DF7DA329}"/>
          </ac:spMkLst>
        </pc:spChg>
        <pc:spChg chg="del mod">
          <ac:chgData name="Niamh Blanche" userId="88dddee8d1325641" providerId="LiveId" clId="{F57E7962-99F8-4B21-95C7-2A20C14A498F}" dt="2022-12-29T15:32:45.244" v="3938" actId="478"/>
          <ac:spMkLst>
            <pc:docMk/>
            <pc:sldMk cId="14572194" sldId="326"/>
            <ac:spMk id="7" creationId="{573438C3-4F74-A0D7-826B-D18F221D9A22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9" creationId="{1E230016-7BD0-40C6-16EF-FC3EDD9DDEE0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10" creationId="{EF46A17C-FD6C-6782-9467-9A51E6042F94}"/>
          </ac:spMkLst>
        </pc:spChg>
        <pc:spChg chg="del mod">
          <ac:chgData name="Niamh Blanche" userId="88dddee8d1325641" providerId="LiveId" clId="{F57E7962-99F8-4B21-95C7-2A20C14A498F}" dt="2022-12-29T15:32:47.219" v="3939" actId="478"/>
          <ac:spMkLst>
            <pc:docMk/>
            <pc:sldMk cId="14572194" sldId="326"/>
            <ac:spMk id="11" creationId="{9FE520EC-7BA6-B30E-F5DB-BFF6E35095C2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13" creationId="{A48F4F71-956C-2A8A-9343-08C9CB72B528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14" creationId="{FAA308E5-C5E9-DF0E-9099-F41B923F5B71}"/>
          </ac:spMkLst>
        </pc:spChg>
        <pc:spChg chg="del mod">
          <ac:chgData name="Niamh Blanche" userId="88dddee8d1325641" providerId="LiveId" clId="{F57E7962-99F8-4B21-95C7-2A20C14A498F}" dt="2022-12-29T15:32:49.102" v="3940" actId="478"/>
          <ac:spMkLst>
            <pc:docMk/>
            <pc:sldMk cId="14572194" sldId="326"/>
            <ac:spMk id="15" creationId="{7D6A9023-C858-E0DE-963D-E506CB4BCC87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17" creationId="{6B7E5D7D-7DAE-78AA-FF79-52B786BEC205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18" creationId="{D8C41F1C-7E9D-26DA-EBB3-1A83056C2B74}"/>
          </ac:spMkLst>
        </pc:spChg>
        <pc:spChg chg="del mod">
          <ac:chgData name="Niamh Blanche" userId="88dddee8d1325641" providerId="LiveId" clId="{F57E7962-99F8-4B21-95C7-2A20C14A498F}" dt="2022-12-29T15:32:51.143" v="3941" actId="478"/>
          <ac:spMkLst>
            <pc:docMk/>
            <pc:sldMk cId="14572194" sldId="326"/>
            <ac:spMk id="19" creationId="{915EC5E8-0BDC-7882-3322-54FD3084E12A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21" creationId="{30AE306F-F877-A9AE-690A-1BEA2FFB1667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22" creationId="{86B2D009-8532-683A-8E57-03526DCB06B3}"/>
          </ac:spMkLst>
        </pc:spChg>
        <pc:spChg chg="del mod">
          <ac:chgData name="Niamh Blanche" userId="88dddee8d1325641" providerId="LiveId" clId="{F57E7962-99F8-4B21-95C7-2A20C14A498F}" dt="2022-12-29T15:32:53.104" v="3942" actId="478"/>
          <ac:spMkLst>
            <pc:docMk/>
            <pc:sldMk cId="14572194" sldId="326"/>
            <ac:spMk id="23" creationId="{A6400C3C-F7FD-8EA5-1258-280FE744545F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25" creationId="{2FEABFCD-785D-8FF2-1D8F-2EF023318C87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26" creationId="{049DAFDC-755E-E330-A5D1-FBE03EE820C7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28" creationId="{092CEC87-2BFE-08E0-1530-3E9B7E0BB8B2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29" creationId="{2BCF36D2-7B5E-2596-2AB1-264134D9E27C}"/>
          </ac:spMkLst>
        </pc:spChg>
        <pc:spChg chg="del mod">
          <ac:chgData name="Niamh Blanche" userId="88dddee8d1325641" providerId="LiveId" clId="{F57E7962-99F8-4B21-95C7-2A20C14A498F}" dt="2022-12-29T15:32:43.032" v="3937" actId="478"/>
          <ac:spMkLst>
            <pc:docMk/>
            <pc:sldMk cId="14572194" sldId="326"/>
            <ac:spMk id="30" creationId="{23245E83-97C8-400E-C879-1E52C1BDFD4F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31" creationId="{CDA97EE5-65B0-0456-3B11-ADC07E9A8B2A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33" creationId="{FF6FA7DD-8BB9-C0C0-2AE3-AE4BE6C3EF11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34" creationId="{E2BA18E0-D052-033A-DE20-9C4C3E077C7E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36" creationId="{AF126A6A-5BD2-855C-B9E9-CE9D21B49D2E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37" creationId="{FB3AFE16-A08B-53B8-FC27-C7CF5202ED2A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39" creationId="{72EE3A96-F7B6-EDAA-5718-D8B2E44871A1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40" creationId="{D1BBEDD5-37E6-E255-D780-8A6AC31CD8D2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42" creationId="{B4C7651C-504F-4F68-41CB-F5FF3CE36B88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43" creationId="{B5F5636C-4794-2CE7-B8C8-39D65C0A5804}"/>
          </ac:spMkLst>
        </pc:spChg>
        <pc:spChg chg="mod">
          <ac:chgData name="Niamh Blanche" userId="88dddee8d1325641" providerId="LiveId" clId="{F57E7962-99F8-4B21-95C7-2A20C14A498F}" dt="2022-12-29T15:32:40.117" v="3936" actId="207"/>
          <ac:spMkLst>
            <pc:docMk/>
            <pc:sldMk cId="14572194" sldId="326"/>
            <ac:spMk id="46" creationId="{BF81D749-3D35-894B-2DB3-EEE3C7CC2672}"/>
          </ac:spMkLst>
        </pc:s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2" creationId="{3DF31F16-7B0C-0364-DBAA-214B24A1C937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4" creationId="{475BC7CB-9A64-E707-68B7-83FAC7139594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8" creationId="{88506940-A298-3E6B-AFFC-9C116BC734FB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12" creationId="{1903CA1A-33C1-98AB-8B19-0CA46DF5DAE3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16" creationId="{0EC1EE58-4F30-9028-4957-BD6D7865AB06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20" creationId="{3E579A60-C1CC-15F7-843F-E6ED7F6EE524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24" creationId="{61FF2EAA-2D70-E832-30BC-89B5097CEF3D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27" creationId="{5C34C19B-F4D6-D306-D47B-F52A9E1A8737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32" creationId="{9FC8986B-8AE3-D92F-2BE5-C41F42E6FA1D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35" creationId="{78636301-C075-078D-A7D9-9A754DE17C53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38" creationId="{3788D5BB-74E4-A4F3-B605-2DE64FAF5FF1}"/>
          </ac:grpSpMkLst>
        </pc:grpChg>
        <pc:grpChg chg="mod">
          <ac:chgData name="Niamh Blanche" userId="88dddee8d1325641" providerId="LiveId" clId="{F57E7962-99F8-4B21-95C7-2A20C14A498F}" dt="2022-12-29T15:32:40.117" v="3936" actId="207"/>
          <ac:grpSpMkLst>
            <pc:docMk/>
            <pc:sldMk cId="14572194" sldId="326"/>
            <ac:grpSpMk id="41" creationId="{174BAD40-A198-C199-D7EA-0976CF6D612C}"/>
          </ac:grpSpMkLst>
        </pc:grpChg>
      </pc:sldChg>
      <pc:sldChg chg="delSp modSp add mod">
        <pc:chgData name="Niamh Blanche" userId="88dddee8d1325641" providerId="LiveId" clId="{F57E7962-99F8-4B21-95C7-2A20C14A498F}" dt="2022-12-29T15:33:06.991" v="3947" actId="478"/>
        <pc:sldMkLst>
          <pc:docMk/>
          <pc:sldMk cId="3905280207" sldId="327"/>
        </pc:sldMkLst>
        <pc:spChg chg="mod">
          <ac:chgData name="Niamh Blanche" userId="88dddee8d1325641" providerId="LiveId" clId="{F57E7962-99F8-4B21-95C7-2A20C14A498F}" dt="2022-12-29T15:20:00.452" v="3491" actId="20577"/>
          <ac:spMkLst>
            <pc:docMk/>
            <pc:sldMk cId="3905280207" sldId="327"/>
            <ac:spMk id="6" creationId="{7C260EE0-24B6-871A-083B-63E3DF7DA329}"/>
          </ac:spMkLst>
        </pc:spChg>
        <pc:spChg chg="del">
          <ac:chgData name="Niamh Blanche" userId="88dddee8d1325641" providerId="LiveId" clId="{F57E7962-99F8-4B21-95C7-2A20C14A498F}" dt="2022-12-29T15:33:06.991" v="3947" actId="478"/>
          <ac:spMkLst>
            <pc:docMk/>
            <pc:sldMk cId="3905280207" sldId="327"/>
            <ac:spMk id="7" creationId="{573438C3-4F74-A0D7-826B-D18F221D9A22}"/>
          </ac:spMkLst>
        </pc:spChg>
        <pc:spChg chg="mod">
          <ac:chgData name="Niamh Blanche" userId="88dddee8d1325641" providerId="LiveId" clId="{F57E7962-99F8-4B21-95C7-2A20C14A498F}" dt="2022-12-29T15:20:21.737" v="3531" actId="20577"/>
          <ac:spMkLst>
            <pc:docMk/>
            <pc:sldMk cId="3905280207" sldId="327"/>
            <ac:spMk id="10" creationId="{EF46A17C-FD6C-6782-9467-9A51E6042F94}"/>
          </ac:spMkLst>
        </pc:spChg>
        <pc:spChg chg="del">
          <ac:chgData name="Niamh Blanche" userId="88dddee8d1325641" providerId="LiveId" clId="{F57E7962-99F8-4B21-95C7-2A20C14A498F}" dt="2022-12-29T15:33:05.093" v="3946" actId="478"/>
          <ac:spMkLst>
            <pc:docMk/>
            <pc:sldMk cId="3905280207" sldId="327"/>
            <ac:spMk id="11" creationId="{9FE520EC-7BA6-B30E-F5DB-BFF6E35095C2}"/>
          </ac:spMkLst>
        </pc:spChg>
        <pc:spChg chg="mod">
          <ac:chgData name="Niamh Blanche" userId="88dddee8d1325641" providerId="LiveId" clId="{F57E7962-99F8-4B21-95C7-2A20C14A498F}" dt="2022-12-29T15:21:22.984" v="3573" actId="20577"/>
          <ac:spMkLst>
            <pc:docMk/>
            <pc:sldMk cId="3905280207" sldId="327"/>
            <ac:spMk id="14" creationId="{FAA308E5-C5E9-DF0E-9099-F41B923F5B71}"/>
          </ac:spMkLst>
        </pc:spChg>
        <pc:spChg chg="del">
          <ac:chgData name="Niamh Blanche" userId="88dddee8d1325641" providerId="LiveId" clId="{F57E7962-99F8-4B21-95C7-2A20C14A498F}" dt="2022-12-29T15:33:03.021" v="3945" actId="478"/>
          <ac:spMkLst>
            <pc:docMk/>
            <pc:sldMk cId="3905280207" sldId="327"/>
            <ac:spMk id="15" creationId="{7D6A9023-C858-E0DE-963D-E506CB4BCC87}"/>
          </ac:spMkLst>
        </pc:spChg>
        <pc:spChg chg="mod">
          <ac:chgData name="Niamh Blanche" userId="88dddee8d1325641" providerId="LiveId" clId="{F57E7962-99F8-4B21-95C7-2A20C14A498F}" dt="2022-12-29T15:21:12.275" v="3562" actId="20577"/>
          <ac:spMkLst>
            <pc:docMk/>
            <pc:sldMk cId="3905280207" sldId="327"/>
            <ac:spMk id="18" creationId="{D8C41F1C-7E9D-26DA-EBB3-1A83056C2B74}"/>
          </ac:spMkLst>
        </pc:spChg>
        <pc:spChg chg="del">
          <ac:chgData name="Niamh Blanche" userId="88dddee8d1325641" providerId="LiveId" clId="{F57E7962-99F8-4B21-95C7-2A20C14A498F}" dt="2022-12-29T15:33:00.779" v="3944" actId="478"/>
          <ac:spMkLst>
            <pc:docMk/>
            <pc:sldMk cId="3905280207" sldId="327"/>
            <ac:spMk id="19" creationId="{915EC5E8-0BDC-7882-3322-54FD3084E12A}"/>
          </ac:spMkLst>
        </pc:spChg>
        <pc:spChg chg="mod">
          <ac:chgData name="Niamh Blanche" userId="88dddee8d1325641" providerId="LiveId" clId="{F57E7962-99F8-4B21-95C7-2A20C14A498F}" dt="2022-12-29T15:20:05.255" v="3501" actId="20577"/>
          <ac:spMkLst>
            <pc:docMk/>
            <pc:sldMk cId="3905280207" sldId="327"/>
            <ac:spMk id="22" creationId="{86B2D009-8532-683A-8E57-03526DCB06B3}"/>
          </ac:spMkLst>
        </pc:spChg>
        <pc:spChg chg="del">
          <ac:chgData name="Niamh Blanche" userId="88dddee8d1325641" providerId="LiveId" clId="{F57E7962-99F8-4B21-95C7-2A20C14A498F}" dt="2022-12-29T15:32:58.959" v="3943" actId="478"/>
          <ac:spMkLst>
            <pc:docMk/>
            <pc:sldMk cId="3905280207" sldId="327"/>
            <ac:spMk id="23" creationId="{A6400C3C-F7FD-8EA5-1258-280FE744545F}"/>
          </ac:spMkLst>
        </pc:spChg>
        <pc:spChg chg="mod">
          <ac:chgData name="Niamh Blanche" userId="88dddee8d1325641" providerId="LiveId" clId="{F57E7962-99F8-4B21-95C7-2A20C14A498F}" dt="2022-12-29T15:21:06.269" v="3553" actId="20577"/>
          <ac:spMkLst>
            <pc:docMk/>
            <pc:sldMk cId="3905280207" sldId="327"/>
            <ac:spMk id="29" creationId="{2BCF36D2-7B5E-2596-2AB1-264134D9E27C}"/>
          </ac:spMkLst>
        </pc:spChg>
        <pc:spChg chg="mod">
          <ac:chgData name="Niamh Blanche" userId="88dddee8d1325641" providerId="LiveId" clId="{F57E7962-99F8-4B21-95C7-2A20C14A498F}" dt="2022-12-29T15:22:42.841" v="3603" actId="20577"/>
          <ac:spMkLst>
            <pc:docMk/>
            <pc:sldMk cId="3905280207" sldId="327"/>
            <ac:spMk id="34" creationId="{E2BA18E0-D052-033A-DE20-9C4C3E077C7E}"/>
          </ac:spMkLst>
        </pc:spChg>
        <pc:spChg chg="mod">
          <ac:chgData name="Niamh Blanche" userId="88dddee8d1325641" providerId="LiveId" clId="{F57E7962-99F8-4B21-95C7-2A20C14A498F}" dt="2022-12-29T15:20:49.523" v="3549" actId="20577"/>
          <ac:spMkLst>
            <pc:docMk/>
            <pc:sldMk cId="3905280207" sldId="327"/>
            <ac:spMk id="37" creationId="{FB3AFE16-A08B-53B8-FC27-C7CF5202ED2A}"/>
          </ac:spMkLst>
        </pc:spChg>
        <pc:spChg chg="mod">
          <ac:chgData name="Niamh Blanche" userId="88dddee8d1325641" providerId="LiveId" clId="{F57E7962-99F8-4B21-95C7-2A20C14A498F}" dt="2022-12-29T15:21:59.757" v="3582" actId="20577"/>
          <ac:spMkLst>
            <pc:docMk/>
            <pc:sldMk cId="3905280207" sldId="327"/>
            <ac:spMk id="40" creationId="{D1BBEDD5-37E6-E255-D780-8A6AC31CD8D2}"/>
          </ac:spMkLst>
        </pc:spChg>
        <pc:spChg chg="mod">
          <ac:chgData name="Niamh Blanche" userId="88dddee8d1325641" providerId="LiveId" clId="{F57E7962-99F8-4B21-95C7-2A20C14A498F}" dt="2022-12-29T15:20:30.413" v="3540" actId="20577"/>
          <ac:spMkLst>
            <pc:docMk/>
            <pc:sldMk cId="3905280207" sldId="327"/>
            <ac:spMk id="43" creationId="{B5F5636C-4794-2CE7-B8C8-39D65C0A5804}"/>
          </ac:spMkLst>
        </pc:spChg>
        <pc:spChg chg="mod">
          <ac:chgData name="Niamh Blanche" userId="88dddee8d1325641" providerId="LiveId" clId="{F57E7962-99F8-4B21-95C7-2A20C14A498F}" dt="2022-12-29T15:22:15.834" v="3591" actId="122"/>
          <ac:spMkLst>
            <pc:docMk/>
            <pc:sldMk cId="3905280207" sldId="327"/>
            <ac:spMk id="46" creationId="{BF81D749-3D35-894B-2DB3-EEE3C7CC2672}"/>
          </ac:spMkLst>
        </pc:spChg>
      </pc:sldChg>
      <pc:sldChg chg="addSp delSp modSp add mod">
        <pc:chgData name="Niamh Blanche" userId="88dddee8d1325641" providerId="LiveId" clId="{F57E7962-99F8-4B21-95C7-2A20C14A498F}" dt="2022-12-29T15:59:51.768" v="6090" actId="114"/>
        <pc:sldMkLst>
          <pc:docMk/>
          <pc:sldMk cId="311182807" sldId="328"/>
        </pc:sldMkLst>
        <pc:spChg chg="mod">
          <ac:chgData name="Niamh Blanche" userId="88dddee8d1325641" providerId="LiveId" clId="{F57E7962-99F8-4B21-95C7-2A20C14A498F}" dt="2022-12-29T15:55:06.962" v="5411" actId="20577"/>
          <ac:spMkLst>
            <pc:docMk/>
            <pc:sldMk cId="311182807" sldId="328"/>
            <ac:spMk id="2" creationId="{E218BEFA-0FDF-69CE-EC1A-F8FD5794E9AF}"/>
          </ac:spMkLst>
        </pc:spChg>
        <pc:spChg chg="mod">
          <ac:chgData name="Niamh Blanche" userId="88dddee8d1325641" providerId="LiveId" clId="{F57E7962-99F8-4B21-95C7-2A20C14A498F}" dt="2022-12-29T15:59:07.186" v="6023" actId="20577"/>
          <ac:spMkLst>
            <pc:docMk/>
            <pc:sldMk cId="311182807" sldId="328"/>
            <ac:spMk id="3" creationId="{B4C119C0-97CB-4143-6CE0-85908A6EEE0D}"/>
          </ac:spMkLst>
        </pc:spChg>
        <pc:spChg chg="add mod">
          <ac:chgData name="Niamh Blanche" userId="88dddee8d1325641" providerId="LiveId" clId="{F57E7962-99F8-4B21-95C7-2A20C14A498F}" dt="2022-12-29T15:59:19.317" v="6025" actId="1076"/>
          <ac:spMkLst>
            <pc:docMk/>
            <pc:sldMk cId="311182807" sldId="328"/>
            <ac:spMk id="4" creationId="{F890B5CF-971B-481B-BA81-A72A32E7549F}"/>
          </ac:spMkLst>
        </pc:spChg>
        <pc:spChg chg="add mod">
          <ac:chgData name="Niamh Blanche" userId="88dddee8d1325641" providerId="LiveId" clId="{F57E7962-99F8-4B21-95C7-2A20C14A498F}" dt="2022-12-29T15:59:51.768" v="6090" actId="114"/>
          <ac:spMkLst>
            <pc:docMk/>
            <pc:sldMk cId="311182807" sldId="328"/>
            <ac:spMk id="7" creationId="{E0FF50D9-A06A-F8BE-7540-53531B5194F0}"/>
          </ac:spMkLst>
        </pc:spChg>
        <pc:picChg chg="del">
          <ac:chgData name="Niamh Blanche" userId="88dddee8d1325641" providerId="LiveId" clId="{F57E7962-99F8-4B21-95C7-2A20C14A498F}" dt="2022-12-29T15:58:28.540" v="5901" actId="478"/>
          <ac:picMkLst>
            <pc:docMk/>
            <pc:sldMk cId="311182807" sldId="328"/>
            <ac:picMk id="5" creationId="{C9842CFF-477A-659A-5AD7-6E57D50F134D}"/>
          </ac:picMkLst>
        </pc:picChg>
        <pc:picChg chg="del">
          <ac:chgData name="Niamh Blanche" userId="88dddee8d1325641" providerId="LiveId" clId="{F57E7962-99F8-4B21-95C7-2A20C14A498F}" dt="2022-12-29T15:58:30.093" v="5902" actId="478"/>
          <ac:picMkLst>
            <pc:docMk/>
            <pc:sldMk cId="311182807" sldId="328"/>
            <ac:picMk id="6" creationId="{CA525348-B000-6278-43EE-8EFA5FFB8424}"/>
          </ac:picMkLst>
        </pc:picChg>
      </pc:sldChg>
      <pc:sldChg chg="new del">
        <pc:chgData name="Niamh Blanche" userId="88dddee8d1325641" providerId="LiveId" clId="{F57E7962-99F8-4B21-95C7-2A20C14A498F}" dt="2022-12-29T15:54:31.859" v="5379" actId="680"/>
        <pc:sldMkLst>
          <pc:docMk/>
          <pc:sldMk cId="425171598" sldId="328"/>
        </pc:sldMkLst>
      </pc:sldChg>
      <pc:sldChg chg="addSp delSp modSp new mod modClrScheme chgLayout">
        <pc:chgData name="Niamh Blanche" userId="88dddee8d1325641" providerId="LiveId" clId="{F57E7962-99F8-4B21-95C7-2A20C14A498F}" dt="2022-12-29T16:01:32.595" v="6235" actId="1076"/>
        <pc:sldMkLst>
          <pc:docMk/>
          <pc:sldMk cId="168161566" sldId="329"/>
        </pc:sldMkLst>
        <pc:spChg chg="add mod">
          <ac:chgData name="Niamh Blanche" userId="88dddee8d1325641" providerId="LiveId" clId="{F57E7962-99F8-4B21-95C7-2A20C14A498F}" dt="2022-12-29T16:00:17.633" v="6106" actId="20577"/>
          <ac:spMkLst>
            <pc:docMk/>
            <pc:sldMk cId="168161566" sldId="329"/>
            <ac:spMk id="2" creationId="{6FA4A518-15EB-ED37-AF9A-39D5B240F0E1}"/>
          </ac:spMkLst>
        </pc:spChg>
        <pc:spChg chg="add mod">
          <ac:chgData name="Niamh Blanche" userId="88dddee8d1325641" providerId="LiveId" clId="{F57E7962-99F8-4B21-95C7-2A20C14A498F}" dt="2022-12-29T16:01:05.294" v="6233" actId="14100"/>
          <ac:spMkLst>
            <pc:docMk/>
            <pc:sldMk cId="168161566" sldId="329"/>
            <ac:spMk id="3" creationId="{82BD10BC-995C-741E-416C-3F9F0F4C7828}"/>
          </ac:spMkLst>
        </pc:spChg>
        <pc:spChg chg="add del mod">
          <ac:chgData name="Niamh Blanche" userId="88dddee8d1325641" providerId="LiveId" clId="{F57E7962-99F8-4B21-95C7-2A20C14A498F}" dt="2022-12-29T16:00:48.230" v="6229" actId="478"/>
          <ac:spMkLst>
            <pc:docMk/>
            <pc:sldMk cId="168161566" sldId="329"/>
            <ac:spMk id="4" creationId="{B79C8877-6D9B-B28F-40B8-B5F0B4A9188C}"/>
          </ac:spMkLst>
        </pc:spChg>
        <pc:spChg chg="add del mod">
          <ac:chgData name="Niamh Blanche" userId="88dddee8d1325641" providerId="LiveId" clId="{F57E7962-99F8-4B21-95C7-2A20C14A498F}" dt="2022-12-29T16:00:45.892" v="6228" actId="478"/>
          <ac:spMkLst>
            <pc:docMk/>
            <pc:sldMk cId="168161566" sldId="329"/>
            <ac:spMk id="5" creationId="{6800D5EC-0A1B-80B9-BE1D-D7F86C427206}"/>
          </ac:spMkLst>
        </pc:spChg>
        <pc:spChg chg="add del mod">
          <ac:chgData name="Niamh Blanche" userId="88dddee8d1325641" providerId="LiveId" clId="{F57E7962-99F8-4B21-95C7-2A20C14A498F}" dt="2022-12-29T16:00:50.381" v="6230" actId="478"/>
          <ac:spMkLst>
            <pc:docMk/>
            <pc:sldMk cId="168161566" sldId="329"/>
            <ac:spMk id="6" creationId="{D90521EE-4276-3CBD-5053-F1DE46141211}"/>
          </ac:spMkLst>
        </pc:spChg>
        <pc:picChg chg="add mod">
          <ac:chgData name="Niamh Blanche" userId="88dddee8d1325641" providerId="LiveId" clId="{F57E7962-99F8-4B21-95C7-2A20C14A498F}" dt="2022-12-29T16:01:32.595" v="6235" actId="1076"/>
          <ac:picMkLst>
            <pc:docMk/>
            <pc:sldMk cId="168161566" sldId="329"/>
            <ac:picMk id="2050" creationId="{400E205D-5F5D-13B6-7A34-6CD4615E2D9E}"/>
          </ac:picMkLst>
        </pc:picChg>
      </pc:sldChg>
      <pc:sldMasterChg chg="delSldLayout">
        <pc:chgData name="Niamh Blanche" userId="88dddee8d1325641" providerId="LiveId" clId="{F57E7962-99F8-4B21-95C7-2A20C14A498F}" dt="2022-12-29T15:54:07.416" v="5367" actId="2696"/>
        <pc:sldMasterMkLst>
          <pc:docMk/>
          <pc:sldMasterMk cId="1064996947" sldId="2147483731"/>
        </pc:sldMasterMkLst>
        <pc:sldLayoutChg chg="del">
          <pc:chgData name="Niamh Blanche" userId="88dddee8d1325641" providerId="LiveId" clId="{F57E7962-99F8-4B21-95C7-2A20C14A498F}" dt="2022-12-29T15:54:07.416" v="5367" actId="2696"/>
          <pc:sldLayoutMkLst>
            <pc:docMk/>
            <pc:sldMasterMk cId="1064996947" sldId="2147483731"/>
            <pc:sldLayoutMk cId="4030900321" sldId="2147483751"/>
          </pc:sldLayoutMkLst>
        </pc:sldLayoutChg>
      </pc:sldMasterChg>
    </pc:docChg>
  </pc:docChgLst>
  <pc:docChgLst>
    <pc:chgData name="Niamh Blanche" userId="88dddee8d1325641" providerId="LiveId" clId="{BEA1E54B-5B70-478A-AF9E-A8097E5CE872}"/>
    <pc:docChg chg="undo custSel addSld delSld modSld sldOrd">
      <pc:chgData name="Niamh Blanche" userId="88dddee8d1325641" providerId="LiveId" clId="{BEA1E54B-5B70-478A-AF9E-A8097E5CE872}" dt="2023-01-03T01:46:08.329" v="3237" actId="478"/>
      <pc:docMkLst>
        <pc:docMk/>
      </pc:docMkLst>
      <pc:sldChg chg="modSp mod">
        <pc:chgData name="Niamh Blanche" userId="88dddee8d1325641" providerId="LiveId" clId="{BEA1E54B-5B70-478A-AF9E-A8097E5CE872}" dt="2023-01-03T01:42:44.950" v="3069" actId="20577"/>
        <pc:sldMkLst>
          <pc:docMk/>
          <pc:sldMk cId="1598184398" sldId="295"/>
        </pc:sldMkLst>
        <pc:spChg chg="mod">
          <ac:chgData name="Niamh Blanche" userId="88dddee8d1325641" providerId="LiveId" clId="{BEA1E54B-5B70-478A-AF9E-A8097E5CE872}" dt="2023-01-03T01:42:44.950" v="3069" actId="20577"/>
          <ac:spMkLst>
            <pc:docMk/>
            <pc:sldMk cId="1598184398" sldId="295"/>
            <ac:spMk id="3" creationId="{B1D21CE4-4363-CEAC-0D69-E624FB5E35B5}"/>
          </ac:spMkLst>
        </pc:spChg>
      </pc:sldChg>
      <pc:sldChg chg="addSp delSp modSp mod">
        <pc:chgData name="Niamh Blanche" userId="88dddee8d1325641" providerId="LiveId" clId="{BEA1E54B-5B70-478A-AF9E-A8097E5CE872}" dt="2023-01-03T01:46:08.329" v="3237" actId="478"/>
        <pc:sldMkLst>
          <pc:docMk/>
          <pc:sldMk cId="4276329923" sldId="296"/>
        </pc:sldMkLst>
        <pc:spChg chg="mod">
          <ac:chgData name="Niamh Blanche" userId="88dddee8d1325641" providerId="LiveId" clId="{BEA1E54B-5B70-478A-AF9E-A8097E5CE872}" dt="2023-01-03T01:45:00.185" v="3124" actId="6549"/>
          <ac:spMkLst>
            <pc:docMk/>
            <pc:sldMk cId="4276329923" sldId="296"/>
            <ac:spMk id="7" creationId="{3B34D0BA-12DB-005A-D69E-5F273C782BC8}"/>
          </ac:spMkLst>
        </pc:spChg>
        <pc:spChg chg="add del mod">
          <ac:chgData name="Niamh Blanche" userId="88dddee8d1325641" providerId="LiveId" clId="{BEA1E54B-5B70-478A-AF9E-A8097E5CE872}" dt="2023-01-03T01:46:03.709" v="3235" actId="20577"/>
          <ac:spMkLst>
            <pc:docMk/>
            <pc:sldMk cId="4276329923" sldId="296"/>
            <ac:spMk id="11" creationId="{6C40D31D-EE84-585D-55B5-EE13A45F3818}"/>
          </ac:spMkLst>
        </pc:spChg>
        <pc:picChg chg="add del mod">
          <ac:chgData name="Niamh Blanche" userId="88dddee8d1325641" providerId="LiveId" clId="{BEA1E54B-5B70-478A-AF9E-A8097E5CE872}" dt="2023-01-03T01:46:08.329" v="3237" actId="478"/>
          <ac:picMkLst>
            <pc:docMk/>
            <pc:sldMk cId="4276329923" sldId="296"/>
            <ac:picMk id="3" creationId="{FD375BD6-4165-3F8B-010F-A6B38DF26A95}"/>
          </ac:picMkLst>
        </pc:picChg>
        <pc:picChg chg="add del mod">
          <ac:chgData name="Niamh Blanche" userId="88dddee8d1325641" providerId="LiveId" clId="{BEA1E54B-5B70-478A-AF9E-A8097E5CE872}" dt="2023-01-03T01:46:06.591" v="3236" actId="478"/>
          <ac:picMkLst>
            <pc:docMk/>
            <pc:sldMk cId="4276329923" sldId="296"/>
            <ac:picMk id="4" creationId="{A287CF60-E2D0-997E-EB48-367FB7D34608}"/>
          </ac:picMkLst>
        </pc:picChg>
        <pc:picChg chg="mod">
          <ac:chgData name="Niamh Blanche" userId="88dddee8d1325641" providerId="LiveId" clId="{BEA1E54B-5B70-478A-AF9E-A8097E5CE872}" dt="2023-01-03T00:35:11.594" v="388" actId="1076"/>
          <ac:picMkLst>
            <pc:docMk/>
            <pc:sldMk cId="4276329923" sldId="296"/>
            <ac:picMk id="12" creationId="{2F5CA595-F9FD-CFFD-0938-C4613A0B67F0}"/>
          </ac:picMkLst>
        </pc:picChg>
      </pc:sldChg>
      <pc:sldChg chg="addSp delSp modSp mod">
        <pc:chgData name="Niamh Blanche" userId="88dddee8d1325641" providerId="LiveId" clId="{BEA1E54B-5B70-478A-AF9E-A8097E5CE872}" dt="2023-01-03T01:02:50.419" v="1525" actId="20577"/>
        <pc:sldMkLst>
          <pc:docMk/>
          <pc:sldMk cId="344583552" sldId="301"/>
        </pc:sldMkLst>
        <pc:spChg chg="del">
          <ac:chgData name="Niamh Blanche" userId="88dddee8d1325641" providerId="LiveId" clId="{BEA1E54B-5B70-478A-AF9E-A8097E5CE872}" dt="2023-01-03T00:47:53.786" v="973" actId="478"/>
          <ac:spMkLst>
            <pc:docMk/>
            <pc:sldMk cId="344583552" sldId="301"/>
            <ac:spMk id="2" creationId="{AB9787BC-64F9-8F95-CA84-9CC669BCDCFC}"/>
          </ac:spMkLst>
        </pc:spChg>
        <pc:spChg chg="mod">
          <ac:chgData name="Niamh Blanche" userId="88dddee8d1325641" providerId="LiveId" clId="{BEA1E54B-5B70-478A-AF9E-A8097E5CE872}" dt="2023-01-03T00:47:50.093" v="972" actId="20577"/>
          <ac:spMkLst>
            <pc:docMk/>
            <pc:sldMk cId="344583552" sldId="301"/>
            <ac:spMk id="3" creationId="{DE4C0265-08DE-3DC2-4475-ED1B39745D5D}"/>
          </ac:spMkLst>
        </pc:spChg>
        <pc:spChg chg="add mod">
          <ac:chgData name="Niamh Blanche" userId="88dddee8d1325641" providerId="LiveId" clId="{BEA1E54B-5B70-478A-AF9E-A8097E5CE872}" dt="2023-01-03T00:53:18.215" v="1176" actId="20577"/>
          <ac:spMkLst>
            <pc:docMk/>
            <pc:sldMk cId="344583552" sldId="301"/>
            <ac:spMk id="6" creationId="{98C2DC8C-6DFA-5BF6-B98E-579E9855D15D}"/>
          </ac:spMkLst>
        </pc:spChg>
        <pc:graphicFrameChg chg="add mod modGraphic">
          <ac:chgData name="Niamh Blanche" userId="88dddee8d1325641" providerId="LiveId" clId="{BEA1E54B-5B70-478A-AF9E-A8097E5CE872}" dt="2023-01-03T01:02:50.419" v="1525" actId="20577"/>
          <ac:graphicFrameMkLst>
            <pc:docMk/>
            <pc:sldMk cId="344583552" sldId="301"/>
            <ac:graphicFrameMk id="4" creationId="{F2C49AE7-525C-4FE4-B6C0-683E4B1B31FB}"/>
          </ac:graphicFrameMkLst>
        </pc:graphicFrameChg>
        <pc:picChg chg="del">
          <ac:chgData name="Niamh Blanche" userId="88dddee8d1325641" providerId="LiveId" clId="{BEA1E54B-5B70-478A-AF9E-A8097E5CE872}" dt="2023-01-03T00:47:55.207" v="974" actId="478"/>
          <ac:picMkLst>
            <pc:docMk/>
            <pc:sldMk cId="344583552" sldId="301"/>
            <ac:picMk id="5" creationId="{9B2100B8-B963-3B95-8A75-EF35966DB905}"/>
          </ac:picMkLst>
        </pc:picChg>
      </pc:sldChg>
      <pc:sldChg chg="delSp modSp mod">
        <pc:chgData name="Niamh Blanche" userId="88dddee8d1325641" providerId="LiveId" clId="{BEA1E54B-5B70-478A-AF9E-A8097E5CE872}" dt="2023-01-03T00:46:47.970" v="971" actId="20577"/>
        <pc:sldMkLst>
          <pc:docMk/>
          <pc:sldMk cId="1992750728" sldId="318"/>
        </pc:sldMkLst>
        <pc:spChg chg="mod">
          <ac:chgData name="Niamh Blanche" userId="88dddee8d1325641" providerId="LiveId" clId="{BEA1E54B-5B70-478A-AF9E-A8097E5CE872}" dt="2023-01-03T00:38:15.037" v="661" actId="20577"/>
          <ac:spMkLst>
            <pc:docMk/>
            <pc:sldMk cId="1992750728" sldId="318"/>
            <ac:spMk id="2" creationId="{E218BEFA-0FDF-69CE-EC1A-F8FD5794E9AF}"/>
          </ac:spMkLst>
        </pc:spChg>
        <pc:spChg chg="mod">
          <ac:chgData name="Niamh Blanche" userId="88dddee8d1325641" providerId="LiveId" clId="{BEA1E54B-5B70-478A-AF9E-A8097E5CE872}" dt="2023-01-03T00:46:47.970" v="971" actId="20577"/>
          <ac:spMkLst>
            <pc:docMk/>
            <pc:sldMk cId="1992750728" sldId="318"/>
            <ac:spMk id="3" creationId="{B4C119C0-97CB-4143-6CE0-85908A6EEE0D}"/>
          </ac:spMkLst>
        </pc:spChg>
        <pc:picChg chg="del">
          <ac:chgData name="Niamh Blanche" userId="88dddee8d1325641" providerId="LiveId" clId="{BEA1E54B-5B70-478A-AF9E-A8097E5CE872}" dt="2023-01-03T00:39:09.187" v="664" actId="478"/>
          <ac:picMkLst>
            <pc:docMk/>
            <pc:sldMk cId="1992750728" sldId="318"/>
            <ac:picMk id="5" creationId="{F768E6EF-B52D-AEC3-B613-0A9391DB3246}"/>
          </ac:picMkLst>
        </pc:picChg>
      </pc:sldChg>
      <pc:sldChg chg="del">
        <pc:chgData name="Niamh Blanche" userId="88dddee8d1325641" providerId="LiveId" clId="{BEA1E54B-5B70-478A-AF9E-A8097E5CE872}" dt="2023-01-03T01:03:02.390" v="1526" actId="2696"/>
        <pc:sldMkLst>
          <pc:docMk/>
          <pc:sldMk cId="311182807" sldId="328"/>
        </pc:sldMkLst>
      </pc:sldChg>
      <pc:sldChg chg="del">
        <pc:chgData name="Niamh Blanche" userId="88dddee8d1325641" providerId="LiveId" clId="{BEA1E54B-5B70-478A-AF9E-A8097E5CE872}" dt="2023-01-03T01:03:07.022" v="1542" actId="2696"/>
        <pc:sldMkLst>
          <pc:docMk/>
          <pc:sldMk cId="168161566" sldId="329"/>
        </pc:sldMkLst>
      </pc:sldChg>
      <pc:sldChg chg="del">
        <pc:chgData name="Niamh Blanche" userId="88dddee8d1325641" providerId="LiveId" clId="{BEA1E54B-5B70-478A-AF9E-A8097E5CE872}" dt="2023-01-03T01:03:03.595" v="1528" actId="2696"/>
        <pc:sldMkLst>
          <pc:docMk/>
          <pc:sldMk cId="4141878461" sldId="330"/>
        </pc:sldMkLst>
      </pc:sldChg>
      <pc:sldChg chg="del">
        <pc:chgData name="Niamh Blanche" userId="88dddee8d1325641" providerId="LiveId" clId="{BEA1E54B-5B70-478A-AF9E-A8097E5CE872}" dt="2023-01-03T01:03:04.355" v="1530" actId="2696"/>
        <pc:sldMkLst>
          <pc:docMk/>
          <pc:sldMk cId="4165379054" sldId="331"/>
        </pc:sldMkLst>
      </pc:sldChg>
      <pc:sldChg chg="del">
        <pc:chgData name="Niamh Blanche" userId="88dddee8d1325641" providerId="LiveId" clId="{BEA1E54B-5B70-478A-AF9E-A8097E5CE872}" dt="2023-01-03T01:03:04.824" v="1534" actId="2696"/>
        <pc:sldMkLst>
          <pc:docMk/>
          <pc:sldMk cId="3569555598" sldId="333"/>
        </pc:sldMkLst>
      </pc:sldChg>
      <pc:sldChg chg="del">
        <pc:chgData name="Niamh Blanche" userId="88dddee8d1325641" providerId="LiveId" clId="{BEA1E54B-5B70-478A-AF9E-A8097E5CE872}" dt="2023-01-03T01:03:04.643" v="1532" actId="2696"/>
        <pc:sldMkLst>
          <pc:docMk/>
          <pc:sldMk cId="3805517694" sldId="335"/>
        </pc:sldMkLst>
      </pc:sldChg>
      <pc:sldChg chg="del">
        <pc:chgData name="Niamh Blanche" userId="88dddee8d1325641" providerId="LiveId" clId="{BEA1E54B-5B70-478A-AF9E-A8097E5CE872}" dt="2023-01-03T01:03:04.735" v="1533" actId="2696"/>
        <pc:sldMkLst>
          <pc:docMk/>
          <pc:sldMk cId="4184007582" sldId="337"/>
        </pc:sldMkLst>
      </pc:sldChg>
      <pc:sldChg chg="del">
        <pc:chgData name="Niamh Blanche" userId="88dddee8d1325641" providerId="LiveId" clId="{BEA1E54B-5B70-478A-AF9E-A8097E5CE872}" dt="2023-01-03T01:03:05.005" v="1536" actId="2696"/>
        <pc:sldMkLst>
          <pc:docMk/>
          <pc:sldMk cId="3001181292" sldId="339"/>
        </pc:sldMkLst>
      </pc:sldChg>
      <pc:sldChg chg="del">
        <pc:chgData name="Niamh Blanche" userId="88dddee8d1325641" providerId="LiveId" clId="{BEA1E54B-5B70-478A-AF9E-A8097E5CE872}" dt="2023-01-03T01:03:05.249" v="1538" actId="2696"/>
        <pc:sldMkLst>
          <pc:docMk/>
          <pc:sldMk cId="3902229510" sldId="340"/>
        </pc:sldMkLst>
      </pc:sldChg>
      <pc:sldChg chg="addSp modSp mod">
        <pc:chgData name="Niamh Blanche" userId="88dddee8d1325641" providerId="LiveId" clId="{BEA1E54B-5B70-478A-AF9E-A8097E5CE872}" dt="2023-01-03T00:58:43.385" v="1517" actId="1076"/>
        <pc:sldMkLst>
          <pc:docMk/>
          <pc:sldMk cId="2496274167" sldId="341"/>
        </pc:sldMkLst>
        <pc:spChg chg="mod">
          <ac:chgData name="Niamh Blanche" userId="88dddee8d1325641" providerId="LiveId" clId="{BEA1E54B-5B70-478A-AF9E-A8097E5CE872}" dt="2023-01-03T00:54:53.687" v="1214" actId="20577"/>
          <ac:spMkLst>
            <pc:docMk/>
            <pc:sldMk cId="2496274167" sldId="341"/>
            <ac:spMk id="2" creationId="{AB9787BC-64F9-8F95-CA84-9CC669BCDCFC}"/>
          </ac:spMkLst>
        </pc:spChg>
        <pc:spChg chg="mod">
          <ac:chgData name="Niamh Blanche" userId="88dddee8d1325641" providerId="LiveId" clId="{BEA1E54B-5B70-478A-AF9E-A8097E5CE872}" dt="2023-01-03T00:57:48.752" v="1514" actId="5793"/>
          <ac:spMkLst>
            <pc:docMk/>
            <pc:sldMk cId="2496274167" sldId="341"/>
            <ac:spMk id="3" creationId="{DE4C0265-08DE-3DC2-4475-ED1B39745D5D}"/>
          </ac:spMkLst>
        </pc:spChg>
        <pc:picChg chg="add mod">
          <ac:chgData name="Niamh Blanche" userId="88dddee8d1325641" providerId="LiveId" clId="{BEA1E54B-5B70-478A-AF9E-A8097E5CE872}" dt="2023-01-03T00:58:43.385" v="1517" actId="1076"/>
          <ac:picMkLst>
            <pc:docMk/>
            <pc:sldMk cId="2496274167" sldId="341"/>
            <ac:picMk id="5" creationId="{D0EBDE3B-31D1-1C3C-F3B7-23750B0CECE1}"/>
          </ac:picMkLst>
        </pc:picChg>
      </pc:sldChg>
      <pc:sldChg chg="addSp delSp modSp add mod">
        <pc:chgData name="Niamh Blanche" userId="88dddee8d1325641" providerId="LiveId" clId="{BEA1E54B-5B70-478A-AF9E-A8097E5CE872}" dt="2023-01-03T01:11:29.341" v="2153" actId="1076"/>
        <pc:sldMkLst>
          <pc:docMk/>
          <pc:sldMk cId="851845037" sldId="342"/>
        </pc:sldMkLst>
        <pc:spChg chg="mod">
          <ac:chgData name="Niamh Blanche" userId="88dddee8d1325641" providerId="LiveId" clId="{BEA1E54B-5B70-478A-AF9E-A8097E5CE872}" dt="2023-01-03T01:04:12.583" v="1565" actId="20577"/>
          <ac:spMkLst>
            <pc:docMk/>
            <pc:sldMk cId="851845037" sldId="342"/>
            <ac:spMk id="2" creationId="{AB9787BC-64F9-8F95-CA84-9CC669BCDCFC}"/>
          </ac:spMkLst>
        </pc:spChg>
        <pc:spChg chg="mod">
          <ac:chgData name="Niamh Blanche" userId="88dddee8d1325641" providerId="LiveId" clId="{BEA1E54B-5B70-478A-AF9E-A8097E5CE872}" dt="2023-01-03T01:04:51.165" v="1653" actId="20577"/>
          <ac:spMkLst>
            <pc:docMk/>
            <pc:sldMk cId="851845037" sldId="342"/>
            <ac:spMk id="3" creationId="{DE4C0265-08DE-3DC2-4475-ED1B39745D5D}"/>
          </ac:spMkLst>
        </pc:spChg>
        <pc:graphicFrameChg chg="add mod modGraphic">
          <ac:chgData name="Niamh Blanche" userId="88dddee8d1325641" providerId="LiveId" clId="{BEA1E54B-5B70-478A-AF9E-A8097E5CE872}" dt="2023-01-03T01:11:29.341" v="2153" actId="1076"/>
          <ac:graphicFrameMkLst>
            <pc:docMk/>
            <pc:sldMk cId="851845037" sldId="342"/>
            <ac:graphicFrameMk id="4" creationId="{7F651CEB-9323-0E0A-D4BC-8202D1715998}"/>
          </ac:graphicFrameMkLst>
        </pc:graphicFrameChg>
        <pc:picChg chg="del">
          <ac:chgData name="Niamh Blanche" userId="88dddee8d1325641" providerId="LiveId" clId="{BEA1E54B-5B70-478A-AF9E-A8097E5CE872}" dt="2023-01-03T01:04:24.976" v="1596" actId="478"/>
          <ac:picMkLst>
            <pc:docMk/>
            <pc:sldMk cId="851845037" sldId="342"/>
            <ac:picMk id="5" creationId="{D0EBDE3B-31D1-1C3C-F3B7-23750B0CECE1}"/>
          </ac:picMkLst>
        </pc:picChg>
      </pc:sldChg>
      <pc:sldChg chg="del">
        <pc:chgData name="Niamh Blanche" userId="88dddee8d1325641" providerId="LiveId" clId="{BEA1E54B-5B70-478A-AF9E-A8097E5CE872}" dt="2023-01-03T01:03:02.906" v="1527" actId="2696"/>
        <pc:sldMkLst>
          <pc:docMk/>
          <pc:sldMk cId="1848546668" sldId="342"/>
        </pc:sldMkLst>
      </pc:sldChg>
      <pc:sldChg chg="new del">
        <pc:chgData name="Niamh Blanche" userId="88dddee8d1325641" providerId="LiveId" clId="{BEA1E54B-5B70-478A-AF9E-A8097E5CE872}" dt="2023-01-03T01:11:36.197" v="2155" actId="2696"/>
        <pc:sldMkLst>
          <pc:docMk/>
          <pc:sldMk cId="202004574" sldId="343"/>
        </pc:sldMkLst>
      </pc:sldChg>
      <pc:sldChg chg="delSp modSp add mod ord">
        <pc:chgData name="Niamh Blanche" userId="88dddee8d1325641" providerId="LiveId" clId="{BEA1E54B-5B70-478A-AF9E-A8097E5CE872}" dt="2023-01-03T01:16:28.840" v="2360"/>
        <pc:sldMkLst>
          <pc:docMk/>
          <pc:sldMk cId="1013727338" sldId="343"/>
        </pc:sldMkLst>
        <pc:spChg chg="mod">
          <ac:chgData name="Niamh Blanche" userId="88dddee8d1325641" providerId="LiveId" clId="{BEA1E54B-5B70-478A-AF9E-A8097E5CE872}" dt="2023-01-03T01:13:27.989" v="2342" actId="20577"/>
          <ac:spMkLst>
            <pc:docMk/>
            <pc:sldMk cId="1013727338" sldId="343"/>
            <ac:spMk id="2" creationId="{AB9787BC-64F9-8F95-CA84-9CC669BCDCFC}"/>
          </ac:spMkLst>
        </pc:spChg>
        <pc:spChg chg="mod">
          <ac:chgData name="Niamh Blanche" userId="88dddee8d1325641" providerId="LiveId" clId="{BEA1E54B-5B70-478A-AF9E-A8097E5CE872}" dt="2023-01-03T01:16:28.840" v="2360"/>
          <ac:spMkLst>
            <pc:docMk/>
            <pc:sldMk cId="1013727338" sldId="343"/>
            <ac:spMk id="3" creationId="{DE4C0265-08DE-3DC2-4475-ED1B39745D5D}"/>
          </ac:spMkLst>
        </pc:spChg>
        <pc:picChg chg="del">
          <ac:chgData name="Niamh Blanche" userId="88dddee8d1325641" providerId="LiveId" clId="{BEA1E54B-5B70-478A-AF9E-A8097E5CE872}" dt="2023-01-03T01:12:48.293" v="2310" actId="478"/>
          <ac:picMkLst>
            <pc:docMk/>
            <pc:sldMk cId="1013727338" sldId="343"/>
            <ac:picMk id="5" creationId="{D0EBDE3B-31D1-1C3C-F3B7-23750B0CECE1}"/>
          </ac:picMkLst>
        </pc:picChg>
      </pc:sldChg>
      <pc:sldChg chg="del">
        <pc:chgData name="Niamh Blanche" userId="88dddee8d1325641" providerId="LiveId" clId="{BEA1E54B-5B70-478A-AF9E-A8097E5CE872}" dt="2023-01-03T01:03:03.883" v="1529" actId="2696"/>
        <pc:sldMkLst>
          <pc:docMk/>
          <pc:sldMk cId="3514192921" sldId="343"/>
        </pc:sldMkLst>
      </pc:sldChg>
      <pc:sldChg chg="del">
        <pc:chgData name="Niamh Blanche" userId="88dddee8d1325641" providerId="LiveId" clId="{BEA1E54B-5B70-478A-AF9E-A8097E5CE872}" dt="2023-01-03T01:03:04.522" v="1531" actId="2696"/>
        <pc:sldMkLst>
          <pc:docMk/>
          <pc:sldMk cId="3443661818" sldId="344"/>
        </pc:sldMkLst>
      </pc:sldChg>
      <pc:sldChg chg="modSp add mod">
        <pc:chgData name="Niamh Blanche" userId="88dddee8d1325641" providerId="LiveId" clId="{BEA1E54B-5B70-478A-AF9E-A8097E5CE872}" dt="2023-01-03T01:19:44.336" v="2425" actId="113"/>
        <pc:sldMkLst>
          <pc:docMk/>
          <pc:sldMk cId="3923372426" sldId="344"/>
        </pc:sldMkLst>
        <pc:spChg chg="mod">
          <ac:chgData name="Niamh Blanche" userId="88dddee8d1325641" providerId="LiveId" clId="{BEA1E54B-5B70-478A-AF9E-A8097E5CE872}" dt="2023-01-03T01:16:38.778" v="2367" actId="20577"/>
          <ac:spMkLst>
            <pc:docMk/>
            <pc:sldMk cId="3923372426" sldId="344"/>
            <ac:spMk id="2" creationId="{AB9787BC-64F9-8F95-CA84-9CC669BCDCFC}"/>
          </ac:spMkLst>
        </pc:spChg>
        <pc:spChg chg="mod">
          <ac:chgData name="Niamh Blanche" userId="88dddee8d1325641" providerId="LiveId" clId="{BEA1E54B-5B70-478A-AF9E-A8097E5CE872}" dt="2023-01-03T01:19:44.336" v="2425" actId="113"/>
          <ac:spMkLst>
            <pc:docMk/>
            <pc:sldMk cId="3923372426" sldId="344"/>
            <ac:spMk id="3" creationId="{DE4C0265-08DE-3DC2-4475-ED1B39745D5D}"/>
          </ac:spMkLst>
        </pc:spChg>
      </pc:sldChg>
      <pc:sldChg chg="del">
        <pc:chgData name="Niamh Blanche" userId="88dddee8d1325641" providerId="LiveId" clId="{BEA1E54B-5B70-478A-AF9E-A8097E5CE872}" dt="2023-01-03T01:03:04.909" v="1535" actId="2696"/>
        <pc:sldMkLst>
          <pc:docMk/>
          <pc:sldMk cId="107542838" sldId="345"/>
        </pc:sldMkLst>
      </pc:sldChg>
      <pc:sldChg chg="addSp modSp add mod">
        <pc:chgData name="Niamh Blanche" userId="88dddee8d1325641" providerId="LiveId" clId="{BEA1E54B-5B70-478A-AF9E-A8097E5CE872}" dt="2023-01-03T01:26:17.078" v="2949" actId="20577"/>
        <pc:sldMkLst>
          <pc:docMk/>
          <pc:sldMk cId="3903650810" sldId="345"/>
        </pc:sldMkLst>
        <pc:spChg chg="mod">
          <ac:chgData name="Niamh Blanche" userId="88dddee8d1325641" providerId="LiveId" clId="{BEA1E54B-5B70-478A-AF9E-A8097E5CE872}" dt="2023-01-03T01:20:15.974" v="2438" actId="20577"/>
          <ac:spMkLst>
            <pc:docMk/>
            <pc:sldMk cId="3903650810" sldId="345"/>
            <ac:spMk id="2" creationId="{AB9787BC-64F9-8F95-CA84-9CC669BCDCFC}"/>
          </ac:spMkLst>
        </pc:spChg>
        <pc:spChg chg="mod">
          <ac:chgData name="Niamh Blanche" userId="88dddee8d1325641" providerId="LiveId" clId="{BEA1E54B-5B70-478A-AF9E-A8097E5CE872}" dt="2023-01-03T01:25:40.662" v="2934" actId="27636"/>
          <ac:spMkLst>
            <pc:docMk/>
            <pc:sldMk cId="3903650810" sldId="345"/>
            <ac:spMk id="3" creationId="{DE4C0265-08DE-3DC2-4475-ED1B39745D5D}"/>
          </ac:spMkLst>
        </pc:spChg>
        <pc:graphicFrameChg chg="add mod modGraphic">
          <ac:chgData name="Niamh Blanche" userId="88dddee8d1325641" providerId="LiveId" clId="{BEA1E54B-5B70-478A-AF9E-A8097E5CE872}" dt="2023-01-03T01:26:17.078" v="2949" actId="20577"/>
          <ac:graphicFrameMkLst>
            <pc:docMk/>
            <pc:sldMk cId="3903650810" sldId="345"/>
            <ac:graphicFrameMk id="4" creationId="{A1F7EB52-D09C-3258-B8D6-0FF6A3713D21}"/>
          </ac:graphicFrameMkLst>
        </pc:graphicFrameChg>
      </pc:sldChg>
      <pc:sldChg chg="del">
        <pc:chgData name="Niamh Blanche" userId="88dddee8d1325641" providerId="LiveId" clId="{BEA1E54B-5B70-478A-AF9E-A8097E5CE872}" dt="2023-01-03T01:03:05.101" v="1537" actId="2696"/>
        <pc:sldMkLst>
          <pc:docMk/>
          <pc:sldMk cId="965586688" sldId="346"/>
        </pc:sldMkLst>
      </pc:sldChg>
      <pc:sldChg chg="addSp modSp add mod ord">
        <pc:chgData name="Niamh Blanche" userId="88dddee8d1325641" providerId="LiveId" clId="{BEA1E54B-5B70-478A-AF9E-A8097E5CE872}" dt="2023-01-03T01:29:20.097" v="3036"/>
        <pc:sldMkLst>
          <pc:docMk/>
          <pc:sldMk cId="2602558045" sldId="346"/>
        </pc:sldMkLst>
        <pc:spChg chg="mod">
          <ac:chgData name="Niamh Blanche" userId="88dddee8d1325641" providerId="LiveId" clId="{BEA1E54B-5B70-478A-AF9E-A8097E5CE872}" dt="2023-01-03T01:27:51.019" v="2953" actId="20577"/>
          <ac:spMkLst>
            <pc:docMk/>
            <pc:sldMk cId="2602558045" sldId="346"/>
            <ac:spMk id="2" creationId="{AB9787BC-64F9-8F95-CA84-9CC669BCDCFC}"/>
          </ac:spMkLst>
        </pc:spChg>
        <pc:spChg chg="mod">
          <ac:chgData name="Niamh Blanche" userId="88dddee8d1325641" providerId="LiveId" clId="{BEA1E54B-5B70-478A-AF9E-A8097E5CE872}" dt="2023-01-03T01:27:53.597" v="2955" actId="27636"/>
          <ac:spMkLst>
            <pc:docMk/>
            <pc:sldMk cId="2602558045" sldId="346"/>
            <ac:spMk id="3" creationId="{DE4C0265-08DE-3DC2-4475-ED1B39745D5D}"/>
          </ac:spMkLst>
        </pc:spChg>
        <pc:spChg chg="add mod">
          <ac:chgData name="Niamh Blanche" userId="88dddee8d1325641" providerId="LiveId" clId="{BEA1E54B-5B70-478A-AF9E-A8097E5CE872}" dt="2023-01-03T01:29:17.231" v="3034" actId="1076"/>
          <ac:spMkLst>
            <pc:docMk/>
            <pc:sldMk cId="2602558045" sldId="346"/>
            <ac:spMk id="4" creationId="{28C1DB1A-58AF-3B92-28A7-6C89F5312E28}"/>
          </ac:spMkLst>
        </pc:spChg>
        <pc:picChg chg="add mod">
          <ac:chgData name="Niamh Blanche" userId="88dddee8d1325641" providerId="LiveId" clId="{BEA1E54B-5B70-478A-AF9E-A8097E5CE872}" dt="2023-01-03T01:28:26.828" v="2961" actId="14100"/>
          <ac:picMkLst>
            <pc:docMk/>
            <pc:sldMk cId="2602558045" sldId="346"/>
            <ac:picMk id="1026" creationId="{7025A5FC-8E9F-0302-84A1-B03BF82BD6E7}"/>
          </ac:picMkLst>
        </pc:picChg>
      </pc:sldChg>
      <pc:sldChg chg="add">
        <pc:chgData name="Niamh Blanche" userId="88dddee8d1325641" providerId="LiveId" clId="{BEA1E54B-5B70-478A-AF9E-A8097E5CE872}" dt="2023-01-03T01:27:54.862" v="2956"/>
        <pc:sldMkLst>
          <pc:docMk/>
          <pc:sldMk cId="1478426205" sldId="347"/>
        </pc:sldMkLst>
      </pc:sldChg>
      <pc:sldChg chg="del">
        <pc:chgData name="Niamh Blanche" userId="88dddee8d1325641" providerId="LiveId" clId="{BEA1E54B-5B70-478A-AF9E-A8097E5CE872}" dt="2023-01-03T01:03:05.990" v="1539" actId="2696"/>
        <pc:sldMkLst>
          <pc:docMk/>
          <pc:sldMk cId="2751495979" sldId="347"/>
        </pc:sldMkLst>
      </pc:sldChg>
      <pc:sldChg chg="addSp delSp modSp add">
        <pc:chgData name="Niamh Blanche" userId="88dddee8d1325641" providerId="LiveId" clId="{BEA1E54B-5B70-478A-AF9E-A8097E5CE872}" dt="2023-01-03T01:30:42.554" v="3044"/>
        <pc:sldMkLst>
          <pc:docMk/>
          <pc:sldMk cId="1284226176" sldId="348"/>
        </pc:sldMkLst>
        <pc:picChg chg="del">
          <ac:chgData name="Niamh Blanche" userId="88dddee8d1325641" providerId="LiveId" clId="{BEA1E54B-5B70-478A-AF9E-A8097E5CE872}" dt="2023-01-03T01:30:23.200" v="3038" actId="478"/>
          <ac:picMkLst>
            <pc:docMk/>
            <pc:sldMk cId="1284226176" sldId="348"/>
            <ac:picMk id="1026" creationId="{7025A5FC-8E9F-0302-84A1-B03BF82BD6E7}"/>
          </ac:picMkLst>
        </pc:picChg>
        <pc:picChg chg="add mod">
          <ac:chgData name="Niamh Blanche" userId="88dddee8d1325641" providerId="LiveId" clId="{BEA1E54B-5B70-478A-AF9E-A8097E5CE872}" dt="2023-01-03T01:30:35.188" v="3042" actId="1076"/>
          <ac:picMkLst>
            <pc:docMk/>
            <pc:sldMk cId="1284226176" sldId="348"/>
            <ac:picMk id="2050" creationId="{7776F71F-6A29-D9FF-B187-06B1C84C5940}"/>
          </ac:picMkLst>
        </pc:picChg>
        <pc:picChg chg="add del">
          <ac:chgData name="Niamh Blanche" userId="88dddee8d1325641" providerId="LiveId" clId="{BEA1E54B-5B70-478A-AF9E-A8097E5CE872}" dt="2023-01-03T01:30:42.554" v="3044"/>
          <ac:picMkLst>
            <pc:docMk/>
            <pc:sldMk cId="1284226176" sldId="348"/>
            <ac:picMk id="2052" creationId="{871A5423-33D7-9FF1-49D3-35EAEB8E5E6F}"/>
          </ac:picMkLst>
        </pc:picChg>
      </pc:sldChg>
      <pc:sldChg chg="del">
        <pc:chgData name="Niamh Blanche" userId="88dddee8d1325641" providerId="LiveId" clId="{BEA1E54B-5B70-478A-AF9E-A8097E5CE872}" dt="2023-01-03T01:03:06.502" v="1540" actId="2696"/>
        <pc:sldMkLst>
          <pc:docMk/>
          <pc:sldMk cId="3159403456" sldId="348"/>
        </pc:sldMkLst>
      </pc:sldChg>
      <pc:sldChg chg="addSp delSp modSp add">
        <pc:chgData name="Niamh Blanche" userId="88dddee8d1325641" providerId="LiveId" clId="{BEA1E54B-5B70-478A-AF9E-A8097E5CE872}" dt="2023-01-03T01:35:21.097" v="3053" actId="1076"/>
        <pc:sldMkLst>
          <pc:docMk/>
          <pc:sldMk cId="2038277021" sldId="349"/>
        </pc:sldMkLst>
        <pc:picChg chg="del">
          <ac:chgData name="Niamh Blanche" userId="88dddee8d1325641" providerId="LiveId" clId="{BEA1E54B-5B70-478A-AF9E-A8097E5CE872}" dt="2023-01-03T01:34:59.531" v="3048" actId="478"/>
          <ac:picMkLst>
            <pc:docMk/>
            <pc:sldMk cId="2038277021" sldId="349"/>
            <ac:picMk id="2050" creationId="{7776F71F-6A29-D9FF-B187-06B1C84C5940}"/>
          </ac:picMkLst>
        </pc:picChg>
        <pc:picChg chg="add mod">
          <ac:chgData name="Niamh Blanche" userId="88dddee8d1325641" providerId="LiveId" clId="{BEA1E54B-5B70-478A-AF9E-A8097E5CE872}" dt="2023-01-03T01:35:21.097" v="3053" actId="1076"/>
          <ac:picMkLst>
            <pc:docMk/>
            <pc:sldMk cId="2038277021" sldId="349"/>
            <ac:picMk id="5122" creationId="{7B293A4B-2539-FC4A-3737-7CFA203D5D86}"/>
          </ac:picMkLst>
        </pc:picChg>
      </pc:sldChg>
      <pc:sldChg chg="del">
        <pc:chgData name="Niamh Blanche" userId="88dddee8d1325641" providerId="LiveId" clId="{BEA1E54B-5B70-478A-AF9E-A8097E5CE872}" dt="2023-01-03T01:03:06.774" v="1541" actId="2696"/>
        <pc:sldMkLst>
          <pc:docMk/>
          <pc:sldMk cId="4232462991" sldId="349"/>
        </pc:sldMkLst>
      </pc:sldChg>
      <pc:sldChg chg="addSp delSp modSp add">
        <pc:chgData name="Niamh Blanche" userId="88dddee8d1325641" providerId="LiveId" clId="{BEA1E54B-5B70-478A-AF9E-A8097E5CE872}" dt="2023-01-03T01:38:42.306" v="3059" actId="14100"/>
        <pc:sldMkLst>
          <pc:docMk/>
          <pc:sldMk cId="3541599493" sldId="350"/>
        </pc:sldMkLst>
        <pc:picChg chg="del">
          <ac:chgData name="Niamh Blanche" userId="88dddee8d1325641" providerId="LiveId" clId="{BEA1E54B-5B70-478A-AF9E-A8097E5CE872}" dt="2023-01-03T01:38:26.550" v="3054" actId="478"/>
          <ac:picMkLst>
            <pc:docMk/>
            <pc:sldMk cId="3541599493" sldId="350"/>
            <ac:picMk id="2050" creationId="{7776F71F-6A29-D9FF-B187-06B1C84C5940}"/>
          </ac:picMkLst>
        </pc:picChg>
        <pc:picChg chg="add mod">
          <ac:chgData name="Niamh Blanche" userId="88dddee8d1325641" providerId="LiveId" clId="{BEA1E54B-5B70-478A-AF9E-A8097E5CE872}" dt="2023-01-03T01:38:42.306" v="3059" actId="14100"/>
          <ac:picMkLst>
            <pc:docMk/>
            <pc:sldMk cId="3541599493" sldId="350"/>
            <ac:picMk id="4098" creationId="{C0EDB462-327A-862F-8B6B-0ACF3D902DF5}"/>
          </ac:picMkLst>
        </pc:picChg>
      </pc:sldChg>
      <pc:sldChg chg="del">
        <pc:chgData name="Niamh Blanche" userId="88dddee8d1325641" providerId="LiveId" clId="{BEA1E54B-5B70-478A-AF9E-A8097E5CE872}" dt="2023-01-03T01:03:07.150" v="1543" actId="2696"/>
        <pc:sldMkLst>
          <pc:docMk/>
          <pc:sldMk cId="3654226571" sldId="350"/>
        </pc:sldMkLst>
      </pc:sldChg>
      <pc:sldChg chg="del">
        <pc:chgData name="Niamh Blanche" userId="88dddee8d1325641" providerId="LiveId" clId="{BEA1E54B-5B70-478A-AF9E-A8097E5CE872}" dt="2023-01-03T01:03:07.215" v="1544" actId="2696"/>
        <pc:sldMkLst>
          <pc:docMk/>
          <pc:sldMk cId="452716764" sldId="351"/>
        </pc:sldMkLst>
      </pc:sldChg>
      <pc:sldChg chg="addSp delSp modSp add">
        <pc:chgData name="Niamh Blanche" userId="88dddee8d1325641" providerId="LiveId" clId="{BEA1E54B-5B70-478A-AF9E-A8097E5CE872}" dt="2023-01-03T01:42:27.507" v="3068" actId="1076"/>
        <pc:sldMkLst>
          <pc:docMk/>
          <pc:sldMk cId="872409850" sldId="351"/>
        </pc:sldMkLst>
        <pc:picChg chg="del">
          <ac:chgData name="Niamh Blanche" userId="88dddee8d1325641" providerId="LiveId" clId="{BEA1E54B-5B70-478A-AF9E-A8097E5CE872}" dt="2023-01-03T01:38:46.770" v="3060" actId="478"/>
          <ac:picMkLst>
            <pc:docMk/>
            <pc:sldMk cId="872409850" sldId="351"/>
            <ac:picMk id="2050" creationId="{7776F71F-6A29-D9FF-B187-06B1C84C5940}"/>
          </ac:picMkLst>
        </pc:picChg>
        <pc:picChg chg="add del">
          <ac:chgData name="Niamh Blanche" userId="88dddee8d1325641" providerId="LiveId" clId="{BEA1E54B-5B70-478A-AF9E-A8097E5CE872}" dt="2023-01-03T01:39:24.738" v="3062" actId="478"/>
          <ac:picMkLst>
            <pc:docMk/>
            <pc:sldMk cId="872409850" sldId="351"/>
            <ac:picMk id="3074" creationId="{54F1E908-CE6D-FD5F-379F-6CEAC7616E77}"/>
          </ac:picMkLst>
        </pc:picChg>
        <pc:picChg chg="add del">
          <ac:chgData name="Niamh Blanche" userId="88dddee8d1325641" providerId="LiveId" clId="{BEA1E54B-5B70-478A-AF9E-A8097E5CE872}" dt="2023-01-03T01:39:58.934" v="3064" actId="478"/>
          <ac:picMkLst>
            <pc:docMk/>
            <pc:sldMk cId="872409850" sldId="351"/>
            <ac:picMk id="3076" creationId="{CF1D9316-AFB7-43D5-BD83-ABDE20C6CF9A}"/>
          </ac:picMkLst>
        </pc:picChg>
        <pc:picChg chg="add mod">
          <ac:chgData name="Niamh Blanche" userId="88dddee8d1325641" providerId="LiveId" clId="{BEA1E54B-5B70-478A-AF9E-A8097E5CE872}" dt="2023-01-03T01:42:27.507" v="3068" actId="1076"/>
          <ac:picMkLst>
            <pc:docMk/>
            <pc:sldMk cId="872409850" sldId="351"/>
            <ac:picMk id="3078" creationId="{B485D822-7426-F9CD-55B0-1D25353BF574}"/>
          </ac:picMkLst>
        </pc:picChg>
      </pc:sldChg>
      <pc:sldChg chg="del">
        <pc:chgData name="Niamh Blanche" userId="88dddee8d1325641" providerId="LiveId" clId="{BEA1E54B-5B70-478A-AF9E-A8097E5CE872}" dt="2023-01-03T01:03:07.375" v="1545" actId="2696"/>
        <pc:sldMkLst>
          <pc:docMk/>
          <pc:sldMk cId="1148017196" sldId="352"/>
        </pc:sldMkLst>
      </pc:sldChg>
      <pc:sldChg chg="del">
        <pc:chgData name="Niamh Blanche" userId="88dddee8d1325641" providerId="LiveId" clId="{BEA1E54B-5B70-478A-AF9E-A8097E5CE872}" dt="2023-01-03T01:03:11.069" v="1546" actId="2696"/>
        <pc:sldMkLst>
          <pc:docMk/>
          <pc:sldMk cId="2476329614" sldId="353"/>
        </pc:sldMkLst>
      </pc:sldChg>
    </pc:docChg>
  </pc:docChgLst>
  <pc:docChgLst>
    <pc:chgData name="Priscilla O'Connor" userId="d3b9681a-6783-45a0-a9cd-fbceb3f6df13" providerId="ADAL" clId="{9A056E2D-5D35-4837-AA76-F56272C1167D}"/>
    <pc:docChg chg="custSel modSld delMainMaster">
      <pc:chgData name="Priscilla O'Connor" userId="d3b9681a-6783-45a0-a9cd-fbceb3f6df13" providerId="ADAL" clId="{9A056E2D-5D35-4837-AA76-F56272C1167D}" dt="2023-02-07T23:14:47.388" v="58" actId="2696"/>
      <pc:docMkLst>
        <pc:docMk/>
      </pc:docMkLst>
      <pc:sldChg chg="modSp">
        <pc:chgData name="Priscilla O'Connor" userId="d3b9681a-6783-45a0-a9cd-fbceb3f6df13" providerId="ADAL" clId="{9A056E2D-5D35-4837-AA76-F56272C1167D}" dt="2023-02-07T21:30:00.066" v="2"/>
        <pc:sldMkLst>
          <pc:docMk/>
          <pc:sldMk cId="1598184398" sldId="295"/>
        </pc:sldMkLst>
        <pc:spChg chg="mod">
          <ac:chgData name="Priscilla O'Connor" userId="d3b9681a-6783-45a0-a9cd-fbceb3f6df13" providerId="ADAL" clId="{9A056E2D-5D35-4837-AA76-F56272C1167D}" dt="2023-02-07T21:30:00.066" v="2"/>
          <ac:spMkLst>
            <pc:docMk/>
            <pc:sldMk cId="1598184398" sldId="295"/>
            <ac:spMk id="2" creationId="{165656E6-144A-EB51-1FC5-FE8B203DC339}"/>
          </ac:spMkLst>
        </pc:spChg>
      </pc:sldChg>
      <pc:sldChg chg="addSp delSp modSp mod modClrScheme chgLayout">
        <pc:chgData name="Priscilla O'Connor" userId="d3b9681a-6783-45a0-a9cd-fbceb3f6df13" providerId="ADAL" clId="{9A056E2D-5D35-4837-AA76-F56272C1167D}" dt="2023-02-07T21:31:27.303" v="54" actId="478"/>
        <pc:sldMkLst>
          <pc:docMk/>
          <pc:sldMk cId="4276329923" sldId="296"/>
        </pc:sldMkLst>
        <pc:spChg chg="mod ord">
          <ac:chgData name="Priscilla O'Connor" userId="d3b9681a-6783-45a0-a9cd-fbceb3f6df13" providerId="ADAL" clId="{9A056E2D-5D35-4837-AA76-F56272C1167D}" dt="2023-02-07T21:31:21.467" v="52" actId="1037"/>
          <ac:spMkLst>
            <pc:docMk/>
            <pc:sldMk cId="4276329923" sldId="296"/>
            <ac:spMk id="2" creationId="{2D973024-0061-F052-2DB8-B0AAFB5C191E}"/>
          </ac:spMkLst>
        </pc:spChg>
        <pc:spChg chg="add del mod">
          <ac:chgData name="Priscilla O'Connor" userId="d3b9681a-6783-45a0-a9cd-fbceb3f6df13" providerId="ADAL" clId="{9A056E2D-5D35-4837-AA76-F56272C1167D}" dt="2023-02-07T21:31:27.303" v="54" actId="478"/>
          <ac:spMkLst>
            <pc:docMk/>
            <pc:sldMk cId="4276329923" sldId="296"/>
            <ac:spMk id="3" creationId="{E7DF594D-05F7-185D-B92B-CE62A6DB289E}"/>
          </ac:spMkLst>
        </pc:spChg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344583552" sldId="301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1992750728" sldId="318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2496274167" sldId="341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851845037" sldId="342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1013727338" sldId="343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3923372426" sldId="344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3903650810" sldId="345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2602558045" sldId="346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1284226176" sldId="348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2038277021" sldId="349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3541599493" sldId="350"/>
        </pc:sldMkLst>
      </pc:sldChg>
      <pc:sldChg chg="mod modClrScheme chgLayout">
        <pc:chgData name="Priscilla O'Connor" userId="d3b9681a-6783-45a0-a9cd-fbceb3f6df13" providerId="ADAL" clId="{9A056E2D-5D35-4837-AA76-F56272C1167D}" dt="2023-02-07T21:30:36.272" v="4" actId="700"/>
        <pc:sldMkLst>
          <pc:docMk/>
          <pc:sldMk cId="872409850" sldId="351"/>
        </pc:sldMkLst>
      </pc:sldChg>
      <pc:sldMasterChg chg="del delSldLayout">
        <pc:chgData name="Priscilla O'Connor" userId="d3b9681a-6783-45a0-a9cd-fbceb3f6df13" providerId="ADAL" clId="{9A056E2D-5D35-4837-AA76-F56272C1167D}" dt="2023-02-07T21:30:00.020" v="1" actId="2696"/>
        <pc:sldMasterMkLst>
          <pc:docMk/>
          <pc:sldMasterMk cId="1873546112" sldId="2147483727"/>
        </pc:sldMasterMkLst>
        <pc:sldLayoutChg chg="del">
          <pc:chgData name="Priscilla O'Connor" userId="d3b9681a-6783-45a0-a9cd-fbceb3f6df13" providerId="ADAL" clId="{9A056E2D-5D35-4837-AA76-F56272C1167D}" dt="2023-02-07T21:29:59.965" v="0" actId="2696"/>
          <pc:sldLayoutMkLst>
            <pc:docMk/>
            <pc:sldMasterMk cId="1873546112" sldId="2147483727"/>
            <pc:sldLayoutMk cId="929208856" sldId="2147483746"/>
          </pc:sldLayoutMkLst>
        </pc:sldLayoutChg>
      </pc:sldMasterChg>
      <pc:sldMasterChg chg="delSldLayout">
        <pc:chgData name="Priscilla O'Connor" userId="d3b9681a-6783-45a0-a9cd-fbceb3f6df13" providerId="ADAL" clId="{9A056E2D-5D35-4837-AA76-F56272C1167D}" dt="2023-02-07T21:35:21.452" v="56" actId="2696"/>
        <pc:sldMasterMkLst>
          <pc:docMk/>
          <pc:sldMasterMk cId="3048684373" sldId="2147483751"/>
        </pc:sldMasterMkLst>
        <pc:sldLayoutChg chg="del">
          <pc:chgData name="Priscilla O'Connor" userId="d3b9681a-6783-45a0-a9cd-fbceb3f6df13" providerId="ADAL" clId="{9A056E2D-5D35-4837-AA76-F56272C1167D}" dt="2023-02-07T21:35:14.578" v="55" actId="2696"/>
          <pc:sldLayoutMkLst>
            <pc:docMk/>
            <pc:sldMasterMk cId="3048684373" sldId="2147483751"/>
            <pc:sldLayoutMk cId="3366832742" sldId="2147483762"/>
          </pc:sldLayoutMkLst>
        </pc:sldLayoutChg>
        <pc:sldLayoutChg chg="del">
          <pc:chgData name="Priscilla O'Connor" userId="d3b9681a-6783-45a0-a9cd-fbceb3f6df13" providerId="ADAL" clId="{9A056E2D-5D35-4837-AA76-F56272C1167D}" dt="2023-02-07T21:35:21.452" v="56" actId="2696"/>
          <pc:sldLayoutMkLst>
            <pc:docMk/>
            <pc:sldMasterMk cId="3048684373" sldId="2147483751"/>
            <pc:sldLayoutMk cId="1056215783" sldId="2147483763"/>
          </pc:sldLayoutMkLst>
        </pc:sldLayoutChg>
      </pc:sldMasterChg>
      <pc:sldMasterChg chg="del delSldLayout">
        <pc:chgData name="Priscilla O'Connor" userId="d3b9681a-6783-45a0-a9cd-fbceb3f6df13" providerId="ADAL" clId="{9A056E2D-5D35-4837-AA76-F56272C1167D}" dt="2023-02-07T23:14:47.388" v="58" actId="2696"/>
        <pc:sldMasterMkLst>
          <pc:docMk/>
          <pc:sldMasterMk cId="1056537360" sldId="2147483756"/>
        </pc:sldMasterMkLst>
        <pc:sldLayoutChg chg="del">
          <pc:chgData name="Priscilla O'Connor" userId="d3b9681a-6783-45a0-a9cd-fbceb3f6df13" providerId="ADAL" clId="{9A056E2D-5D35-4837-AA76-F56272C1167D}" dt="2023-02-07T23:14:47.334" v="57" actId="2696"/>
          <pc:sldLayoutMkLst>
            <pc:docMk/>
            <pc:sldMasterMk cId="1056537360" sldId="2147483756"/>
            <pc:sldLayoutMk cId="957839136" sldId="214748375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85F65-8CFB-484D-A44A-563570DF204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18B09A-AEFD-4AB7-872F-735D9103689E}">
      <dgm:prSet/>
      <dgm:spPr/>
      <dgm:t>
        <a:bodyPr/>
        <a:lstStyle/>
        <a:p>
          <a:r>
            <a:rPr lang="en-GB" dirty="0">
              <a:latin typeface="Glory" pitchFamily="2" charset="77"/>
            </a:rPr>
            <a:t>Students will be able to identify the different </a:t>
          </a:r>
          <a:br>
            <a:rPr lang="en-GB" dirty="0">
              <a:latin typeface="Glory" pitchFamily="2" charset="77"/>
            </a:rPr>
          </a:br>
          <a:r>
            <a:rPr lang="en-GB" dirty="0">
              <a:latin typeface="Glory" pitchFamily="2" charset="77"/>
            </a:rPr>
            <a:t>visual literacy skills.</a:t>
          </a:r>
          <a:endParaRPr lang="en-US" dirty="0"/>
        </a:p>
      </dgm:t>
    </dgm:pt>
    <dgm:pt modelId="{0A0B053F-4C1E-4236-B40D-C6AA57BCB371}" type="parTrans" cxnId="{FA6A16E9-2AAE-407C-9CA6-76CFF6C2F3FE}">
      <dgm:prSet/>
      <dgm:spPr/>
      <dgm:t>
        <a:bodyPr/>
        <a:lstStyle/>
        <a:p>
          <a:endParaRPr lang="en-US"/>
        </a:p>
      </dgm:t>
    </dgm:pt>
    <dgm:pt modelId="{D45ADE5B-DC8F-45CE-BCBA-59D28631F6B7}" type="sibTrans" cxnId="{FA6A16E9-2AAE-407C-9CA6-76CFF6C2F3FE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855B30B5-BEFC-6F4B-AC7A-178482CA8475}">
      <dgm:prSet/>
      <dgm:spPr/>
      <dgm:t>
        <a:bodyPr/>
        <a:lstStyle/>
        <a:p>
          <a:r>
            <a:rPr lang="en-GB" dirty="0">
              <a:latin typeface="Glory" pitchFamily="2" charset="77"/>
            </a:rPr>
            <a:t>Students will be able to use these skills with sample images to develop their visual literacy skills.</a:t>
          </a:r>
        </a:p>
      </dgm:t>
    </dgm:pt>
    <dgm:pt modelId="{54ED2CD9-1EE6-F647-9149-EC2BE266E588}" type="parTrans" cxnId="{9A49DBF6-D8EB-B94F-9EAC-1C7A4B0266CA}">
      <dgm:prSet/>
      <dgm:spPr/>
      <dgm:t>
        <a:bodyPr/>
        <a:lstStyle/>
        <a:p>
          <a:endParaRPr lang="en-GB"/>
        </a:p>
      </dgm:t>
    </dgm:pt>
    <dgm:pt modelId="{B8A5499E-1ABE-F143-9211-81DF3C3FD847}" type="sibTrans" cxnId="{9A49DBF6-D8EB-B94F-9EAC-1C7A4B0266CA}">
      <dgm:prSet phldrT="02" phldr="0"/>
      <dgm:spPr/>
      <dgm:t>
        <a:bodyPr/>
        <a:lstStyle/>
        <a:p>
          <a:r>
            <a:rPr lang="en-GB"/>
            <a:t>02</a:t>
          </a:r>
        </a:p>
      </dgm:t>
    </dgm:pt>
    <dgm:pt modelId="{85C26069-F226-4D4E-9214-0A685D2514FB}" type="pres">
      <dgm:prSet presAssocID="{64285F65-8CFB-484D-A44A-563570DF204D}" presName="Name0" presStyleCnt="0">
        <dgm:presLayoutVars>
          <dgm:animLvl val="lvl"/>
          <dgm:resizeHandles val="exact"/>
        </dgm:presLayoutVars>
      </dgm:prSet>
      <dgm:spPr/>
    </dgm:pt>
    <dgm:pt modelId="{0D1076A4-653F-4702-9660-72EBED8A9B60}" type="pres">
      <dgm:prSet presAssocID="{3518B09A-AEFD-4AB7-872F-735D9103689E}" presName="compositeNode" presStyleCnt="0">
        <dgm:presLayoutVars>
          <dgm:bulletEnabled val="1"/>
        </dgm:presLayoutVars>
      </dgm:prSet>
      <dgm:spPr/>
    </dgm:pt>
    <dgm:pt modelId="{B4003046-CC99-460D-A1C2-3FBEF2AE4D60}" type="pres">
      <dgm:prSet presAssocID="{3518B09A-AEFD-4AB7-872F-735D9103689E}" presName="bgRect" presStyleLbl="alignNode1" presStyleIdx="0" presStyleCnt="2" custLinFactNeighborX="-38452" custLinFactNeighborY="57388"/>
      <dgm:spPr/>
    </dgm:pt>
    <dgm:pt modelId="{727D6F15-4D8D-4098-8AEE-0ABFF210CA1B}" type="pres">
      <dgm:prSet presAssocID="{D45ADE5B-DC8F-45CE-BCBA-59D28631F6B7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383CE499-C9EE-4416-8F29-F6EA2C05563D}" type="pres">
      <dgm:prSet presAssocID="{3518B09A-AEFD-4AB7-872F-735D9103689E}" presName="nodeRect" presStyleLbl="alignNode1" presStyleIdx="0" presStyleCnt="2">
        <dgm:presLayoutVars>
          <dgm:bulletEnabled val="1"/>
        </dgm:presLayoutVars>
      </dgm:prSet>
      <dgm:spPr/>
    </dgm:pt>
    <dgm:pt modelId="{3EE6D607-068B-4B80-BAEC-509DC20B7DCF}" type="pres">
      <dgm:prSet presAssocID="{D45ADE5B-DC8F-45CE-BCBA-59D28631F6B7}" presName="sibTrans" presStyleCnt="0"/>
      <dgm:spPr/>
    </dgm:pt>
    <dgm:pt modelId="{D697B5EC-925E-3D42-B267-61D0680EDC0A}" type="pres">
      <dgm:prSet presAssocID="{855B30B5-BEFC-6F4B-AC7A-178482CA8475}" presName="compositeNode" presStyleCnt="0">
        <dgm:presLayoutVars>
          <dgm:bulletEnabled val="1"/>
        </dgm:presLayoutVars>
      </dgm:prSet>
      <dgm:spPr/>
    </dgm:pt>
    <dgm:pt modelId="{787092F2-C1D4-284C-A4F1-AFF49EDB3EB8}" type="pres">
      <dgm:prSet presAssocID="{855B30B5-BEFC-6F4B-AC7A-178482CA8475}" presName="bgRect" presStyleLbl="alignNode1" presStyleIdx="1" presStyleCnt="2"/>
      <dgm:spPr/>
    </dgm:pt>
    <dgm:pt modelId="{EA7ABB92-7D24-F147-84F9-1F92F5BF63A5}" type="pres">
      <dgm:prSet presAssocID="{B8A5499E-1ABE-F143-9211-81DF3C3FD847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59E87A09-86D3-3245-9356-EC448B73D1CA}" type="pres">
      <dgm:prSet presAssocID="{855B30B5-BEFC-6F4B-AC7A-178482CA8475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228F6430-2D64-4886-8075-4B113FF0A11A}" type="presOf" srcId="{3518B09A-AEFD-4AB7-872F-735D9103689E}" destId="{B4003046-CC99-460D-A1C2-3FBEF2AE4D60}" srcOrd="0" destOrd="0" presId="urn:microsoft.com/office/officeart/2016/7/layout/LinearBlockProcessNumbered"/>
    <dgm:cxn modelId="{CE622D31-F5FD-8848-BC27-57B9DF1F5585}" type="presOf" srcId="{855B30B5-BEFC-6F4B-AC7A-178482CA8475}" destId="{59E87A09-86D3-3245-9356-EC448B73D1CA}" srcOrd="1" destOrd="0" presId="urn:microsoft.com/office/officeart/2016/7/layout/LinearBlockProcessNumbered"/>
    <dgm:cxn modelId="{0021503E-DCB8-1E45-A96B-C5BFEBC45187}" type="presOf" srcId="{B8A5499E-1ABE-F143-9211-81DF3C3FD847}" destId="{EA7ABB92-7D24-F147-84F9-1F92F5BF63A5}" srcOrd="0" destOrd="0" presId="urn:microsoft.com/office/officeart/2016/7/layout/LinearBlockProcessNumbered"/>
    <dgm:cxn modelId="{20EB6D4A-9137-47C2-AD7C-509120CD6C4E}" type="presOf" srcId="{64285F65-8CFB-484D-A44A-563570DF204D}" destId="{85C26069-F226-4D4E-9214-0A685D2514FB}" srcOrd="0" destOrd="0" presId="urn:microsoft.com/office/officeart/2016/7/layout/LinearBlockProcessNumbered"/>
    <dgm:cxn modelId="{F28F0B97-C0D2-41F9-8281-CE8DA7F9010A}" type="presOf" srcId="{D45ADE5B-DC8F-45CE-BCBA-59D28631F6B7}" destId="{727D6F15-4D8D-4098-8AEE-0ABFF210CA1B}" srcOrd="0" destOrd="0" presId="urn:microsoft.com/office/officeart/2016/7/layout/LinearBlockProcessNumbered"/>
    <dgm:cxn modelId="{6CF5FDA3-763B-486B-9392-70CA2011F89A}" type="presOf" srcId="{3518B09A-AEFD-4AB7-872F-735D9103689E}" destId="{383CE499-C9EE-4416-8F29-F6EA2C05563D}" srcOrd="1" destOrd="0" presId="urn:microsoft.com/office/officeart/2016/7/layout/LinearBlockProcessNumbered"/>
    <dgm:cxn modelId="{11859EBC-9088-A44F-B8E1-A0E28AADD9E4}" type="presOf" srcId="{855B30B5-BEFC-6F4B-AC7A-178482CA8475}" destId="{787092F2-C1D4-284C-A4F1-AFF49EDB3EB8}" srcOrd="0" destOrd="0" presId="urn:microsoft.com/office/officeart/2016/7/layout/LinearBlockProcessNumbered"/>
    <dgm:cxn modelId="{FA6A16E9-2AAE-407C-9CA6-76CFF6C2F3FE}" srcId="{64285F65-8CFB-484D-A44A-563570DF204D}" destId="{3518B09A-AEFD-4AB7-872F-735D9103689E}" srcOrd="0" destOrd="0" parTransId="{0A0B053F-4C1E-4236-B40D-C6AA57BCB371}" sibTransId="{D45ADE5B-DC8F-45CE-BCBA-59D28631F6B7}"/>
    <dgm:cxn modelId="{9A49DBF6-D8EB-B94F-9EAC-1C7A4B0266CA}" srcId="{64285F65-8CFB-484D-A44A-563570DF204D}" destId="{855B30B5-BEFC-6F4B-AC7A-178482CA8475}" srcOrd="1" destOrd="0" parTransId="{54ED2CD9-1EE6-F647-9149-EC2BE266E588}" sibTransId="{B8A5499E-1ABE-F143-9211-81DF3C3FD847}"/>
    <dgm:cxn modelId="{548EF753-5848-4C48-8462-2FA494784766}" type="presParOf" srcId="{85C26069-F226-4D4E-9214-0A685D2514FB}" destId="{0D1076A4-653F-4702-9660-72EBED8A9B60}" srcOrd="0" destOrd="0" presId="urn:microsoft.com/office/officeart/2016/7/layout/LinearBlockProcessNumbered"/>
    <dgm:cxn modelId="{6F2EC263-025E-4CAC-AF21-47FCFCFA1AB7}" type="presParOf" srcId="{0D1076A4-653F-4702-9660-72EBED8A9B60}" destId="{B4003046-CC99-460D-A1C2-3FBEF2AE4D60}" srcOrd="0" destOrd="0" presId="urn:microsoft.com/office/officeart/2016/7/layout/LinearBlockProcessNumbered"/>
    <dgm:cxn modelId="{9008384E-4624-4DC8-90BC-CA9CEC77048F}" type="presParOf" srcId="{0D1076A4-653F-4702-9660-72EBED8A9B60}" destId="{727D6F15-4D8D-4098-8AEE-0ABFF210CA1B}" srcOrd="1" destOrd="0" presId="urn:microsoft.com/office/officeart/2016/7/layout/LinearBlockProcessNumbered"/>
    <dgm:cxn modelId="{CAF9FB8F-06E4-423E-AF6A-60A3A7404EDA}" type="presParOf" srcId="{0D1076A4-653F-4702-9660-72EBED8A9B60}" destId="{383CE499-C9EE-4416-8F29-F6EA2C05563D}" srcOrd="2" destOrd="0" presId="urn:microsoft.com/office/officeart/2016/7/layout/LinearBlockProcessNumbered"/>
    <dgm:cxn modelId="{52FB1925-85B2-437B-B2FD-77033E0CDFDC}" type="presParOf" srcId="{85C26069-F226-4D4E-9214-0A685D2514FB}" destId="{3EE6D607-068B-4B80-BAEC-509DC20B7DCF}" srcOrd="1" destOrd="0" presId="urn:microsoft.com/office/officeart/2016/7/layout/LinearBlockProcessNumbered"/>
    <dgm:cxn modelId="{AC15653C-379D-DF48-8D0D-87598DB755AA}" type="presParOf" srcId="{85C26069-F226-4D4E-9214-0A685D2514FB}" destId="{D697B5EC-925E-3D42-B267-61D0680EDC0A}" srcOrd="2" destOrd="0" presId="urn:microsoft.com/office/officeart/2016/7/layout/LinearBlockProcessNumbered"/>
    <dgm:cxn modelId="{8EF0FA30-4EA0-B244-AA65-63B7909A9F47}" type="presParOf" srcId="{D697B5EC-925E-3D42-B267-61D0680EDC0A}" destId="{787092F2-C1D4-284C-A4F1-AFF49EDB3EB8}" srcOrd="0" destOrd="0" presId="urn:microsoft.com/office/officeart/2016/7/layout/LinearBlockProcessNumbered"/>
    <dgm:cxn modelId="{5F58C496-EE15-DA43-9505-110A28F45ED4}" type="presParOf" srcId="{D697B5EC-925E-3D42-B267-61D0680EDC0A}" destId="{EA7ABB92-7D24-F147-84F9-1F92F5BF63A5}" srcOrd="1" destOrd="0" presId="urn:microsoft.com/office/officeart/2016/7/layout/LinearBlockProcessNumbered"/>
    <dgm:cxn modelId="{6A013B7C-25AF-DF4E-86F9-2D3228CAB2D9}" type="presParOf" srcId="{D697B5EC-925E-3D42-B267-61D0680EDC0A}" destId="{59E87A09-86D3-3245-9356-EC448B73D1C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B8A50-6AA6-4C8E-BC16-244611EAE76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2390F2C-08F0-49D2-86ED-EF201CBDA6D0}">
      <dgm:prSet phldrT="[Text]" custT="1"/>
      <dgm:spPr/>
      <dgm:t>
        <a:bodyPr/>
        <a:lstStyle/>
        <a:p>
          <a:r>
            <a:rPr lang="en-GB" sz="2800" b="1" dirty="0"/>
            <a:t>Visual world</a:t>
          </a:r>
          <a:endParaRPr lang="en-IE" sz="2800" b="1" dirty="0"/>
        </a:p>
      </dgm:t>
    </dgm:pt>
    <dgm:pt modelId="{F02D502E-8B07-4112-A043-D786EE0289DA}" type="parTrans" cxnId="{365DE5C4-165D-4CD3-948B-D6A128ED714F}">
      <dgm:prSet/>
      <dgm:spPr/>
      <dgm:t>
        <a:bodyPr/>
        <a:lstStyle/>
        <a:p>
          <a:endParaRPr lang="en-IE"/>
        </a:p>
      </dgm:t>
    </dgm:pt>
    <dgm:pt modelId="{8DAA04B3-884A-4D36-956B-744BCC2750B2}" type="sibTrans" cxnId="{365DE5C4-165D-4CD3-948B-D6A128ED714F}">
      <dgm:prSet/>
      <dgm:spPr/>
      <dgm:t>
        <a:bodyPr/>
        <a:lstStyle/>
        <a:p>
          <a:endParaRPr lang="en-IE"/>
        </a:p>
      </dgm:t>
    </dgm:pt>
    <dgm:pt modelId="{3F812507-8688-4F67-B1E5-4AE1EB1B2196}">
      <dgm:prSet phldrT="[Text]" custT="1"/>
      <dgm:spPr/>
      <dgm:t>
        <a:bodyPr/>
        <a:lstStyle/>
        <a:p>
          <a:r>
            <a:rPr lang="en-GB" sz="2000" dirty="0"/>
            <a:t>Photos</a:t>
          </a:r>
          <a:endParaRPr lang="en-IE" sz="2000" dirty="0"/>
        </a:p>
      </dgm:t>
    </dgm:pt>
    <dgm:pt modelId="{8450EC8A-5164-4159-9161-D8FC496FEEB7}" type="parTrans" cxnId="{9C4AE8F3-27C0-412F-8132-F51E0150BD90}">
      <dgm:prSet/>
      <dgm:spPr/>
      <dgm:t>
        <a:bodyPr/>
        <a:lstStyle/>
        <a:p>
          <a:endParaRPr lang="en-IE"/>
        </a:p>
      </dgm:t>
    </dgm:pt>
    <dgm:pt modelId="{51D517ED-E549-426A-B39E-CA7115B876EA}" type="sibTrans" cxnId="{9C4AE8F3-27C0-412F-8132-F51E0150BD90}">
      <dgm:prSet/>
      <dgm:spPr/>
      <dgm:t>
        <a:bodyPr/>
        <a:lstStyle/>
        <a:p>
          <a:endParaRPr lang="en-IE"/>
        </a:p>
      </dgm:t>
    </dgm:pt>
    <dgm:pt modelId="{064B6CE6-7A2E-4E76-A1CE-547330F2CFAC}">
      <dgm:prSet phldrT="[Text]" custT="1"/>
      <dgm:spPr/>
      <dgm:t>
        <a:bodyPr/>
        <a:lstStyle/>
        <a:p>
          <a:r>
            <a:rPr lang="en-GB" sz="2000" dirty="0"/>
            <a:t>Film</a:t>
          </a:r>
          <a:endParaRPr lang="en-IE" sz="2000" dirty="0"/>
        </a:p>
      </dgm:t>
    </dgm:pt>
    <dgm:pt modelId="{6C53D3D9-6297-4AF7-A200-13477B51946B}" type="parTrans" cxnId="{F9EC1969-E54B-477D-BC1E-41F67C5A4736}">
      <dgm:prSet/>
      <dgm:spPr/>
      <dgm:t>
        <a:bodyPr/>
        <a:lstStyle/>
        <a:p>
          <a:endParaRPr lang="en-IE"/>
        </a:p>
      </dgm:t>
    </dgm:pt>
    <dgm:pt modelId="{E9D98857-20FD-44A3-93C9-E1552CB96211}" type="sibTrans" cxnId="{F9EC1969-E54B-477D-BC1E-41F67C5A4736}">
      <dgm:prSet/>
      <dgm:spPr/>
      <dgm:t>
        <a:bodyPr/>
        <a:lstStyle/>
        <a:p>
          <a:endParaRPr lang="en-IE"/>
        </a:p>
      </dgm:t>
    </dgm:pt>
    <dgm:pt modelId="{9E1C7339-244F-4BE1-AD9A-806B01E6150E}">
      <dgm:prSet phldrT="[Text]" custT="1"/>
      <dgm:spPr/>
      <dgm:t>
        <a:bodyPr/>
        <a:lstStyle/>
        <a:p>
          <a:r>
            <a:rPr lang="en-GB" sz="2000" dirty="0"/>
            <a:t>TV</a:t>
          </a:r>
          <a:endParaRPr lang="en-IE" sz="2000" dirty="0"/>
        </a:p>
      </dgm:t>
    </dgm:pt>
    <dgm:pt modelId="{C9A2C98C-3461-4DB7-9015-0F62A5F49103}" type="parTrans" cxnId="{BAD80161-9812-4E2C-A7A0-C6E1C361032B}">
      <dgm:prSet/>
      <dgm:spPr/>
      <dgm:t>
        <a:bodyPr/>
        <a:lstStyle/>
        <a:p>
          <a:endParaRPr lang="en-IE"/>
        </a:p>
      </dgm:t>
    </dgm:pt>
    <dgm:pt modelId="{69687235-9197-4215-9545-608135BD2ECA}" type="sibTrans" cxnId="{BAD80161-9812-4E2C-A7A0-C6E1C361032B}">
      <dgm:prSet/>
      <dgm:spPr/>
      <dgm:t>
        <a:bodyPr/>
        <a:lstStyle/>
        <a:p>
          <a:endParaRPr lang="en-IE"/>
        </a:p>
      </dgm:t>
    </dgm:pt>
    <dgm:pt modelId="{419C2C4D-41B7-4D26-B863-47D4442D142C}">
      <dgm:prSet phldrT="[Text]" custT="1"/>
      <dgm:spPr/>
      <dgm:t>
        <a:bodyPr/>
        <a:lstStyle/>
        <a:p>
          <a:r>
            <a:rPr lang="en-GB" sz="2000" dirty="0"/>
            <a:t>Graphic novels</a:t>
          </a:r>
          <a:endParaRPr lang="en-IE" sz="2000" dirty="0"/>
        </a:p>
      </dgm:t>
    </dgm:pt>
    <dgm:pt modelId="{B59CF32B-D2CC-4838-9742-08BF7421DBEF}" type="parTrans" cxnId="{60A4F60F-E1F7-4586-990B-B18A48DBEEE7}">
      <dgm:prSet/>
      <dgm:spPr/>
      <dgm:t>
        <a:bodyPr/>
        <a:lstStyle/>
        <a:p>
          <a:endParaRPr lang="en-IE"/>
        </a:p>
      </dgm:t>
    </dgm:pt>
    <dgm:pt modelId="{075DC6A2-9254-4117-B2CF-8661E7CFAADE}" type="sibTrans" cxnId="{60A4F60F-E1F7-4586-990B-B18A48DBEEE7}">
      <dgm:prSet/>
      <dgm:spPr/>
      <dgm:t>
        <a:bodyPr/>
        <a:lstStyle/>
        <a:p>
          <a:endParaRPr lang="en-IE"/>
        </a:p>
      </dgm:t>
    </dgm:pt>
    <dgm:pt modelId="{34B02136-0E67-473D-8056-FE9E7F7A54AE}">
      <dgm:prSet phldrT="[Text]" custT="1"/>
      <dgm:spPr/>
      <dgm:t>
        <a:bodyPr/>
        <a:lstStyle/>
        <a:p>
          <a:r>
            <a:rPr lang="en-GB" sz="2000" dirty="0"/>
            <a:t>Memes</a:t>
          </a:r>
          <a:endParaRPr lang="en-IE" sz="2000" dirty="0"/>
        </a:p>
      </dgm:t>
    </dgm:pt>
    <dgm:pt modelId="{9A416460-B27F-4B8D-AE22-A58F69BAE4E9}" type="parTrans" cxnId="{BD8893F3-8811-4A84-8A29-76798300D172}">
      <dgm:prSet/>
      <dgm:spPr/>
      <dgm:t>
        <a:bodyPr/>
        <a:lstStyle/>
        <a:p>
          <a:endParaRPr lang="en-IE"/>
        </a:p>
      </dgm:t>
    </dgm:pt>
    <dgm:pt modelId="{89E03D5A-2EEA-4F9B-A636-5A3AA6D51A7C}" type="sibTrans" cxnId="{BD8893F3-8811-4A84-8A29-76798300D172}">
      <dgm:prSet/>
      <dgm:spPr/>
      <dgm:t>
        <a:bodyPr/>
        <a:lstStyle/>
        <a:p>
          <a:endParaRPr lang="en-IE"/>
        </a:p>
      </dgm:t>
    </dgm:pt>
    <dgm:pt modelId="{B2CF4D85-17D3-4D39-8EC4-9F0AA464D5DE}">
      <dgm:prSet phldrT="[Text]" custT="1"/>
      <dgm:spPr/>
      <dgm:t>
        <a:bodyPr/>
        <a:lstStyle/>
        <a:p>
          <a:r>
            <a:rPr lang="en-GB" sz="2000" dirty="0"/>
            <a:t>GIFs</a:t>
          </a:r>
          <a:endParaRPr lang="en-IE" sz="2000" dirty="0"/>
        </a:p>
      </dgm:t>
    </dgm:pt>
    <dgm:pt modelId="{C4332DFD-50D7-4661-BE42-BBDCEA6A482F}" type="parTrans" cxnId="{327D9508-CC3A-4030-96EC-15A603C28557}">
      <dgm:prSet/>
      <dgm:spPr/>
      <dgm:t>
        <a:bodyPr/>
        <a:lstStyle/>
        <a:p>
          <a:endParaRPr lang="en-IE"/>
        </a:p>
      </dgm:t>
    </dgm:pt>
    <dgm:pt modelId="{4502BF4A-18F2-4B2A-B5DA-7F7906314582}" type="sibTrans" cxnId="{327D9508-CC3A-4030-96EC-15A603C28557}">
      <dgm:prSet/>
      <dgm:spPr/>
      <dgm:t>
        <a:bodyPr/>
        <a:lstStyle/>
        <a:p>
          <a:endParaRPr lang="en-IE"/>
        </a:p>
      </dgm:t>
    </dgm:pt>
    <dgm:pt modelId="{C82744CB-F0D0-45AD-BDBF-C6C6FD08CCBD}">
      <dgm:prSet phldrT="[Text]" custT="1"/>
      <dgm:spPr/>
      <dgm:t>
        <a:bodyPr/>
        <a:lstStyle/>
        <a:p>
          <a:r>
            <a:rPr lang="en-GB" sz="2000" dirty="0"/>
            <a:t>Comics</a:t>
          </a:r>
          <a:endParaRPr lang="en-IE" sz="2000" dirty="0"/>
        </a:p>
      </dgm:t>
    </dgm:pt>
    <dgm:pt modelId="{BEEB7C3B-3F38-484F-9CD9-443A7F135581}" type="parTrans" cxnId="{AFCA72CD-D56E-45DB-B255-0E0600E5EC80}">
      <dgm:prSet/>
      <dgm:spPr/>
      <dgm:t>
        <a:bodyPr/>
        <a:lstStyle/>
        <a:p>
          <a:endParaRPr lang="en-IE"/>
        </a:p>
      </dgm:t>
    </dgm:pt>
    <dgm:pt modelId="{36F2619D-3022-4B48-A4D5-A5E3C332C145}" type="sibTrans" cxnId="{AFCA72CD-D56E-45DB-B255-0E0600E5EC80}">
      <dgm:prSet/>
      <dgm:spPr/>
      <dgm:t>
        <a:bodyPr/>
        <a:lstStyle/>
        <a:p>
          <a:endParaRPr lang="en-IE"/>
        </a:p>
      </dgm:t>
    </dgm:pt>
    <dgm:pt modelId="{539A4B42-4938-40EC-B791-982C092252FD}">
      <dgm:prSet phldrT="[Text]" custT="1"/>
      <dgm:spPr/>
      <dgm:t>
        <a:bodyPr/>
        <a:lstStyle/>
        <a:p>
          <a:r>
            <a:rPr lang="en-GB" sz="2000" dirty="0"/>
            <a:t>Posters</a:t>
          </a:r>
          <a:endParaRPr lang="en-IE" sz="2000" dirty="0"/>
        </a:p>
      </dgm:t>
    </dgm:pt>
    <dgm:pt modelId="{5B688294-1A99-4BC9-9372-4C2EE03CD533}" type="parTrans" cxnId="{13D42253-F8E5-4E4C-B10A-92A5D90B4D05}">
      <dgm:prSet/>
      <dgm:spPr/>
      <dgm:t>
        <a:bodyPr/>
        <a:lstStyle/>
        <a:p>
          <a:endParaRPr lang="en-IE"/>
        </a:p>
      </dgm:t>
    </dgm:pt>
    <dgm:pt modelId="{DEF438CE-22C5-4E50-B799-96C3E44BFC3F}" type="sibTrans" cxnId="{13D42253-F8E5-4E4C-B10A-92A5D90B4D05}">
      <dgm:prSet/>
      <dgm:spPr/>
      <dgm:t>
        <a:bodyPr/>
        <a:lstStyle/>
        <a:p>
          <a:endParaRPr lang="en-IE"/>
        </a:p>
      </dgm:t>
    </dgm:pt>
    <dgm:pt modelId="{6FEBBCEC-4AAD-4DA6-A530-89535D751CEE}">
      <dgm:prSet phldrT="[Text]" custT="1"/>
      <dgm:spPr/>
      <dgm:t>
        <a:bodyPr/>
        <a:lstStyle/>
        <a:p>
          <a:r>
            <a:rPr lang="en-GB" sz="2000" dirty="0"/>
            <a:t>Videos</a:t>
          </a:r>
          <a:endParaRPr lang="en-IE" sz="2000" dirty="0"/>
        </a:p>
      </dgm:t>
    </dgm:pt>
    <dgm:pt modelId="{22BE12DC-69EE-4225-9722-0DCD10A32D82}" type="parTrans" cxnId="{69DE01E2-CC71-493C-A041-52DBA751CE84}">
      <dgm:prSet/>
      <dgm:spPr/>
      <dgm:t>
        <a:bodyPr/>
        <a:lstStyle/>
        <a:p>
          <a:endParaRPr lang="en-IE"/>
        </a:p>
      </dgm:t>
    </dgm:pt>
    <dgm:pt modelId="{99B01B2B-359C-49DB-9C22-6A00DDE5D13B}" type="sibTrans" cxnId="{69DE01E2-CC71-493C-A041-52DBA751CE84}">
      <dgm:prSet/>
      <dgm:spPr/>
      <dgm:t>
        <a:bodyPr/>
        <a:lstStyle/>
        <a:p>
          <a:endParaRPr lang="en-IE"/>
        </a:p>
      </dgm:t>
    </dgm:pt>
    <dgm:pt modelId="{DCB3989A-D2B0-4F10-96BE-3CCD71A49B12}">
      <dgm:prSet phldrT="[Text]" custT="1"/>
      <dgm:spPr/>
      <dgm:t>
        <a:bodyPr/>
        <a:lstStyle/>
        <a:p>
          <a:r>
            <a:rPr lang="en-GB" sz="2000" dirty="0"/>
            <a:t>Logos</a:t>
          </a:r>
          <a:endParaRPr lang="en-IE" sz="2000" dirty="0"/>
        </a:p>
      </dgm:t>
    </dgm:pt>
    <dgm:pt modelId="{D910579B-A522-40F0-8765-4A62EE1748BF}" type="parTrans" cxnId="{4E52B90E-6C56-4637-83DF-2E20B0B40928}">
      <dgm:prSet/>
      <dgm:spPr/>
      <dgm:t>
        <a:bodyPr/>
        <a:lstStyle/>
        <a:p>
          <a:endParaRPr lang="en-IE"/>
        </a:p>
      </dgm:t>
    </dgm:pt>
    <dgm:pt modelId="{9158CFAE-9EA7-441F-A129-A3C31F324C7B}" type="sibTrans" cxnId="{4E52B90E-6C56-4637-83DF-2E20B0B40928}">
      <dgm:prSet/>
      <dgm:spPr/>
      <dgm:t>
        <a:bodyPr/>
        <a:lstStyle/>
        <a:p>
          <a:endParaRPr lang="en-IE"/>
        </a:p>
      </dgm:t>
    </dgm:pt>
    <dgm:pt modelId="{9381AA49-E840-409A-A132-9E5F4FD36226}" type="pres">
      <dgm:prSet presAssocID="{01CB8A50-6AA6-4C8E-BC16-244611EAE76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2BE19C-8FD0-4A1F-89ED-F4C34940F48C}" type="pres">
      <dgm:prSet presAssocID="{92390F2C-08F0-49D2-86ED-EF201CBDA6D0}" presName="centerShape" presStyleLbl="node0" presStyleIdx="0" presStyleCnt="1" custScaleX="134316" custScaleY="134316"/>
      <dgm:spPr/>
    </dgm:pt>
    <dgm:pt modelId="{9FACAABB-ECD3-4381-815E-3FD94242B62D}" type="pres">
      <dgm:prSet presAssocID="{3F812507-8688-4F67-B1E5-4AE1EB1B2196}" presName="node" presStyleLbl="node1" presStyleIdx="0" presStyleCnt="10" custScaleX="134316" custScaleY="134316">
        <dgm:presLayoutVars>
          <dgm:bulletEnabled val="1"/>
        </dgm:presLayoutVars>
      </dgm:prSet>
      <dgm:spPr/>
    </dgm:pt>
    <dgm:pt modelId="{4B0AA9B7-C25F-42E9-B137-B56F7A50C6AD}" type="pres">
      <dgm:prSet presAssocID="{3F812507-8688-4F67-B1E5-4AE1EB1B2196}" presName="dummy" presStyleCnt="0"/>
      <dgm:spPr/>
    </dgm:pt>
    <dgm:pt modelId="{74E94264-5A08-40AA-80B1-2717ECECB872}" type="pres">
      <dgm:prSet presAssocID="{51D517ED-E549-426A-B39E-CA7115B876EA}" presName="sibTrans" presStyleLbl="sibTrans2D1" presStyleIdx="0" presStyleCnt="10" custScaleX="111781" custScaleY="102033"/>
      <dgm:spPr/>
    </dgm:pt>
    <dgm:pt modelId="{62197600-090F-490F-84A7-B5A5FA8BEAB9}" type="pres">
      <dgm:prSet presAssocID="{34B02136-0E67-473D-8056-FE9E7F7A54AE}" presName="node" presStyleLbl="node1" presStyleIdx="1" presStyleCnt="10" custScaleX="134316" custScaleY="134316">
        <dgm:presLayoutVars>
          <dgm:bulletEnabled val="1"/>
        </dgm:presLayoutVars>
      </dgm:prSet>
      <dgm:spPr/>
    </dgm:pt>
    <dgm:pt modelId="{F2B132DE-8894-4492-8DA4-D8A947E5542D}" type="pres">
      <dgm:prSet presAssocID="{34B02136-0E67-473D-8056-FE9E7F7A54AE}" presName="dummy" presStyleCnt="0"/>
      <dgm:spPr/>
    </dgm:pt>
    <dgm:pt modelId="{78D5F0B4-AAAD-4B8A-97C5-AD0BE8DC1F65}" type="pres">
      <dgm:prSet presAssocID="{89E03D5A-2EEA-4F9B-A636-5A3AA6D51A7C}" presName="sibTrans" presStyleLbl="sibTrans2D1" presStyleIdx="1" presStyleCnt="10"/>
      <dgm:spPr/>
    </dgm:pt>
    <dgm:pt modelId="{C39D96ED-3F64-44B1-A412-FCA00EF9FF21}" type="pres">
      <dgm:prSet presAssocID="{B2CF4D85-17D3-4D39-8EC4-9F0AA464D5DE}" presName="node" presStyleLbl="node1" presStyleIdx="2" presStyleCnt="10" custScaleX="134316" custScaleY="134316">
        <dgm:presLayoutVars>
          <dgm:bulletEnabled val="1"/>
        </dgm:presLayoutVars>
      </dgm:prSet>
      <dgm:spPr/>
    </dgm:pt>
    <dgm:pt modelId="{B58D9C2E-39A0-4192-A3C5-2F2006852BC3}" type="pres">
      <dgm:prSet presAssocID="{B2CF4D85-17D3-4D39-8EC4-9F0AA464D5DE}" presName="dummy" presStyleCnt="0"/>
      <dgm:spPr/>
    </dgm:pt>
    <dgm:pt modelId="{BB52F9DB-B552-42B5-9094-18E327C6163C}" type="pres">
      <dgm:prSet presAssocID="{4502BF4A-18F2-4B2A-B5DA-7F7906314582}" presName="sibTrans" presStyleLbl="sibTrans2D1" presStyleIdx="2" presStyleCnt="10"/>
      <dgm:spPr/>
    </dgm:pt>
    <dgm:pt modelId="{E5EC837F-C532-4769-A00F-405A047015EE}" type="pres">
      <dgm:prSet presAssocID="{C82744CB-F0D0-45AD-BDBF-C6C6FD08CCBD}" presName="node" presStyleLbl="node1" presStyleIdx="3" presStyleCnt="10" custScaleX="134316" custScaleY="134316">
        <dgm:presLayoutVars>
          <dgm:bulletEnabled val="1"/>
        </dgm:presLayoutVars>
      </dgm:prSet>
      <dgm:spPr/>
    </dgm:pt>
    <dgm:pt modelId="{81942A34-EDAC-469B-913B-94A33B9101AA}" type="pres">
      <dgm:prSet presAssocID="{C82744CB-F0D0-45AD-BDBF-C6C6FD08CCBD}" presName="dummy" presStyleCnt="0"/>
      <dgm:spPr/>
    </dgm:pt>
    <dgm:pt modelId="{EB65D2B0-11E3-4F14-BA8B-5A76CDE7E440}" type="pres">
      <dgm:prSet presAssocID="{36F2619D-3022-4B48-A4D5-A5E3C332C145}" presName="sibTrans" presStyleLbl="sibTrans2D1" presStyleIdx="3" presStyleCnt="10"/>
      <dgm:spPr/>
    </dgm:pt>
    <dgm:pt modelId="{B40B7F28-CFA2-4A57-A0E2-82E762F25779}" type="pres">
      <dgm:prSet presAssocID="{539A4B42-4938-40EC-B791-982C092252FD}" presName="node" presStyleLbl="node1" presStyleIdx="4" presStyleCnt="10" custScaleX="134316" custScaleY="134316">
        <dgm:presLayoutVars>
          <dgm:bulletEnabled val="1"/>
        </dgm:presLayoutVars>
      </dgm:prSet>
      <dgm:spPr/>
    </dgm:pt>
    <dgm:pt modelId="{511932D8-780E-4711-AE25-D27220FE6D36}" type="pres">
      <dgm:prSet presAssocID="{539A4B42-4938-40EC-B791-982C092252FD}" presName="dummy" presStyleCnt="0"/>
      <dgm:spPr/>
    </dgm:pt>
    <dgm:pt modelId="{3EAC0009-96FC-4C09-A65E-1333C5A5854D}" type="pres">
      <dgm:prSet presAssocID="{DEF438CE-22C5-4E50-B799-96C3E44BFC3F}" presName="sibTrans" presStyleLbl="sibTrans2D1" presStyleIdx="4" presStyleCnt="10"/>
      <dgm:spPr/>
    </dgm:pt>
    <dgm:pt modelId="{8CA9A050-C638-4904-BD09-A7FEA463FC75}" type="pres">
      <dgm:prSet presAssocID="{064B6CE6-7A2E-4E76-A1CE-547330F2CFAC}" presName="node" presStyleLbl="node1" presStyleIdx="5" presStyleCnt="10" custScaleX="134316" custScaleY="134316">
        <dgm:presLayoutVars>
          <dgm:bulletEnabled val="1"/>
        </dgm:presLayoutVars>
      </dgm:prSet>
      <dgm:spPr/>
    </dgm:pt>
    <dgm:pt modelId="{2923C32D-722D-4E32-A7CC-9756D850156E}" type="pres">
      <dgm:prSet presAssocID="{064B6CE6-7A2E-4E76-A1CE-547330F2CFAC}" presName="dummy" presStyleCnt="0"/>
      <dgm:spPr/>
    </dgm:pt>
    <dgm:pt modelId="{0DAA02FF-30DB-4D72-90F8-0A1F931A9022}" type="pres">
      <dgm:prSet presAssocID="{E9D98857-20FD-44A3-93C9-E1552CB96211}" presName="sibTrans" presStyleLbl="sibTrans2D1" presStyleIdx="5" presStyleCnt="10"/>
      <dgm:spPr/>
    </dgm:pt>
    <dgm:pt modelId="{D8D5628A-9AD2-48E1-A0F6-17363BF0A1C4}" type="pres">
      <dgm:prSet presAssocID="{9E1C7339-244F-4BE1-AD9A-806B01E6150E}" presName="node" presStyleLbl="node1" presStyleIdx="6" presStyleCnt="10" custScaleX="134316" custScaleY="134316">
        <dgm:presLayoutVars>
          <dgm:bulletEnabled val="1"/>
        </dgm:presLayoutVars>
      </dgm:prSet>
      <dgm:spPr/>
    </dgm:pt>
    <dgm:pt modelId="{B3FF66FE-C266-4BB1-A676-445F5AEBED45}" type="pres">
      <dgm:prSet presAssocID="{9E1C7339-244F-4BE1-AD9A-806B01E6150E}" presName="dummy" presStyleCnt="0"/>
      <dgm:spPr/>
    </dgm:pt>
    <dgm:pt modelId="{C6D781A1-BFBE-46D9-8DCB-30C240CB5F40}" type="pres">
      <dgm:prSet presAssocID="{69687235-9197-4215-9545-608135BD2ECA}" presName="sibTrans" presStyleLbl="sibTrans2D1" presStyleIdx="6" presStyleCnt="10"/>
      <dgm:spPr/>
    </dgm:pt>
    <dgm:pt modelId="{AB79381A-CEBF-4594-8971-330C336941FD}" type="pres">
      <dgm:prSet presAssocID="{419C2C4D-41B7-4D26-B863-47D4442D142C}" presName="node" presStyleLbl="node1" presStyleIdx="7" presStyleCnt="10" custScaleX="139438" custScaleY="139438">
        <dgm:presLayoutVars>
          <dgm:bulletEnabled val="1"/>
        </dgm:presLayoutVars>
      </dgm:prSet>
      <dgm:spPr/>
    </dgm:pt>
    <dgm:pt modelId="{571BAE0D-C496-4415-96BB-6C5B25294A20}" type="pres">
      <dgm:prSet presAssocID="{419C2C4D-41B7-4D26-B863-47D4442D142C}" presName="dummy" presStyleCnt="0"/>
      <dgm:spPr/>
    </dgm:pt>
    <dgm:pt modelId="{0642023D-9C46-45AD-AF31-B6B012A4B28B}" type="pres">
      <dgm:prSet presAssocID="{075DC6A2-9254-4117-B2CF-8661E7CFAADE}" presName="sibTrans" presStyleLbl="sibTrans2D1" presStyleIdx="7" presStyleCnt="10"/>
      <dgm:spPr/>
    </dgm:pt>
    <dgm:pt modelId="{87A95350-D1E9-4DEC-8C23-FC3DC0F5D43E}" type="pres">
      <dgm:prSet presAssocID="{6FEBBCEC-4AAD-4DA6-A530-89535D751CEE}" presName="node" presStyleLbl="node1" presStyleIdx="8" presStyleCnt="10" custScaleX="134316" custScaleY="134316">
        <dgm:presLayoutVars>
          <dgm:bulletEnabled val="1"/>
        </dgm:presLayoutVars>
      </dgm:prSet>
      <dgm:spPr/>
    </dgm:pt>
    <dgm:pt modelId="{CB5CB69D-283C-443A-BBDE-710374BB275E}" type="pres">
      <dgm:prSet presAssocID="{6FEBBCEC-4AAD-4DA6-A530-89535D751CEE}" presName="dummy" presStyleCnt="0"/>
      <dgm:spPr/>
    </dgm:pt>
    <dgm:pt modelId="{D531E682-C6B1-4C64-AE65-7EFA4398BBFD}" type="pres">
      <dgm:prSet presAssocID="{99B01B2B-359C-49DB-9C22-6A00DDE5D13B}" presName="sibTrans" presStyleLbl="sibTrans2D1" presStyleIdx="8" presStyleCnt="10"/>
      <dgm:spPr/>
    </dgm:pt>
    <dgm:pt modelId="{FE8863AF-B7C7-4D4F-80FF-D527F7D45F4C}" type="pres">
      <dgm:prSet presAssocID="{DCB3989A-D2B0-4F10-96BE-3CCD71A49B12}" presName="node" presStyleLbl="node1" presStyleIdx="9" presStyleCnt="10" custScaleX="134316" custScaleY="134316">
        <dgm:presLayoutVars>
          <dgm:bulletEnabled val="1"/>
        </dgm:presLayoutVars>
      </dgm:prSet>
      <dgm:spPr/>
    </dgm:pt>
    <dgm:pt modelId="{0EF413BF-D75E-4646-85C3-6824C98D1681}" type="pres">
      <dgm:prSet presAssocID="{DCB3989A-D2B0-4F10-96BE-3CCD71A49B12}" presName="dummy" presStyleCnt="0"/>
      <dgm:spPr/>
    </dgm:pt>
    <dgm:pt modelId="{A09CD5F4-CD39-4C26-A946-5B87F31B2678}" type="pres">
      <dgm:prSet presAssocID="{9158CFAE-9EA7-441F-A129-A3C31F324C7B}" presName="sibTrans" presStyleLbl="sibTrans2D1" presStyleIdx="9" presStyleCnt="10"/>
      <dgm:spPr/>
    </dgm:pt>
  </dgm:ptLst>
  <dgm:cxnLst>
    <dgm:cxn modelId="{327D9508-CC3A-4030-96EC-15A603C28557}" srcId="{92390F2C-08F0-49D2-86ED-EF201CBDA6D0}" destId="{B2CF4D85-17D3-4D39-8EC4-9F0AA464D5DE}" srcOrd="2" destOrd="0" parTransId="{C4332DFD-50D7-4661-BE42-BBDCEA6A482F}" sibTransId="{4502BF4A-18F2-4B2A-B5DA-7F7906314582}"/>
    <dgm:cxn modelId="{AF86C10A-E0EA-49F1-A834-1F27B11F4AAF}" type="presOf" srcId="{36F2619D-3022-4B48-A4D5-A5E3C332C145}" destId="{EB65D2B0-11E3-4F14-BA8B-5A76CDE7E440}" srcOrd="0" destOrd="0" presId="urn:microsoft.com/office/officeart/2005/8/layout/radial6"/>
    <dgm:cxn modelId="{4E52B90E-6C56-4637-83DF-2E20B0B40928}" srcId="{92390F2C-08F0-49D2-86ED-EF201CBDA6D0}" destId="{DCB3989A-D2B0-4F10-96BE-3CCD71A49B12}" srcOrd="9" destOrd="0" parTransId="{D910579B-A522-40F0-8765-4A62EE1748BF}" sibTransId="{9158CFAE-9EA7-441F-A129-A3C31F324C7B}"/>
    <dgm:cxn modelId="{60A4F60F-E1F7-4586-990B-B18A48DBEEE7}" srcId="{92390F2C-08F0-49D2-86ED-EF201CBDA6D0}" destId="{419C2C4D-41B7-4D26-B863-47D4442D142C}" srcOrd="7" destOrd="0" parTransId="{B59CF32B-D2CC-4838-9742-08BF7421DBEF}" sibTransId="{075DC6A2-9254-4117-B2CF-8661E7CFAADE}"/>
    <dgm:cxn modelId="{B293371B-7ED4-46F1-AB53-83B5D94A918F}" type="presOf" srcId="{6FEBBCEC-4AAD-4DA6-A530-89535D751CEE}" destId="{87A95350-D1E9-4DEC-8C23-FC3DC0F5D43E}" srcOrd="0" destOrd="0" presId="urn:microsoft.com/office/officeart/2005/8/layout/radial6"/>
    <dgm:cxn modelId="{9ABA7E1C-6B6C-468E-967B-C29FA61EFEAD}" type="presOf" srcId="{99B01B2B-359C-49DB-9C22-6A00DDE5D13B}" destId="{D531E682-C6B1-4C64-AE65-7EFA4398BBFD}" srcOrd="0" destOrd="0" presId="urn:microsoft.com/office/officeart/2005/8/layout/radial6"/>
    <dgm:cxn modelId="{3F241F33-50B6-416B-8DE1-E338084A794A}" type="presOf" srcId="{DCB3989A-D2B0-4F10-96BE-3CCD71A49B12}" destId="{FE8863AF-B7C7-4D4F-80FF-D527F7D45F4C}" srcOrd="0" destOrd="0" presId="urn:microsoft.com/office/officeart/2005/8/layout/radial6"/>
    <dgm:cxn modelId="{3B087235-B74D-466B-8576-CF0130BAF252}" type="presOf" srcId="{9E1C7339-244F-4BE1-AD9A-806B01E6150E}" destId="{D8D5628A-9AD2-48E1-A0F6-17363BF0A1C4}" srcOrd="0" destOrd="0" presId="urn:microsoft.com/office/officeart/2005/8/layout/radial6"/>
    <dgm:cxn modelId="{82B16E3B-783D-4382-A458-2BDA3743F32F}" type="presOf" srcId="{539A4B42-4938-40EC-B791-982C092252FD}" destId="{B40B7F28-CFA2-4A57-A0E2-82E762F25779}" srcOrd="0" destOrd="0" presId="urn:microsoft.com/office/officeart/2005/8/layout/radial6"/>
    <dgm:cxn modelId="{8F37013D-C3D8-4B19-985B-F4F43BBB1782}" type="presOf" srcId="{89E03D5A-2EEA-4F9B-A636-5A3AA6D51A7C}" destId="{78D5F0B4-AAAD-4B8A-97C5-AD0BE8DC1F65}" srcOrd="0" destOrd="0" presId="urn:microsoft.com/office/officeart/2005/8/layout/radial6"/>
    <dgm:cxn modelId="{BAD80161-9812-4E2C-A7A0-C6E1C361032B}" srcId="{92390F2C-08F0-49D2-86ED-EF201CBDA6D0}" destId="{9E1C7339-244F-4BE1-AD9A-806B01E6150E}" srcOrd="6" destOrd="0" parTransId="{C9A2C98C-3461-4DB7-9015-0F62A5F49103}" sibTransId="{69687235-9197-4215-9545-608135BD2ECA}"/>
    <dgm:cxn modelId="{A7103A62-0E5E-4D1A-8AA1-49C67141C81A}" type="presOf" srcId="{51D517ED-E549-426A-B39E-CA7115B876EA}" destId="{74E94264-5A08-40AA-80B1-2717ECECB872}" srcOrd="0" destOrd="0" presId="urn:microsoft.com/office/officeart/2005/8/layout/radial6"/>
    <dgm:cxn modelId="{DEA7FF42-758B-43FB-AFF5-51F2282B5411}" type="presOf" srcId="{92390F2C-08F0-49D2-86ED-EF201CBDA6D0}" destId="{942BE19C-8FD0-4A1F-89ED-F4C34940F48C}" srcOrd="0" destOrd="0" presId="urn:microsoft.com/office/officeart/2005/8/layout/radial6"/>
    <dgm:cxn modelId="{F9EC1969-E54B-477D-BC1E-41F67C5A4736}" srcId="{92390F2C-08F0-49D2-86ED-EF201CBDA6D0}" destId="{064B6CE6-7A2E-4E76-A1CE-547330F2CFAC}" srcOrd="5" destOrd="0" parTransId="{6C53D3D9-6297-4AF7-A200-13477B51946B}" sibTransId="{E9D98857-20FD-44A3-93C9-E1552CB96211}"/>
    <dgm:cxn modelId="{13D42253-F8E5-4E4C-B10A-92A5D90B4D05}" srcId="{92390F2C-08F0-49D2-86ED-EF201CBDA6D0}" destId="{539A4B42-4938-40EC-B791-982C092252FD}" srcOrd="4" destOrd="0" parTransId="{5B688294-1A99-4BC9-9372-4C2EE03CD533}" sibTransId="{DEF438CE-22C5-4E50-B799-96C3E44BFC3F}"/>
    <dgm:cxn modelId="{1080F755-5265-4416-8A73-AA1AC4B47126}" type="presOf" srcId="{064B6CE6-7A2E-4E76-A1CE-547330F2CFAC}" destId="{8CA9A050-C638-4904-BD09-A7FEA463FC75}" srcOrd="0" destOrd="0" presId="urn:microsoft.com/office/officeart/2005/8/layout/radial6"/>
    <dgm:cxn modelId="{77EAC57D-0A11-44DF-B181-576210B1775C}" type="presOf" srcId="{69687235-9197-4215-9545-608135BD2ECA}" destId="{C6D781A1-BFBE-46D9-8DCB-30C240CB5F40}" srcOrd="0" destOrd="0" presId="urn:microsoft.com/office/officeart/2005/8/layout/radial6"/>
    <dgm:cxn modelId="{EE4B2887-C3EC-4519-BBB3-72AE14DAFE13}" type="presOf" srcId="{075DC6A2-9254-4117-B2CF-8661E7CFAADE}" destId="{0642023D-9C46-45AD-AF31-B6B012A4B28B}" srcOrd="0" destOrd="0" presId="urn:microsoft.com/office/officeart/2005/8/layout/radial6"/>
    <dgm:cxn modelId="{9D113D94-1D57-4FC9-A724-C92361EA44D3}" type="presOf" srcId="{E9D98857-20FD-44A3-93C9-E1552CB96211}" destId="{0DAA02FF-30DB-4D72-90F8-0A1F931A9022}" srcOrd="0" destOrd="0" presId="urn:microsoft.com/office/officeart/2005/8/layout/radial6"/>
    <dgm:cxn modelId="{E92B0A9E-6264-4644-B469-6CFBBE3C3A39}" type="presOf" srcId="{DEF438CE-22C5-4E50-B799-96C3E44BFC3F}" destId="{3EAC0009-96FC-4C09-A65E-1333C5A5854D}" srcOrd="0" destOrd="0" presId="urn:microsoft.com/office/officeart/2005/8/layout/radial6"/>
    <dgm:cxn modelId="{18E547BA-578B-486C-B153-29CB941C7AAA}" type="presOf" srcId="{4502BF4A-18F2-4B2A-B5DA-7F7906314582}" destId="{BB52F9DB-B552-42B5-9094-18E327C6163C}" srcOrd="0" destOrd="0" presId="urn:microsoft.com/office/officeart/2005/8/layout/radial6"/>
    <dgm:cxn modelId="{365DE5C4-165D-4CD3-948B-D6A128ED714F}" srcId="{01CB8A50-6AA6-4C8E-BC16-244611EAE765}" destId="{92390F2C-08F0-49D2-86ED-EF201CBDA6D0}" srcOrd="0" destOrd="0" parTransId="{F02D502E-8B07-4112-A043-D786EE0289DA}" sibTransId="{8DAA04B3-884A-4D36-956B-744BCC2750B2}"/>
    <dgm:cxn modelId="{FEB1F2C5-8D12-4302-9C1D-28349AE1579C}" type="presOf" srcId="{3F812507-8688-4F67-B1E5-4AE1EB1B2196}" destId="{9FACAABB-ECD3-4381-815E-3FD94242B62D}" srcOrd="0" destOrd="0" presId="urn:microsoft.com/office/officeart/2005/8/layout/radial6"/>
    <dgm:cxn modelId="{066D4CCA-CFEC-472D-AB2B-2FA1777A18DF}" type="presOf" srcId="{419C2C4D-41B7-4D26-B863-47D4442D142C}" destId="{AB79381A-CEBF-4594-8971-330C336941FD}" srcOrd="0" destOrd="0" presId="urn:microsoft.com/office/officeart/2005/8/layout/radial6"/>
    <dgm:cxn modelId="{AFCA72CD-D56E-45DB-B255-0E0600E5EC80}" srcId="{92390F2C-08F0-49D2-86ED-EF201CBDA6D0}" destId="{C82744CB-F0D0-45AD-BDBF-C6C6FD08CCBD}" srcOrd="3" destOrd="0" parTransId="{BEEB7C3B-3F38-484F-9CD9-443A7F135581}" sibTransId="{36F2619D-3022-4B48-A4D5-A5E3C332C145}"/>
    <dgm:cxn modelId="{D63A35D2-222E-48BD-9CB7-0285B6AF3AF0}" type="presOf" srcId="{34B02136-0E67-473D-8056-FE9E7F7A54AE}" destId="{62197600-090F-490F-84A7-B5A5FA8BEAB9}" srcOrd="0" destOrd="0" presId="urn:microsoft.com/office/officeart/2005/8/layout/radial6"/>
    <dgm:cxn modelId="{AE874FE0-7D4C-4249-A7F1-B8471D4D165E}" type="presOf" srcId="{C82744CB-F0D0-45AD-BDBF-C6C6FD08CCBD}" destId="{E5EC837F-C532-4769-A00F-405A047015EE}" srcOrd="0" destOrd="0" presId="urn:microsoft.com/office/officeart/2005/8/layout/radial6"/>
    <dgm:cxn modelId="{69DE01E2-CC71-493C-A041-52DBA751CE84}" srcId="{92390F2C-08F0-49D2-86ED-EF201CBDA6D0}" destId="{6FEBBCEC-4AAD-4DA6-A530-89535D751CEE}" srcOrd="8" destOrd="0" parTransId="{22BE12DC-69EE-4225-9722-0DCD10A32D82}" sibTransId="{99B01B2B-359C-49DB-9C22-6A00DDE5D13B}"/>
    <dgm:cxn modelId="{0ABE40F2-2676-4737-86CC-10DC9D6C9A7E}" type="presOf" srcId="{9158CFAE-9EA7-441F-A129-A3C31F324C7B}" destId="{A09CD5F4-CD39-4C26-A946-5B87F31B2678}" srcOrd="0" destOrd="0" presId="urn:microsoft.com/office/officeart/2005/8/layout/radial6"/>
    <dgm:cxn modelId="{BD8893F3-8811-4A84-8A29-76798300D172}" srcId="{92390F2C-08F0-49D2-86ED-EF201CBDA6D0}" destId="{34B02136-0E67-473D-8056-FE9E7F7A54AE}" srcOrd="1" destOrd="0" parTransId="{9A416460-B27F-4B8D-AE22-A58F69BAE4E9}" sibTransId="{89E03D5A-2EEA-4F9B-A636-5A3AA6D51A7C}"/>
    <dgm:cxn modelId="{9C4AE8F3-27C0-412F-8132-F51E0150BD90}" srcId="{92390F2C-08F0-49D2-86ED-EF201CBDA6D0}" destId="{3F812507-8688-4F67-B1E5-4AE1EB1B2196}" srcOrd="0" destOrd="0" parTransId="{8450EC8A-5164-4159-9161-D8FC496FEEB7}" sibTransId="{51D517ED-E549-426A-B39E-CA7115B876EA}"/>
    <dgm:cxn modelId="{FA5714F5-D0AA-40E9-8F45-5AAAB0E8E911}" type="presOf" srcId="{B2CF4D85-17D3-4D39-8EC4-9F0AA464D5DE}" destId="{C39D96ED-3F64-44B1-A412-FCA00EF9FF21}" srcOrd="0" destOrd="0" presId="urn:microsoft.com/office/officeart/2005/8/layout/radial6"/>
    <dgm:cxn modelId="{146C11F8-6BC4-4EBD-B42C-37FAD71AE1D5}" type="presOf" srcId="{01CB8A50-6AA6-4C8E-BC16-244611EAE765}" destId="{9381AA49-E840-409A-A132-9E5F4FD36226}" srcOrd="0" destOrd="0" presId="urn:microsoft.com/office/officeart/2005/8/layout/radial6"/>
    <dgm:cxn modelId="{5BC5413F-723D-4215-94D4-71DC016DB897}" type="presParOf" srcId="{9381AA49-E840-409A-A132-9E5F4FD36226}" destId="{942BE19C-8FD0-4A1F-89ED-F4C34940F48C}" srcOrd="0" destOrd="0" presId="urn:microsoft.com/office/officeart/2005/8/layout/radial6"/>
    <dgm:cxn modelId="{58DEABF4-1807-4CC2-84F8-CA1473BC2C69}" type="presParOf" srcId="{9381AA49-E840-409A-A132-9E5F4FD36226}" destId="{9FACAABB-ECD3-4381-815E-3FD94242B62D}" srcOrd="1" destOrd="0" presId="urn:microsoft.com/office/officeart/2005/8/layout/radial6"/>
    <dgm:cxn modelId="{E7747036-EB02-4DC6-AF08-55D4E379493C}" type="presParOf" srcId="{9381AA49-E840-409A-A132-9E5F4FD36226}" destId="{4B0AA9B7-C25F-42E9-B137-B56F7A50C6AD}" srcOrd="2" destOrd="0" presId="urn:microsoft.com/office/officeart/2005/8/layout/radial6"/>
    <dgm:cxn modelId="{464E456B-5910-435A-870A-392B44A47D28}" type="presParOf" srcId="{9381AA49-E840-409A-A132-9E5F4FD36226}" destId="{74E94264-5A08-40AA-80B1-2717ECECB872}" srcOrd="3" destOrd="0" presId="urn:microsoft.com/office/officeart/2005/8/layout/radial6"/>
    <dgm:cxn modelId="{3924C561-A0B3-4336-A256-0683F61A2808}" type="presParOf" srcId="{9381AA49-E840-409A-A132-9E5F4FD36226}" destId="{62197600-090F-490F-84A7-B5A5FA8BEAB9}" srcOrd="4" destOrd="0" presId="urn:microsoft.com/office/officeart/2005/8/layout/radial6"/>
    <dgm:cxn modelId="{733DAAE1-0E41-4FD4-A9BF-D4B06AB38444}" type="presParOf" srcId="{9381AA49-E840-409A-A132-9E5F4FD36226}" destId="{F2B132DE-8894-4492-8DA4-D8A947E5542D}" srcOrd="5" destOrd="0" presId="urn:microsoft.com/office/officeart/2005/8/layout/radial6"/>
    <dgm:cxn modelId="{CB1A3778-EDE1-4132-903A-DA5203C77775}" type="presParOf" srcId="{9381AA49-E840-409A-A132-9E5F4FD36226}" destId="{78D5F0B4-AAAD-4B8A-97C5-AD0BE8DC1F65}" srcOrd="6" destOrd="0" presId="urn:microsoft.com/office/officeart/2005/8/layout/radial6"/>
    <dgm:cxn modelId="{1DA80511-5F3B-4F40-A601-515007BDC269}" type="presParOf" srcId="{9381AA49-E840-409A-A132-9E5F4FD36226}" destId="{C39D96ED-3F64-44B1-A412-FCA00EF9FF21}" srcOrd="7" destOrd="0" presId="urn:microsoft.com/office/officeart/2005/8/layout/radial6"/>
    <dgm:cxn modelId="{B629E584-137E-48F0-A193-FD72194AE96C}" type="presParOf" srcId="{9381AA49-E840-409A-A132-9E5F4FD36226}" destId="{B58D9C2E-39A0-4192-A3C5-2F2006852BC3}" srcOrd="8" destOrd="0" presId="urn:microsoft.com/office/officeart/2005/8/layout/radial6"/>
    <dgm:cxn modelId="{BA4D36D6-A45A-4DDA-84ED-EC990F8035D4}" type="presParOf" srcId="{9381AA49-E840-409A-A132-9E5F4FD36226}" destId="{BB52F9DB-B552-42B5-9094-18E327C6163C}" srcOrd="9" destOrd="0" presId="urn:microsoft.com/office/officeart/2005/8/layout/radial6"/>
    <dgm:cxn modelId="{8A5C95A2-2E70-4537-B02F-452C8E5356AE}" type="presParOf" srcId="{9381AA49-E840-409A-A132-9E5F4FD36226}" destId="{E5EC837F-C532-4769-A00F-405A047015EE}" srcOrd="10" destOrd="0" presId="urn:microsoft.com/office/officeart/2005/8/layout/radial6"/>
    <dgm:cxn modelId="{472ACA47-FB5E-468D-B97A-DE4ABF03BDBA}" type="presParOf" srcId="{9381AA49-E840-409A-A132-9E5F4FD36226}" destId="{81942A34-EDAC-469B-913B-94A33B9101AA}" srcOrd="11" destOrd="0" presId="urn:microsoft.com/office/officeart/2005/8/layout/radial6"/>
    <dgm:cxn modelId="{4535916D-F581-4EE8-96FE-B6B39D7F37AC}" type="presParOf" srcId="{9381AA49-E840-409A-A132-9E5F4FD36226}" destId="{EB65D2B0-11E3-4F14-BA8B-5A76CDE7E440}" srcOrd="12" destOrd="0" presId="urn:microsoft.com/office/officeart/2005/8/layout/radial6"/>
    <dgm:cxn modelId="{C5DFF848-6BD4-48BD-9CF1-E87ECC24AAFA}" type="presParOf" srcId="{9381AA49-E840-409A-A132-9E5F4FD36226}" destId="{B40B7F28-CFA2-4A57-A0E2-82E762F25779}" srcOrd="13" destOrd="0" presId="urn:microsoft.com/office/officeart/2005/8/layout/radial6"/>
    <dgm:cxn modelId="{CD76323B-48FA-42CA-999E-3610D3F111C9}" type="presParOf" srcId="{9381AA49-E840-409A-A132-9E5F4FD36226}" destId="{511932D8-780E-4711-AE25-D27220FE6D36}" srcOrd="14" destOrd="0" presId="urn:microsoft.com/office/officeart/2005/8/layout/radial6"/>
    <dgm:cxn modelId="{2DF4F82C-292E-459E-8A28-541ABE22483B}" type="presParOf" srcId="{9381AA49-E840-409A-A132-9E5F4FD36226}" destId="{3EAC0009-96FC-4C09-A65E-1333C5A5854D}" srcOrd="15" destOrd="0" presId="urn:microsoft.com/office/officeart/2005/8/layout/radial6"/>
    <dgm:cxn modelId="{03938452-D1C1-4EB1-A3D3-63FC8955CDB8}" type="presParOf" srcId="{9381AA49-E840-409A-A132-9E5F4FD36226}" destId="{8CA9A050-C638-4904-BD09-A7FEA463FC75}" srcOrd="16" destOrd="0" presId="urn:microsoft.com/office/officeart/2005/8/layout/radial6"/>
    <dgm:cxn modelId="{EFC0A103-233F-4E8F-B2ED-B9D29E01E1E8}" type="presParOf" srcId="{9381AA49-E840-409A-A132-9E5F4FD36226}" destId="{2923C32D-722D-4E32-A7CC-9756D850156E}" srcOrd="17" destOrd="0" presId="urn:microsoft.com/office/officeart/2005/8/layout/radial6"/>
    <dgm:cxn modelId="{BA68A8F5-0474-492F-B073-7AF018FE8E4E}" type="presParOf" srcId="{9381AA49-E840-409A-A132-9E5F4FD36226}" destId="{0DAA02FF-30DB-4D72-90F8-0A1F931A9022}" srcOrd="18" destOrd="0" presId="urn:microsoft.com/office/officeart/2005/8/layout/radial6"/>
    <dgm:cxn modelId="{E6D20E23-394D-425C-8D60-9836E41E5336}" type="presParOf" srcId="{9381AA49-E840-409A-A132-9E5F4FD36226}" destId="{D8D5628A-9AD2-48E1-A0F6-17363BF0A1C4}" srcOrd="19" destOrd="0" presId="urn:microsoft.com/office/officeart/2005/8/layout/radial6"/>
    <dgm:cxn modelId="{90EEAB63-EE1B-4D6E-A9B9-42F0702DF23B}" type="presParOf" srcId="{9381AA49-E840-409A-A132-9E5F4FD36226}" destId="{B3FF66FE-C266-4BB1-A676-445F5AEBED45}" srcOrd="20" destOrd="0" presId="urn:microsoft.com/office/officeart/2005/8/layout/radial6"/>
    <dgm:cxn modelId="{01A91067-1BD1-4583-917B-FDEBAF4B0B38}" type="presParOf" srcId="{9381AA49-E840-409A-A132-9E5F4FD36226}" destId="{C6D781A1-BFBE-46D9-8DCB-30C240CB5F40}" srcOrd="21" destOrd="0" presId="urn:microsoft.com/office/officeart/2005/8/layout/radial6"/>
    <dgm:cxn modelId="{A915A06A-A600-41E1-A246-3FBDE5555BC4}" type="presParOf" srcId="{9381AA49-E840-409A-A132-9E5F4FD36226}" destId="{AB79381A-CEBF-4594-8971-330C336941FD}" srcOrd="22" destOrd="0" presId="urn:microsoft.com/office/officeart/2005/8/layout/radial6"/>
    <dgm:cxn modelId="{4A83B2F1-1BF8-40C0-9780-958BC44450B0}" type="presParOf" srcId="{9381AA49-E840-409A-A132-9E5F4FD36226}" destId="{571BAE0D-C496-4415-96BB-6C5B25294A20}" srcOrd="23" destOrd="0" presId="urn:microsoft.com/office/officeart/2005/8/layout/radial6"/>
    <dgm:cxn modelId="{4B7023EE-9B0C-46F8-A288-3DFF2AB52208}" type="presParOf" srcId="{9381AA49-E840-409A-A132-9E5F4FD36226}" destId="{0642023D-9C46-45AD-AF31-B6B012A4B28B}" srcOrd="24" destOrd="0" presId="urn:microsoft.com/office/officeart/2005/8/layout/radial6"/>
    <dgm:cxn modelId="{2C7979E3-7A1D-45E7-9CDD-6E6736CEF576}" type="presParOf" srcId="{9381AA49-E840-409A-A132-9E5F4FD36226}" destId="{87A95350-D1E9-4DEC-8C23-FC3DC0F5D43E}" srcOrd="25" destOrd="0" presId="urn:microsoft.com/office/officeart/2005/8/layout/radial6"/>
    <dgm:cxn modelId="{E622DD59-3420-4059-85CE-E3587E3A61CC}" type="presParOf" srcId="{9381AA49-E840-409A-A132-9E5F4FD36226}" destId="{CB5CB69D-283C-443A-BBDE-710374BB275E}" srcOrd="26" destOrd="0" presId="urn:microsoft.com/office/officeart/2005/8/layout/radial6"/>
    <dgm:cxn modelId="{E84E651B-63BE-48D5-8FE1-E591C82B6A78}" type="presParOf" srcId="{9381AA49-E840-409A-A132-9E5F4FD36226}" destId="{D531E682-C6B1-4C64-AE65-7EFA4398BBFD}" srcOrd="27" destOrd="0" presId="urn:microsoft.com/office/officeart/2005/8/layout/radial6"/>
    <dgm:cxn modelId="{9873D43F-FB58-4984-ABF0-7C6F89E1BE2A}" type="presParOf" srcId="{9381AA49-E840-409A-A132-9E5F4FD36226}" destId="{FE8863AF-B7C7-4D4F-80FF-D527F7D45F4C}" srcOrd="28" destOrd="0" presId="urn:microsoft.com/office/officeart/2005/8/layout/radial6"/>
    <dgm:cxn modelId="{2428D11C-A1D2-4784-B4DA-F0AA7EE7E775}" type="presParOf" srcId="{9381AA49-E840-409A-A132-9E5F4FD36226}" destId="{0EF413BF-D75E-4646-85C3-6824C98D1681}" srcOrd="29" destOrd="0" presId="urn:microsoft.com/office/officeart/2005/8/layout/radial6"/>
    <dgm:cxn modelId="{33B11259-6C3F-4B9C-887E-9D67164A3A9F}" type="presParOf" srcId="{9381AA49-E840-409A-A132-9E5F4FD36226}" destId="{A09CD5F4-CD39-4C26-A946-5B87F31B2678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03046-CC99-460D-A1C2-3FBEF2AE4D60}">
      <dsp:nvSpPr>
        <dsp:cNvPr id="0" name=""/>
        <dsp:cNvSpPr/>
      </dsp:nvSpPr>
      <dsp:spPr>
        <a:xfrm>
          <a:off x="0" y="0"/>
          <a:ext cx="4832746" cy="36178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368" tIns="0" rIns="47736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Glory" pitchFamily="2" charset="77"/>
            </a:rPr>
            <a:t>Students will be able to identify the different </a:t>
          </a:r>
          <a:br>
            <a:rPr lang="en-GB" sz="2600" kern="1200" dirty="0">
              <a:latin typeface="Glory" pitchFamily="2" charset="77"/>
            </a:rPr>
          </a:br>
          <a:r>
            <a:rPr lang="en-GB" sz="2600" kern="1200" dirty="0">
              <a:latin typeface="Glory" pitchFamily="2" charset="77"/>
            </a:rPr>
            <a:t>visual literacy skills.</a:t>
          </a:r>
          <a:endParaRPr lang="en-US" sz="2600" kern="1200" dirty="0"/>
        </a:p>
      </dsp:txBody>
      <dsp:txXfrm>
        <a:off x="0" y="1447138"/>
        <a:ext cx="4832746" cy="2170707"/>
      </dsp:txXfrm>
    </dsp:sp>
    <dsp:sp modelId="{727D6F15-4D8D-4098-8AEE-0ABFF210CA1B}">
      <dsp:nvSpPr>
        <dsp:cNvPr id="0" name=""/>
        <dsp:cNvSpPr/>
      </dsp:nvSpPr>
      <dsp:spPr>
        <a:xfrm>
          <a:off x="3143" y="0"/>
          <a:ext cx="4832746" cy="1447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368" tIns="165100" rIns="47736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3143" y="0"/>
        <a:ext cx="4832746" cy="1447138"/>
      </dsp:txXfrm>
    </dsp:sp>
    <dsp:sp modelId="{787092F2-C1D4-284C-A4F1-AFF49EDB3EB8}">
      <dsp:nvSpPr>
        <dsp:cNvPr id="0" name=""/>
        <dsp:cNvSpPr/>
      </dsp:nvSpPr>
      <dsp:spPr>
        <a:xfrm>
          <a:off x="5222509" y="0"/>
          <a:ext cx="4832746" cy="3617845"/>
        </a:xfrm>
        <a:prstGeom prst="rect">
          <a:avLst/>
        </a:prstGeom>
        <a:solidFill>
          <a:schemeClr val="accent2">
            <a:hueOff val="-4944901"/>
            <a:satOff val="24482"/>
            <a:lumOff val="15686"/>
            <a:alphaOff val="0"/>
          </a:schemeClr>
        </a:solidFill>
        <a:ln w="12700" cap="flat" cmpd="sng" algn="ctr">
          <a:solidFill>
            <a:schemeClr val="accent2">
              <a:hueOff val="-4944901"/>
              <a:satOff val="24482"/>
              <a:lumOff val="1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368" tIns="0" rIns="47736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Glory" pitchFamily="2" charset="77"/>
            </a:rPr>
            <a:t>Students will be able to use these skills with sample images to develop their visual literacy skills.</a:t>
          </a:r>
        </a:p>
      </dsp:txBody>
      <dsp:txXfrm>
        <a:off x="5222509" y="1447138"/>
        <a:ext cx="4832746" cy="2170707"/>
      </dsp:txXfrm>
    </dsp:sp>
    <dsp:sp modelId="{EA7ABB92-7D24-F147-84F9-1F92F5BF63A5}">
      <dsp:nvSpPr>
        <dsp:cNvPr id="0" name=""/>
        <dsp:cNvSpPr/>
      </dsp:nvSpPr>
      <dsp:spPr>
        <a:xfrm>
          <a:off x="5222509" y="0"/>
          <a:ext cx="4832746" cy="1447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368" tIns="165100" rIns="477368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600" kern="1200"/>
            <a:t>02</a:t>
          </a:r>
        </a:p>
      </dsp:txBody>
      <dsp:txXfrm>
        <a:off x="5222509" y="0"/>
        <a:ext cx="4832746" cy="1447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CD5F4-CD39-4C26-A946-5B87F31B2678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14040000"/>
            <a:gd name="adj2" fmla="val 1620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1E682-C6B1-4C64-AE65-7EFA4398BBFD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11880000"/>
            <a:gd name="adj2" fmla="val 1404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2023D-9C46-45AD-AF31-B6B012A4B28B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9720000"/>
            <a:gd name="adj2" fmla="val 1188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781A1-BFBE-46D9-8DCB-30C240CB5F40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7560000"/>
            <a:gd name="adj2" fmla="val 972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02FF-30DB-4D72-90F8-0A1F931A9022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5400000"/>
            <a:gd name="adj2" fmla="val 756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C0009-96FC-4C09-A65E-1333C5A5854D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3240000"/>
            <a:gd name="adj2" fmla="val 540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5D2B0-11E3-4F14-BA8B-5A76CDE7E440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1080000"/>
            <a:gd name="adj2" fmla="val 324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F9DB-B552-42B5-9094-18E327C6163C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20520000"/>
            <a:gd name="adj2" fmla="val 108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5F0B4-AAAD-4B8A-97C5-AD0BE8DC1F65}">
      <dsp:nvSpPr>
        <dsp:cNvPr id="0" name=""/>
        <dsp:cNvSpPr/>
      </dsp:nvSpPr>
      <dsp:spPr>
        <a:xfrm>
          <a:off x="2716373" y="408247"/>
          <a:ext cx="4582818" cy="4582818"/>
        </a:xfrm>
        <a:prstGeom prst="blockArc">
          <a:avLst>
            <a:gd name="adj1" fmla="val 18360000"/>
            <a:gd name="adj2" fmla="val 2052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94264-5A08-40AA-80B1-2717ECECB872}">
      <dsp:nvSpPr>
        <dsp:cNvPr id="0" name=""/>
        <dsp:cNvSpPr/>
      </dsp:nvSpPr>
      <dsp:spPr>
        <a:xfrm>
          <a:off x="2446422" y="361663"/>
          <a:ext cx="5122720" cy="4675987"/>
        </a:xfrm>
        <a:prstGeom prst="blockArc">
          <a:avLst>
            <a:gd name="adj1" fmla="val 16200000"/>
            <a:gd name="adj2" fmla="val 18360000"/>
            <a:gd name="adj3" fmla="val 27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BE19C-8FD0-4A1F-89ED-F4C34940F48C}">
      <dsp:nvSpPr>
        <dsp:cNvPr id="0" name=""/>
        <dsp:cNvSpPr/>
      </dsp:nvSpPr>
      <dsp:spPr>
        <a:xfrm>
          <a:off x="4165611" y="1857485"/>
          <a:ext cx="1684342" cy="1684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Visual world</a:t>
          </a:r>
          <a:endParaRPr lang="en-IE" sz="2800" b="1" kern="1200" dirty="0"/>
        </a:p>
      </dsp:txBody>
      <dsp:txXfrm>
        <a:off x="4412277" y="2104151"/>
        <a:ext cx="1191010" cy="1191010"/>
      </dsp:txXfrm>
    </dsp:sp>
    <dsp:sp modelId="{9FACAABB-ECD3-4381-815E-3FD94242B62D}">
      <dsp:nvSpPr>
        <dsp:cNvPr id="0" name=""/>
        <dsp:cNvSpPr/>
      </dsp:nvSpPr>
      <dsp:spPr>
        <a:xfrm>
          <a:off x="4418262" y="-149671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Photos</a:t>
          </a:r>
          <a:endParaRPr lang="en-IE" sz="2000" kern="1200" dirty="0"/>
        </a:p>
      </dsp:txBody>
      <dsp:txXfrm>
        <a:off x="4590928" y="22995"/>
        <a:ext cx="833708" cy="833708"/>
      </dsp:txXfrm>
    </dsp:sp>
    <dsp:sp modelId="{62197600-090F-490F-84A7-B5A5FA8BEAB9}">
      <dsp:nvSpPr>
        <dsp:cNvPr id="0" name=""/>
        <dsp:cNvSpPr/>
      </dsp:nvSpPr>
      <dsp:spPr>
        <a:xfrm>
          <a:off x="5746544" y="281913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Memes</a:t>
          </a:r>
          <a:endParaRPr lang="en-IE" sz="2000" kern="1200" dirty="0"/>
        </a:p>
      </dsp:txBody>
      <dsp:txXfrm>
        <a:off x="5919210" y="454579"/>
        <a:ext cx="833708" cy="833708"/>
      </dsp:txXfrm>
    </dsp:sp>
    <dsp:sp modelId="{C39D96ED-3F64-44B1-A412-FCA00EF9FF21}">
      <dsp:nvSpPr>
        <dsp:cNvPr id="0" name=""/>
        <dsp:cNvSpPr/>
      </dsp:nvSpPr>
      <dsp:spPr>
        <a:xfrm>
          <a:off x="6567468" y="1411817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GIFs</a:t>
          </a:r>
          <a:endParaRPr lang="en-IE" sz="2000" kern="1200" dirty="0"/>
        </a:p>
      </dsp:txBody>
      <dsp:txXfrm>
        <a:off x="6740134" y="1584483"/>
        <a:ext cx="833708" cy="833708"/>
      </dsp:txXfrm>
    </dsp:sp>
    <dsp:sp modelId="{E5EC837F-C532-4769-A00F-405A047015EE}">
      <dsp:nvSpPr>
        <dsp:cNvPr id="0" name=""/>
        <dsp:cNvSpPr/>
      </dsp:nvSpPr>
      <dsp:spPr>
        <a:xfrm>
          <a:off x="6567468" y="2808456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Comics</a:t>
          </a:r>
          <a:endParaRPr lang="en-IE" sz="2000" kern="1200" dirty="0"/>
        </a:p>
      </dsp:txBody>
      <dsp:txXfrm>
        <a:off x="6740134" y="2981122"/>
        <a:ext cx="833708" cy="833708"/>
      </dsp:txXfrm>
    </dsp:sp>
    <dsp:sp modelId="{B40B7F28-CFA2-4A57-A0E2-82E762F25779}">
      <dsp:nvSpPr>
        <dsp:cNvPr id="0" name=""/>
        <dsp:cNvSpPr/>
      </dsp:nvSpPr>
      <dsp:spPr>
        <a:xfrm>
          <a:off x="5746544" y="3938360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Posters</a:t>
          </a:r>
          <a:endParaRPr lang="en-IE" sz="2000" kern="1200" dirty="0"/>
        </a:p>
      </dsp:txBody>
      <dsp:txXfrm>
        <a:off x="5919210" y="4111026"/>
        <a:ext cx="833708" cy="833708"/>
      </dsp:txXfrm>
    </dsp:sp>
    <dsp:sp modelId="{8CA9A050-C638-4904-BD09-A7FEA463FC75}">
      <dsp:nvSpPr>
        <dsp:cNvPr id="0" name=""/>
        <dsp:cNvSpPr/>
      </dsp:nvSpPr>
      <dsp:spPr>
        <a:xfrm>
          <a:off x="4418262" y="4369945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Film</a:t>
          </a:r>
          <a:endParaRPr lang="en-IE" sz="2000" kern="1200" dirty="0"/>
        </a:p>
      </dsp:txBody>
      <dsp:txXfrm>
        <a:off x="4590928" y="4542611"/>
        <a:ext cx="833708" cy="833708"/>
      </dsp:txXfrm>
    </dsp:sp>
    <dsp:sp modelId="{D8D5628A-9AD2-48E1-A0F6-17363BF0A1C4}">
      <dsp:nvSpPr>
        <dsp:cNvPr id="0" name=""/>
        <dsp:cNvSpPr/>
      </dsp:nvSpPr>
      <dsp:spPr>
        <a:xfrm>
          <a:off x="3089980" y="3938360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TV</a:t>
          </a:r>
          <a:endParaRPr lang="en-IE" sz="2000" kern="1200" dirty="0"/>
        </a:p>
      </dsp:txBody>
      <dsp:txXfrm>
        <a:off x="3262646" y="4111026"/>
        <a:ext cx="833708" cy="833708"/>
      </dsp:txXfrm>
    </dsp:sp>
    <dsp:sp modelId="{AB79381A-CEBF-4594-8971-330C336941FD}">
      <dsp:nvSpPr>
        <dsp:cNvPr id="0" name=""/>
        <dsp:cNvSpPr/>
      </dsp:nvSpPr>
      <dsp:spPr>
        <a:xfrm>
          <a:off x="2246576" y="2785975"/>
          <a:ext cx="1224001" cy="1224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Graphic novels</a:t>
          </a:r>
          <a:endParaRPr lang="en-IE" sz="2000" kern="1200" dirty="0"/>
        </a:p>
      </dsp:txBody>
      <dsp:txXfrm>
        <a:off x="2425827" y="2965226"/>
        <a:ext cx="865499" cy="865499"/>
      </dsp:txXfrm>
    </dsp:sp>
    <dsp:sp modelId="{87A95350-D1E9-4DEC-8C23-FC3DC0F5D43E}">
      <dsp:nvSpPr>
        <dsp:cNvPr id="0" name=""/>
        <dsp:cNvSpPr/>
      </dsp:nvSpPr>
      <dsp:spPr>
        <a:xfrm>
          <a:off x="2269057" y="1411817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Videos</a:t>
          </a:r>
          <a:endParaRPr lang="en-IE" sz="2000" kern="1200" dirty="0"/>
        </a:p>
      </dsp:txBody>
      <dsp:txXfrm>
        <a:off x="2441723" y="1584483"/>
        <a:ext cx="833708" cy="833708"/>
      </dsp:txXfrm>
    </dsp:sp>
    <dsp:sp modelId="{FE8863AF-B7C7-4D4F-80FF-D527F7D45F4C}">
      <dsp:nvSpPr>
        <dsp:cNvPr id="0" name=""/>
        <dsp:cNvSpPr/>
      </dsp:nvSpPr>
      <dsp:spPr>
        <a:xfrm>
          <a:off x="3089980" y="281913"/>
          <a:ext cx="1179040" cy="1179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Logos</a:t>
          </a:r>
          <a:endParaRPr lang="en-IE" sz="2000" kern="1200" dirty="0"/>
        </a:p>
      </dsp:txBody>
      <dsp:txXfrm>
        <a:off x="3262646" y="454579"/>
        <a:ext cx="833708" cy="833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9B8015-D180-5A44-A744-661636A30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3A48C-F7C7-354C-AF54-068C89926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32D4-8D3C-4546-B982-AC97102FBDC4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43483-553B-E142-9320-24173828B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D78B9-C857-5D46-BC02-D2A88992C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D9E1-F30C-5E40-9688-99CF69A7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7804-51E7-534E-AC10-258DDF83DD1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4233F-59BD-ED4E-8820-8958FCD3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C16-AC10-EC41-9176-EF8C8E9B2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515" y="1613897"/>
            <a:ext cx="607038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3F3153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F067D-EE6C-004A-8E2D-FCABD8163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75" y="3335338"/>
            <a:ext cx="6070382" cy="739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9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CECC6E-8352-CB43-BD6B-2A72B354A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4091B-3209-B845-BAC0-69AC606B94E0}"/>
              </a:ext>
            </a:extLst>
          </p:cNvPr>
          <p:cNvSpPr txBox="1"/>
          <p:nvPr userDrawn="1"/>
        </p:nvSpPr>
        <p:spPr>
          <a:xfrm>
            <a:off x="990600" y="17907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6EB72-03E0-1246-A1DD-7BC734887C70}"/>
              </a:ext>
            </a:extLst>
          </p:cNvPr>
          <p:cNvSpPr txBox="1"/>
          <p:nvPr userDrawn="1"/>
        </p:nvSpPr>
        <p:spPr>
          <a:xfrm>
            <a:off x="1295400" y="18097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E33EEF-842F-0E49-849D-5800909A9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96" y="1387373"/>
            <a:ext cx="3505200" cy="381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Main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9AF1-83BA-D94C-B22B-9F88635BF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42" y="2537645"/>
            <a:ext cx="4483100" cy="38100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SzPct val="100000"/>
              <a:buFont typeface="+mj-lt"/>
              <a:buAutoNum type="arabicPeriod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NL Main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15723-C8F5-DB4D-A044-A909C481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042" y="1946281"/>
            <a:ext cx="4398963" cy="48353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Font typeface="Helvetica" pitchFamily="2" charset="0"/>
              <a:buChar char="●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BL Main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0B92E-8B3B-9E43-B442-A4A007C77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042" y="3143138"/>
            <a:ext cx="4624388" cy="499456"/>
          </a:xfrm>
          <a:prstGeom prst="rect">
            <a:avLst/>
          </a:prstGeom>
        </p:spPr>
        <p:txBody>
          <a:bodyPr/>
          <a:lstStyle>
            <a:lvl1pPr marL="457200" indent="-457200">
              <a:buSzPct val="150000"/>
              <a:buFontTx/>
              <a:buBlip>
                <a:blip r:embed="rId2"/>
              </a:buBlip>
              <a:defRPr>
                <a:latin typeface="+mn-lt"/>
              </a:defRPr>
            </a:lvl1pPr>
          </a:lstStyle>
          <a:p>
            <a:pPr lvl="0"/>
            <a:r>
              <a:rPr lang="en-US" dirty="0"/>
              <a:t>BL Learning Intentions</a:t>
            </a:r>
          </a:p>
        </p:txBody>
      </p:sp>
    </p:spTree>
    <p:extLst>
      <p:ext uri="{BB962C8B-B14F-4D97-AF65-F5344CB8AC3E}">
        <p14:creationId xmlns:p14="http://schemas.microsoft.com/office/powerpoint/2010/main" val="367600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88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D269FD8-A334-C382-8A63-A2A2A8383801}"/>
              </a:ext>
            </a:extLst>
          </p:cNvPr>
          <p:cNvGrpSpPr/>
          <p:nvPr userDrawn="1"/>
        </p:nvGrpSpPr>
        <p:grpSpPr>
          <a:xfrm>
            <a:off x="0" y="5879933"/>
            <a:ext cx="12216984" cy="1000597"/>
            <a:chOff x="0" y="5879981"/>
            <a:chExt cx="12216984" cy="1000597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DDE80D-9B14-91F0-A7EF-0D4DB761BA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852"/>
            <a:stretch/>
          </p:blipFill>
          <p:spPr>
            <a:xfrm>
              <a:off x="0" y="5894130"/>
              <a:ext cx="11112708" cy="981052"/>
            </a:xfrm>
            <a:prstGeom prst="rect">
              <a:avLst/>
            </a:prstGeom>
            <a:effectLst/>
          </p:spPr>
        </p:pic>
        <p:pic>
          <p:nvPicPr>
            <p:cNvPr id="24" name="Picture 23" descr="Shape, rectangle&#10;&#10;Description automatically generated">
              <a:extLst>
                <a:ext uri="{FF2B5EF4-FFF2-40B4-BE49-F238E27FC236}">
                  <a16:creationId xmlns:a16="http://schemas.microsoft.com/office/drawing/2014/main" id="{591E90F0-9BAE-AD97-5144-DC5C7344B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93362" y="5885377"/>
              <a:ext cx="571550" cy="995201"/>
            </a:xfrm>
            <a:prstGeom prst="rect">
              <a:avLst/>
            </a:prstGeom>
          </p:spPr>
        </p:pic>
        <p:pic>
          <p:nvPicPr>
            <p:cNvPr id="26" name="Picture 25" descr="Shape, rectangle&#10;&#10;Description automatically generated">
              <a:extLst>
                <a:ext uri="{FF2B5EF4-FFF2-40B4-BE49-F238E27FC236}">
                  <a16:creationId xmlns:a16="http://schemas.microsoft.com/office/drawing/2014/main" id="{8A2BE947-304F-AB7F-A82E-C23284AC96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564912" y="5879981"/>
              <a:ext cx="652072" cy="100050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8EC56A-DCAE-E0BA-A2CB-8320009DC6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04746" y="971457"/>
            <a:ext cx="4398985" cy="3875174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5432-5548-9447-B369-B06990DD98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73077" y="6084268"/>
            <a:ext cx="2317871" cy="5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8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3F3153"/>
          </a:solidFill>
          <a:latin typeface="Glory ExtraBold" pitchFamily="2" charset="77"/>
          <a:ea typeface="+mj-ea"/>
          <a:cs typeface="Glory Extra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rgbClr val="3F3153"/>
          </a:solidFill>
          <a:latin typeface="Glory" pitchFamily="2" charset="77"/>
          <a:ea typeface="+mn-ea"/>
          <a:cs typeface="Glory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D82213-8777-019A-F121-0155CF25751D}"/>
              </a:ext>
            </a:extLst>
          </p:cNvPr>
          <p:cNvGrpSpPr/>
          <p:nvPr userDrawn="1"/>
        </p:nvGrpSpPr>
        <p:grpSpPr>
          <a:xfrm>
            <a:off x="0" y="5879933"/>
            <a:ext cx="12216984" cy="1000597"/>
            <a:chOff x="0" y="5879981"/>
            <a:chExt cx="12216984" cy="1000597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2364C7-306C-1170-661D-2A7CC9DF6B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852"/>
            <a:stretch/>
          </p:blipFill>
          <p:spPr>
            <a:xfrm>
              <a:off x="0" y="5894130"/>
              <a:ext cx="11112708" cy="981052"/>
            </a:xfrm>
            <a:prstGeom prst="rect">
              <a:avLst/>
            </a:prstGeom>
            <a:effectLst/>
          </p:spPr>
        </p:pic>
        <p:pic>
          <p:nvPicPr>
            <p:cNvPr id="4" name="Picture 3" descr="Shape, rectangle&#10;&#10;Description automatically generated">
              <a:extLst>
                <a:ext uri="{FF2B5EF4-FFF2-40B4-BE49-F238E27FC236}">
                  <a16:creationId xmlns:a16="http://schemas.microsoft.com/office/drawing/2014/main" id="{8AA15E9C-DD03-ADB4-5A5C-12DABB24FA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993362" y="5885377"/>
              <a:ext cx="571550" cy="995201"/>
            </a:xfrm>
            <a:prstGeom prst="rect">
              <a:avLst/>
            </a:prstGeom>
          </p:spPr>
        </p:pic>
        <p:pic>
          <p:nvPicPr>
            <p:cNvPr id="6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17892C0C-86E7-8655-1E27-C6533B48B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564912" y="5879981"/>
              <a:ext cx="652072" cy="100050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F97199-C029-1747-BB09-3966D29196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06848D-4E50-4A5B-CC79-F3F913E765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709" y="5938421"/>
            <a:ext cx="877751" cy="8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9304C"/>
          </a:solidFill>
          <a:latin typeface="Glor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F3153"/>
        </a:buClr>
        <a:buSzPct val="80000"/>
        <a:buFont typeface="Helvetica" pitchFamily="2" charset="0"/>
        <a:buNone/>
        <a:defRPr sz="2800" b="0" i="0" kern="1200">
          <a:solidFill>
            <a:schemeClr val="tx1"/>
          </a:solidFill>
          <a:latin typeface="Glor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56E6-144A-EB51-1FC5-FE8B203D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6600" dirty="0">
                <a:solidFill>
                  <a:srgbClr val="9A334D"/>
                </a:solidFill>
                <a:latin typeface="Calibri"/>
                <a:cs typeface="Calibri"/>
              </a:rPr>
              <a:t>Module 1</a:t>
            </a:r>
            <a:endParaRPr lang="en-IE" sz="660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21CE4-4363-CEAC-0D69-E624FB5E3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8514" y="3179420"/>
            <a:ext cx="6004927" cy="739121"/>
          </a:xfr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rgbClr val="9A334D"/>
                </a:solidFill>
                <a:latin typeface="+mn-lt"/>
              </a:rPr>
              <a:t>Visual Literacy Skills</a:t>
            </a:r>
            <a:endParaRPr lang="en-IE">
              <a:solidFill>
                <a:srgbClr val="9A33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18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Eiffel tower 100th anniversary by Elliott Erwitt">
            <a:extLst>
              <a:ext uri="{FF2B5EF4-FFF2-40B4-BE49-F238E27FC236}">
                <a16:creationId xmlns:a16="http://schemas.microsoft.com/office/drawing/2014/main" id="{7025A5FC-8E9F-0302-84A1-B03BF82BD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7" y="0"/>
            <a:ext cx="9161463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1DB1A-58AF-3B92-28A7-6C89F5312E28}"/>
              </a:ext>
            </a:extLst>
          </p:cNvPr>
          <p:cNvSpPr txBox="1"/>
          <p:nvPr/>
        </p:nvSpPr>
        <p:spPr>
          <a:xfrm>
            <a:off x="428625" y="381001"/>
            <a:ext cx="2568575" cy="5135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r>
              <a:rPr lang="en-GB" sz="4000" b="1" i="0" dirty="0">
                <a:solidFill>
                  <a:srgbClr val="9A334D"/>
                </a:solidFill>
                <a:latin typeface="Calibri"/>
                <a:cs typeface="Calibri"/>
              </a:rPr>
              <a:t>Analyse this image.</a:t>
            </a:r>
            <a:br>
              <a:rPr lang="en-GB" sz="40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i="0" dirty="0">
                <a:solidFill>
                  <a:srgbClr val="9A334D"/>
                </a:solidFill>
                <a:latin typeface="Calibri"/>
                <a:cs typeface="Calibri"/>
              </a:rPr>
              <a:t>Use the elements we have spoken about.</a:t>
            </a:r>
          </a:p>
        </p:txBody>
      </p:sp>
    </p:spTree>
    <p:extLst>
      <p:ext uri="{BB962C8B-B14F-4D97-AF65-F5344CB8AC3E}">
        <p14:creationId xmlns:p14="http://schemas.microsoft.com/office/powerpoint/2010/main" val="260255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050" name="Picture 2" descr="Pavement mirror shop by Raghubir Singh">
            <a:extLst>
              <a:ext uri="{FF2B5EF4-FFF2-40B4-BE49-F238E27FC236}">
                <a16:creationId xmlns:a16="http://schemas.microsoft.com/office/drawing/2014/main" id="{7776F71F-6A29-D9FF-B187-06B1C84C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962" y="0"/>
            <a:ext cx="8386038" cy="56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6E3E88-7B1C-7FA3-0201-6F228086F672}"/>
              </a:ext>
            </a:extLst>
          </p:cNvPr>
          <p:cNvSpPr txBox="1"/>
          <p:nvPr/>
        </p:nvSpPr>
        <p:spPr>
          <a:xfrm>
            <a:off x="428625" y="381001"/>
            <a:ext cx="2568575" cy="5135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r>
              <a:rPr lang="en-GB" sz="4000" b="1" i="0" dirty="0">
                <a:solidFill>
                  <a:srgbClr val="9A334D"/>
                </a:solidFill>
                <a:latin typeface="Calibri"/>
                <a:cs typeface="Calibri"/>
              </a:rPr>
              <a:t>Analyse this image.</a:t>
            </a:r>
            <a:br>
              <a:rPr lang="en-GB" sz="40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i="0" dirty="0">
                <a:solidFill>
                  <a:srgbClr val="9A334D"/>
                </a:solidFill>
                <a:latin typeface="Calibri"/>
                <a:cs typeface="Calibri"/>
              </a:rPr>
              <a:t>Use the elements we have spoken about.</a:t>
            </a:r>
          </a:p>
        </p:txBody>
      </p:sp>
    </p:spTree>
    <p:extLst>
      <p:ext uri="{BB962C8B-B14F-4D97-AF65-F5344CB8AC3E}">
        <p14:creationId xmlns:p14="http://schemas.microsoft.com/office/powerpoint/2010/main" val="128422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122" name="Picture 2" descr="Political Cartoons - Lessons - Blendspace">
            <a:extLst>
              <a:ext uri="{FF2B5EF4-FFF2-40B4-BE49-F238E27FC236}">
                <a16:creationId xmlns:a16="http://schemas.microsoft.com/office/drawing/2014/main" id="{7B293A4B-2539-FC4A-3737-7CFA203D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-436"/>
            <a:ext cx="8331458" cy="55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56E62-3CB1-4567-CA09-281A09B2B08D}"/>
              </a:ext>
            </a:extLst>
          </p:cNvPr>
          <p:cNvSpPr txBox="1"/>
          <p:nvPr/>
        </p:nvSpPr>
        <p:spPr>
          <a:xfrm>
            <a:off x="428625" y="381001"/>
            <a:ext cx="2568575" cy="5135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r>
              <a:rPr lang="en-GB" sz="4000" b="1" i="0" dirty="0">
                <a:solidFill>
                  <a:srgbClr val="9A334D"/>
                </a:solidFill>
                <a:latin typeface="Calibri"/>
                <a:cs typeface="Calibri"/>
              </a:rPr>
              <a:t>Analyse this image.</a:t>
            </a:r>
            <a:br>
              <a:rPr lang="en-GB" sz="40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i="0" dirty="0">
                <a:solidFill>
                  <a:srgbClr val="9A334D"/>
                </a:solidFill>
                <a:latin typeface="Calibri"/>
                <a:cs typeface="Calibri"/>
              </a:rPr>
              <a:t>Use the elements we have spoken about.</a:t>
            </a:r>
          </a:p>
        </p:txBody>
      </p:sp>
    </p:spTree>
    <p:extLst>
      <p:ext uri="{BB962C8B-B14F-4D97-AF65-F5344CB8AC3E}">
        <p14:creationId xmlns:p14="http://schemas.microsoft.com/office/powerpoint/2010/main" val="203827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098" name="Picture 2" descr="130 Pics with deep meaning ideas | pictures with deep meaning, meaningful  pictures, satirical illustrations">
            <a:extLst>
              <a:ext uri="{FF2B5EF4-FFF2-40B4-BE49-F238E27FC236}">
                <a16:creationId xmlns:a16="http://schemas.microsoft.com/office/drawing/2014/main" id="{C0EDB462-327A-862F-8B6B-0ACF3D90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4886" y="0"/>
            <a:ext cx="8087114" cy="55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E2271-BFDB-08B1-6FD9-C97AE2ECDF24}"/>
              </a:ext>
            </a:extLst>
          </p:cNvPr>
          <p:cNvSpPr txBox="1"/>
          <p:nvPr/>
        </p:nvSpPr>
        <p:spPr>
          <a:xfrm>
            <a:off x="428625" y="381001"/>
            <a:ext cx="2568575" cy="5135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r>
              <a:rPr lang="en-GB" sz="4000" b="1" i="0" dirty="0">
                <a:solidFill>
                  <a:srgbClr val="9A334D"/>
                </a:solidFill>
                <a:latin typeface="Calibri"/>
                <a:cs typeface="Calibri"/>
              </a:rPr>
              <a:t>Analyse this image.</a:t>
            </a:r>
            <a:br>
              <a:rPr lang="en-GB" sz="40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i="0" dirty="0">
                <a:solidFill>
                  <a:srgbClr val="9A334D"/>
                </a:solidFill>
                <a:latin typeface="Calibri"/>
                <a:cs typeface="Calibri"/>
              </a:rPr>
              <a:t>Use the elements we have spoken about.</a:t>
            </a:r>
          </a:p>
        </p:txBody>
      </p:sp>
    </p:spTree>
    <p:extLst>
      <p:ext uri="{BB962C8B-B14F-4D97-AF65-F5344CB8AC3E}">
        <p14:creationId xmlns:p14="http://schemas.microsoft.com/office/powerpoint/2010/main" val="354159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8" name="Picture 6" descr="What are the deep meaning pics you can never delete? - Quora">
            <a:extLst>
              <a:ext uri="{FF2B5EF4-FFF2-40B4-BE49-F238E27FC236}">
                <a16:creationId xmlns:a16="http://schemas.microsoft.com/office/drawing/2014/main" id="{B485D822-7426-F9CD-55B0-1D25353B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174" y="0"/>
            <a:ext cx="7221310" cy="5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675340-8DC5-133E-7B31-0BFCCD32CA18}"/>
              </a:ext>
            </a:extLst>
          </p:cNvPr>
          <p:cNvSpPr txBox="1"/>
          <p:nvPr/>
        </p:nvSpPr>
        <p:spPr>
          <a:xfrm>
            <a:off x="428625" y="381001"/>
            <a:ext cx="2568575" cy="5135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r>
              <a:rPr lang="en-GB" sz="4000" b="1" i="0" dirty="0">
                <a:solidFill>
                  <a:srgbClr val="9A334D"/>
                </a:solidFill>
                <a:latin typeface="Calibri"/>
                <a:cs typeface="Calibri"/>
              </a:rPr>
              <a:t>Analyse this image.</a:t>
            </a:r>
            <a:br>
              <a:rPr lang="en-GB" sz="40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i="0" dirty="0">
                <a:solidFill>
                  <a:srgbClr val="9A334D"/>
                </a:solidFill>
                <a:latin typeface="Calibri"/>
                <a:cs typeface="Calibri"/>
              </a:rPr>
              <a:t>Use the elements we have spoken about.</a:t>
            </a:r>
          </a:p>
        </p:txBody>
      </p:sp>
    </p:spTree>
    <p:extLst>
      <p:ext uri="{BB962C8B-B14F-4D97-AF65-F5344CB8AC3E}">
        <p14:creationId xmlns:p14="http://schemas.microsoft.com/office/powerpoint/2010/main" val="87240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3024-0061-F052-2DB8-B0AAFB5C19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907" y="365125"/>
            <a:ext cx="10515600" cy="6175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rgbClr val="9A334D"/>
                </a:solidFill>
                <a:latin typeface="+mn-lt"/>
              </a:rPr>
              <a:t>Learning intentions</a:t>
            </a:r>
            <a:endParaRPr lang="en-IE">
              <a:solidFill>
                <a:srgbClr val="9A334D"/>
              </a:solidFill>
              <a:latin typeface="+mn-lt"/>
              <a:cs typeface="Calibri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F5EB098-62F2-E4D3-E0C8-4C6BA2B54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671699"/>
              </p:ext>
            </p:extLst>
          </p:nvPr>
        </p:nvGraphicFramePr>
        <p:xfrm>
          <a:off x="1066800" y="1620077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32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BEFA-0FDF-69CE-EC1A-F8FD5794E9AF}"/>
              </a:ext>
            </a:extLst>
          </p:cNvPr>
          <p:cNvSpPr txBox="1">
            <a:spLocks/>
          </p:cNvSpPr>
          <p:nvPr/>
        </p:nvSpPr>
        <p:spPr>
          <a:xfrm>
            <a:off x="431800" y="365125"/>
            <a:ext cx="109220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+mn-lt"/>
              </a:rPr>
              <a:t>Visual literacy skills</a:t>
            </a:r>
            <a:endParaRPr lang="en-IE">
              <a:solidFill>
                <a:srgbClr val="9A334D"/>
              </a:solidFill>
              <a:latin typeface="+mn-lt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19C0-97CB-4143-6CE0-85908A6EEE0D}"/>
              </a:ext>
            </a:extLst>
          </p:cNvPr>
          <p:cNvSpPr txBox="1">
            <a:spLocks/>
          </p:cNvSpPr>
          <p:nvPr/>
        </p:nvSpPr>
        <p:spPr>
          <a:xfrm>
            <a:off x="535668" y="1154242"/>
            <a:ext cx="6817632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Visual literacy is the ability to interpret, </a:t>
            </a:r>
            <a:b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make meaning from information </a:t>
            </a:r>
            <a:b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presented in the form of an image.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Visual literacy is also the ability to create information presented in the form of an image.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Today’s society is highly visual, and we can </a:t>
            </a:r>
            <a:b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very informed by images. New digital technologies have made it possible for almost anyone to create and share visual media. 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Individuals must develop these essential </a:t>
            </a:r>
            <a:b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skills in order to understand and participate responsibly in the visual world we live in.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Child with brown eyes">
            <a:extLst>
              <a:ext uri="{FF2B5EF4-FFF2-40B4-BE49-F238E27FC236}">
                <a16:creationId xmlns:a16="http://schemas.microsoft.com/office/drawing/2014/main" id="{50945357-BBC4-2CAF-FE2F-7B2448E45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908" y="0"/>
            <a:ext cx="5009092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5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I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C49AE7-525C-4FE4-B6C0-683E4B1B3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386445"/>
              </p:ext>
            </p:extLst>
          </p:nvPr>
        </p:nvGraphicFramePr>
        <p:xfrm>
          <a:off x="2764971" y="206829"/>
          <a:ext cx="9993085" cy="539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C2DC8C-6DFA-5BF6-B98E-579E9855D15D}"/>
              </a:ext>
            </a:extLst>
          </p:cNvPr>
          <p:cNvSpPr txBox="1"/>
          <p:nvPr/>
        </p:nvSpPr>
        <p:spPr>
          <a:xfrm>
            <a:off x="569167" y="457200"/>
            <a:ext cx="3596433" cy="32766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r>
              <a:rPr lang="en-GB" sz="4000" b="1" i="0" dirty="0">
                <a:solidFill>
                  <a:srgbClr val="9A334D"/>
                </a:solidFill>
                <a:cs typeface="Calibri"/>
              </a:rPr>
              <a:t>Explain how each of these are part of the visual world we live in today</a:t>
            </a:r>
            <a:endParaRPr lang="en-IE" sz="4000" b="1" i="0">
              <a:solidFill>
                <a:srgbClr val="9A334D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383BC-51F1-48E5-D065-D76C284D1AB3}"/>
              </a:ext>
            </a:extLst>
          </p:cNvPr>
          <p:cNvSpPr txBox="1"/>
          <p:nvPr/>
        </p:nvSpPr>
        <p:spPr>
          <a:xfrm>
            <a:off x="4800600" y="31877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58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Why is visual literacy important?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720725" y="1253330"/>
            <a:ext cx="4754249" cy="44235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Many information texts use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visual elements.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Visual texts can help us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the story more.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Visual literacy is a life skill.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Visual texts can help with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planning answers.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Visual texts can communicate messages more clearly than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written texts at times.</a:t>
            </a:r>
          </a:p>
        </p:txBody>
      </p:sp>
      <p:pic>
        <p:nvPicPr>
          <p:cNvPr id="6" name="Picture 5" descr="Human eye seen through transparent digital chart">
            <a:extLst>
              <a:ext uri="{FF2B5EF4-FFF2-40B4-BE49-F238E27FC236}">
                <a16:creationId xmlns:a16="http://schemas.microsoft.com/office/drawing/2014/main" id="{7756F04C-161B-D7C8-2BBD-6588280DBC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874" y="1257299"/>
            <a:ext cx="6519127" cy="42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5207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Analysing imagery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  <a:p>
            <a:endParaRPr lang="en-GB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F651CEB-9323-0E0A-D4BC-8202D1715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1802"/>
              </p:ext>
            </p:extLst>
          </p:nvPr>
        </p:nvGraphicFramePr>
        <p:xfrm>
          <a:off x="647636" y="1308709"/>
          <a:ext cx="10871264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64">
                  <a:extLst>
                    <a:ext uri="{9D8B030D-6E8A-4147-A177-3AD203B41FA5}">
                      <a16:colId xmlns:a16="http://schemas.microsoft.com/office/drawing/2014/main" val="718386339"/>
                    </a:ext>
                  </a:extLst>
                </a:gridCol>
                <a:gridCol w="7785100">
                  <a:extLst>
                    <a:ext uri="{9D8B030D-6E8A-4147-A177-3AD203B41FA5}">
                      <a16:colId xmlns:a16="http://schemas.microsoft.com/office/drawing/2014/main" val="3522095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Things to consider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Explanation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4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Audience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Who is the image directed at? 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Why is the creator including elements to appeal to this </a:t>
                      </a:r>
                      <a:br>
                        <a:rPr lang="en-GB" sz="2400" dirty="0"/>
                      </a:br>
                      <a:r>
                        <a:rPr lang="en-GB" sz="2400" dirty="0"/>
                        <a:t>group of people?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74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Purpose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Is the image being used to explain something? Is it being used to support an argument? Is it for entertainment?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67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Creator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Who created the image? What is their background?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73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Genre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400" dirty="0"/>
                        <a:t>What is the genre of the image? Does this influence the message? Why was this genre chosen for the image?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2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4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669923" y="390525"/>
            <a:ext cx="10274301" cy="8159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Analysing images – organisation and placement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669924" y="1494631"/>
            <a:ext cx="10620375" cy="359806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Focal point</a:t>
            </a:r>
            <a:r>
              <a:rPr lang="en-GB" sz="2400" b="1" i="0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.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The viewer will be drawn toward a focal point by lines, shadows, and the way objects are arranged. What is the image’s focal point?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Background</a:t>
            </a:r>
            <a:r>
              <a:rPr lang="en-GB" sz="2400" b="1" i="0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.</a:t>
            </a:r>
            <a:r>
              <a:rPr lang="en-GB" sz="2400" b="0" i="0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Does the background compete with, complement, or highlight the foreground?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Balance and symmetry</a:t>
            </a:r>
            <a:r>
              <a:rPr lang="en-GB" sz="2400" b="1" i="0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.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Is there harmony between the elements of the image, or do they clash? What is the effect?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Perspective</a:t>
            </a:r>
            <a:r>
              <a:rPr lang="en-GB" sz="2400" b="1" i="0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.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Does the image suggest a point of view and, if so, is there any significance to this?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6858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Analysing images – style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644524" y="1215231"/>
            <a:ext cx="11128375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the </a:t>
            </a:r>
            <a:r>
              <a:rPr lang="en-GB" sz="22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viewer’s perspective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you might ask what emotions or thoughts the image evokes. Does it appeal more to a sense of logic or to emotions? 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thinking about style from the perspective of the </a:t>
            </a:r>
            <a:r>
              <a:rPr lang="en-GB" sz="22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image’s creator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you might ask what attitude the image projects. For example, it is humorous, ironic, sarcastic, or serious? 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2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Political cartoons 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often use exaggeration, caricature, and irony for humorous effect, </a:t>
            </a:r>
            <a:b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 also to make a serious point.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2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Colour and typography 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(the type of font) may contribute to the image’s style or tone. Consider, for example, how fonts can have different effects, some seeming more serious </a:t>
            </a:r>
            <a:b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others more playful.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Similarly, </a:t>
            </a:r>
            <a:r>
              <a:rPr lang="en-GB" sz="22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GB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can convey moods: highlighter yellow gives a much different impression than deep red.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7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6477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Analysing images – content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647699" y="1333499"/>
            <a:ext cx="10296525" cy="427116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b="1" dirty="0">
                <a:solidFill>
                  <a:srgbClr val="9A334D"/>
                </a:solidFill>
                <a:effectLst/>
                <a:latin typeface="Calibri"/>
                <a:cs typeface="Calibri"/>
              </a:rPr>
              <a:t>What message, if any, does the image convey?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F7EB52-D09C-3258-B8D6-0FF6A3713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53356"/>
              </p:ext>
            </p:extLst>
          </p:nvPr>
        </p:nvGraphicFramePr>
        <p:xfrm>
          <a:off x="479424" y="2153483"/>
          <a:ext cx="11242674" cy="3142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779">
                  <a:extLst>
                    <a:ext uri="{9D8B030D-6E8A-4147-A177-3AD203B41FA5}">
                      <a16:colId xmlns:a16="http://schemas.microsoft.com/office/drawing/2014/main" val="3061034031"/>
                    </a:ext>
                  </a:extLst>
                </a:gridCol>
                <a:gridCol w="1873779">
                  <a:extLst>
                    <a:ext uri="{9D8B030D-6E8A-4147-A177-3AD203B41FA5}">
                      <a16:colId xmlns:a16="http://schemas.microsoft.com/office/drawing/2014/main" val="918733080"/>
                    </a:ext>
                  </a:extLst>
                </a:gridCol>
                <a:gridCol w="1873779">
                  <a:extLst>
                    <a:ext uri="{9D8B030D-6E8A-4147-A177-3AD203B41FA5}">
                      <a16:colId xmlns:a16="http://schemas.microsoft.com/office/drawing/2014/main" val="3612635545"/>
                    </a:ext>
                  </a:extLst>
                </a:gridCol>
                <a:gridCol w="1873779">
                  <a:extLst>
                    <a:ext uri="{9D8B030D-6E8A-4147-A177-3AD203B41FA5}">
                      <a16:colId xmlns:a16="http://schemas.microsoft.com/office/drawing/2014/main" val="970493658"/>
                    </a:ext>
                  </a:extLst>
                </a:gridCol>
                <a:gridCol w="1873779">
                  <a:extLst>
                    <a:ext uri="{9D8B030D-6E8A-4147-A177-3AD203B41FA5}">
                      <a16:colId xmlns:a16="http://schemas.microsoft.com/office/drawing/2014/main" val="2279940248"/>
                    </a:ext>
                  </a:extLst>
                </a:gridCol>
                <a:gridCol w="1873779">
                  <a:extLst>
                    <a:ext uri="{9D8B030D-6E8A-4147-A177-3AD203B41FA5}">
                      <a16:colId xmlns:a16="http://schemas.microsoft.com/office/drawing/2014/main" val="330440440"/>
                    </a:ext>
                  </a:extLst>
                </a:gridCol>
              </a:tblGrid>
              <a:tr h="314241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2400" dirty="0"/>
                        <a:t>A graph can give results from a survey.</a:t>
                      </a:r>
                      <a:endParaRPr lang="en-IE" sz="2400" dirty="0"/>
                    </a:p>
                  </a:txBody>
                  <a:tcPr marL="180000" marR="180000" marT="36000" marB="180000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2400" dirty="0"/>
                        <a:t>A photo can show a destination worth travelling to.</a:t>
                      </a:r>
                      <a:endParaRPr lang="en-IE" sz="2400" dirty="0"/>
                    </a:p>
                  </a:txBody>
                  <a:tcPr marL="180000" marR="180000" marT="36000" marB="180000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2400" dirty="0"/>
                        <a:t>Symbols can give us a meaning – harp for Ireland.</a:t>
                      </a:r>
                      <a:endParaRPr lang="en-IE" sz="2400" dirty="0"/>
                    </a:p>
                  </a:txBody>
                  <a:tcPr marL="180000" marR="180000" marT="36000" marB="180000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2400" dirty="0"/>
                        <a:t>An illustration might show the steps of a process.</a:t>
                      </a:r>
                      <a:endParaRPr lang="en-IE" sz="2400" dirty="0"/>
                    </a:p>
                  </a:txBody>
                  <a:tcPr marL="180000" marR="180000" marT="36000" marB="180000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2400" dirty="0"/>
                        <a:t>A caption can explain the message of the image.</a:t>
                      </a:r>
                      <a:endParaRPr lang="en-IE" sz="2400" dirty="0"/>
                    </a:p>
                  </a:txBody>
                  <a:tcPr marL="180000" marR="180000" marT="36000" marB="180000"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sz="2400" dirty="0"/>
                        <a:t>Colours can symbolise something – green for Ireland.</a:t>
                      </a:r>
                      <a:endParaRPr lang="en-IE" sz="2400" dirty="0"/>
                    </a:p>
                  </a:txBody>
                  <a:tcPr marL="180000" marR="180000" marT="36000" marB="180000"/>
                </a:tc>
                <a:extLst>
                  <a:ext uri="{0D108BD9-81ED-4DB2-BD59-A6C34878D82A}">
                    <a16:rowId xmlns:a16="http://schemas.microsoft.com/office/drawing/2014/main" val="241840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650810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in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45326C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l">
          <a:buClr>
            <a:srgbClr val="3F3153"/>
          </a:buClr>
          <a:buSzPct val="80000"/>
          <a:buFont typeface="Helvetica" pitchFamily="2" charset="0"/>
          <a:buNone/>
          <a:defRPr sz="2000" b="0" i="0" dirty="0" smtClean="0">
            <a:solidFill>
              <a:schemeClr val="tx1"/>
            </a:solidFill>
            <a:latin typeface="Glory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9DAFCFB623B4489F9B8366E467CBB" ma:contentTypeVersion="9" ma:contentTypeDescription="Create a new document." ma:contentTypeScope="" ma:versionID="5fccf3f4b6385a319e84b43cec39ba05">
  <xsd:schema xmlns:xsd="http://www.w3.org/2001/XMLSchema" xmlns:xs="http://www.w3.org/2001/XMLSchema" xmlns:p="http://schemas.microsoft.com/office/2006/metadata/properties" xmlns:ns2="89c82f13-154d-4d21-a9f1-d6898c87ef0c" xmlns:ns3="8f9cdbe9-bcc1-46ec-8cca-0ccac71bd086" targetNamespace="http://schemas.microsoft.com/office/2006/metadata/properties" ma:root="true" ma:fieldsID="3a04a5b9ef2123076cd8b3e17e8ffa49" ns2:_="" ns3:_="">
    <xsd:import namespace="89c82f13-154d-4d21-a9f1-d6898c87ef0c"/>
    <xsd:import namespace="8f9cdbe9-bcc1-46ec-8cca-0ccac71bd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82f13-154d-4d21-a9f1-d6898c87e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cdbe9-bcc1-46ec-8cca-0ccac71bd08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43baa6c-d93d-4d51-8692-c44dadb36af5}" ma:internalName="TaxCatchAll" ma:showField="CatchAllData" ma:web="8f9cdbe9-bcc1-46ec-8cca-0ccac71bd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c82f13-154d-4d21-a9f1-d6898c87ef0c">
      <Terms xmlns="http://schemas.microsoft.com/office/infopath/2007/PartnerControls"/>
    </lcf76f155ced4ddcb4097134ff3c332f>
    <TaxCatchAll xmlns="8f9cdbe9-bcc1-46ec-8cca-0ccac71bd086" xsi:nil="true"/>
  </documentManagement>
</p:properties>
</file>

<file path=customXml/itemProps1.xml><?xml version="1.0" encoding="utf-8"?>
<ds:datastoreItem xmlns:ds="http://schemas.openxmlformats.org/officeDocument/2006/customXml" ds:itemID="{ABDC2734-86DC-44E3-AD28-9ADC746197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688D07-06B2-4E0B-A973-7407CBEDF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82f13-154d-4d21-a9f1-d6898c87ef0c"/>
    <ds:schemaRef ds:uri="8f9cdbe9-bcc1-46ec-8cca-0ccac71bd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C1137B-D592-433C-8E2A-DF3842A40BEE}">
  <ds:schemaRefs>
    <ds:schemaRef ds:uri="http://schemas.microsoft.com/office/2006/metadata/properties"/>
    <ds:schemaRef ds:uri="http://schemas.microsoft.com/office/infopath/2007/PartnerControls"/>
    <ds:schemaRef ds:uri="89c82f13-154d-4d21-a9f1-d6898c87ef0c"/>
    <ds:schemaRef ds:uri="8f9cdbe9-bcc1-46ec-8cca-0ccac71bd0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695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1_Title Slide</vt:lpstr>
      <vt:lpstr>1_Main Slides</vt:lpstr>
      <vt:lpstr>Module 1</vt:lpstr>
      <vt:lpstr>Learning intentions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Pitcher</dc:creator>
  <cp:lastModifiedBy>Priscilla O'Connor</cp:lastModifiedBy>
  <cp:revision>201</cp:revision>
  <cp:lastPrinted>2021-10-26T12:50:34Z</cp:lastPrinted>
  <dcterms:created xsi:type="dcterms:W3CDTF">2020-10-20T09:16:04Z</dcterms:created>
  <dcterms:modified xsi:type="dcterms:W3CDTF">2023-02-09T12:55:04Z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0x0101004909DAFCFB623B4489F9B8366E467CBB</vt:lpwstr>
  </property>
  <property fmtid="{D5CDD505-2E9C-101B-9397-08002B2CF9AE}" pid="3" name="MediaServiceImageTags">
    <vt:lpwstr/>
  </property>
</Properties>
</file>