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724" r:id="rId5"/>
    <p:sldMasterId id="2147483731" r:id="rId6"/>
    <p:sldMasterId id="2147483748" r:id="rId7"/>
    <p:sldMasterId id="2147483763" r:id="rId8"/>
  </p:sldMasterIdLst>
  <p:notesMasterIdLst>
    <p:notesMasterId r:id="rId22"/>
  </p:notesMasterIdLst>
  <p:handoutMasterIdLst>
    <p:handoutMasterId r:id="rId23"/>
  </p:handoutMasterIdLst>
  <p:sldIdLst>
    <p:sldId id="282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1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05A"/>
    <a:srgbClr val="3E3276"/>
    <a:srgbClr val="39304C"/>
    <a:srgbClr val="3F3153"/>
    <a:srgbClr val="67C4D7"/>
    <a:srgbClr val="FFCC00"/>
    <a:srgbClr val="335475"/>
    <a:srgbClr val="EC6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/>
    <p:restoredTop sz="79348"/>
  </p:normalViewPr>
  <p:slideViewPr>
    <p:cSldViewPr snapToGrid="0" snapToObjects="1">
      <p:cViewPr varScale="1">
        <p:scale>
          <a:sx n="95" d="100"/>
          <a:sy n="95" d="100"/>
        </p:scale>
        <p:origin x="1776" y="53"/>
      </p:cViewPr>
      <p:guideLst>
        <p:guide pos="279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7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walker" userId="S::megwalker_theperfectword.ie#ext#@folens.onmicrosoft.com::b49082ec-1c0d-4a1a-b6d6-75a14ede43ea" providerId="AD" clId="Web-{43BA9E0B-6952-69E8-E6B9-7D0A2162B7BC}"/>
    <pc:docChg chg="modSld">
      <pc:chgData name="megwalker" userId="S::megwalker_theperfectword.ie#ext#@folens.onmicrosoft.com::b49082ec-1c0d-4a1a-b6d6-75a14ede43ea" providerId="AD" clId="Web-{43BA9E0B-6952-69E8-E6B9-7D0A2162B7BC}" dt="2022-01-10T16:58:58.337" v="10" actId="14100"/>
      <pc:docMkLst>
        <pc:docMk/>
      </pc:docMkLst>
      <pc:sldChg chg="modSp">
        <pc:chgData name="megwalker" userId="S::megwalker_theperfectword.ie#ext#@folens.onmicrosoft.com::b49082ec-1c0d-4a1a-b6d6-75a14ede43ea" providerId="AD" clId="Web-{43BA9E0B-6952-69E8-E6B9-7D0A2162B7BC}" dt="2022-01-10T16:57:56.304" v="3" actId="14100"/>
        <pc:sldMkLst>
          <pc:docMk/>
          <pc:sldMk cId="1698042898" sldId="271"/>
        </pc:sldMkLst>
        <pc:picChg chg="mod">
          <ac:chgData name="megwalker" userId="S::megwalker_theperfectword.ie#ext#@folens.onmicrosoft.com::b49082ec-1c0d-4a1a-b6d6-75a14ede43ea" providerId="AD" clId="Web-{43BA9E0B-6952-69E8-E6B9-7D0A2162B7BC}" dt="2022-01-10T16:57:56.304" v="3" actId="14100"/>
          <ac:picMkLst>
            <pc:docMk/>
            <pc:sldMk cId="1698042898" sldId="271"/>
            <ac:picMk id="13" creationId="{99FBA8A3-436B-7949-8E80-3C6B85145BED}"/>
          </ac:picMkLst>
        </pc:picChg>
      </pc:sldChg>
      <pc:sldChg chg="modSp">
        <pc:chgData name="megwalker" userId="S::megwalker_theperfectword.ie#ext#@folens.onmicrosoft.com::b49082ec-1c0d-4a1a-b6d6-75a14ede43ea" providerId="AD" clId="Web-{43BA9E0B-6952-69E8-E6B9-7D0A2162B7BC}" dt="2022-01-10T16:57:37.257" v="1" actId="1076"/>
        <pc:sldMkLst>
          <pc:docMk/>
          <pc:sldMk cId="3259436654" sldId="272"/>
        </pc:sldMkLst>
        <pc:picChg chg="mod">
          <ac:chgData name="megwalker" userId="S::megwalker_theperfectword.ie#ext#@folens.onmicrosoft.com::b49082ec-1c0d-4a1a-b6d6-75a14ede43ea" providerId="AD" clId="Web-{43BA9E0B-6952-69E8-E6B9-7D0A2162B7BC}" dt="2022-01-10T16:57:37.257" v="1" actId="1076"/>
          <ac:picMkLst>
            <pc:docMk/>
            <pc:sldMk cId="3259436654" sldId="272"/>
            <ac:picMk id="7" creationId="{A33D311B-9DF6-3347-99EC-66BD20938334}"/>
          </ac:picMkLst>
        </pc:picChg>
      </pc:sldChg>
      <pc:sldChg chg="modSp">
        <pc:chgData name="megwalker" userId="S::megwalker_theperfectword.ie#ext#@folens.onmicrosoft.com::b49082ec-1c0d-4a1a-b6d6-75a14ede43ea" providerId="AD" clId="Web-{43BA9E0B-6952-69E8-E6B9-7D0A2162B7BC}" dt="2022-01-10T16:58:58.337" v="10" actId="14100"/>
        <pc:sldMkLst>
          <pc:docMk/>
          <pc:sldMk cId="2172536445" sldId="278"/>
        </pc:sldMkLst>
        <pc:spChg chg="mod">
          <ac:chgData name="megwalker" userId="S::megwalker_theperfectword.ie#ext#@folens.onmicrosoft.com::b49082ec-1c0d-4a1a-b6d6-75a14ede43ea" providerId="AD" clId="Web-{43BA9E0B-6952-69E8-E6B9-7D0A2162B7BC}" dt="2022-01-10T16:58:50.274" v="8" actId="14100"/>
          <ac:spMkLst>
            <pc:docMk/>
            <pc:sldMk cId="2172536445" sldId="278"/>
            <ac:spMk id="3" creationId="{B907BD5C-A6B0-9F45-B9C0-0A59D4D923B1}"/>
          </ac:spMkLst>
        </pc:spChg>
        <pc:picChg chg="mod">
          <ac:chgData name="megwalker" userId="S::megwalker_theperfectword.ie#ext#@folens.onmicrosoft.com::b49082ec-1c0d-4a1a-b6d6-75a14ede43ea" providerId="AD" clId="Web-{43BA9E0B-6952-69E8-E6B9-7D0A2162B7BC}" dt="2022-01-10T16:58:58.337" v="10" actId="14100"/>
          <ac:picMkLst>
            <pc:docMk/>
            <pc:sldMk cId="2172536445" sldId="278"/>
            <ac:picMk id="7" creationId="{59A014F2-77E8-EE47-8925-59CED4DC9396}"/>
          </ac:picMkLst>
        </pc:picChg>
      </pc:sldChg>
    </pc:docChg>
  </pc:docChgLst>
  <pc:docChgLst>
    <pc:chgData name="Priscilla O'Connor" userId="d3b9681a-6783-45a0-a9cd-fbceb3f6df13" providerId="ADAL" clId="{A2257615-E724-4FFE-948C-E782C8D0F952}"/>
    <pc:docChg chg="addSld delSld modSld addMainMaster">
      <pc:chgData name="Priscilla O'Connor" userId="d3b9681a-6783-45a0-a9cd-fbceb3f6df13" providerId="ADAL" clId="{A2257615-E724-4FFE-948C-E782C8D0F952}" dt="2022-01-27T16:08:46.746" v="25" actId="2696"/>
      <pc:docMkLst>
        <pc:docMk/>
      </pc:docMkLst>
      <pc:sldChg chg="del">
        <pc:chgData name="Priscilla O'Connor" userId="d3b9681a-6783-45a0-a9cd-fbceb3f6df13" providerId="ADAL" clId="{A2257615-E724-4FFE-948C-E782C8D0F952}" dt="2022-01-27T16:08:46.746" v="25" actId="2696"/>
        <pc:sldMkLst>
          <pc:docMk/>
          <pc:sldMk cId="2753696373" sldId="257"/>
        </pc:sldMkLst>
      </pc:sldChg>
      <pc:sldChg chg="modSp add mod">
        <pc:chgData name="Priscilla O'Connor" userId="d3b9681a-6783-45a0-a9cd-fbceb3f6df13" providerId="ADAL" clId="{A2257615-E724-4FFE-948C-E782C8D0F952}" dt="2022-01-27T16:08:37.532" v="24" actId="20577"/>
        <pc:sldMkLst>
          <pc:docMk/>
          <pc:sldMk cId="1786180510" sldId="282"/>
        </pc:sldMkLst>
        <pc:spChg chg="mod">
          <ac:chgData name="Priscilla O'Connor" userId="d3b9681a-6783-45a0-a9cd-fbceb3f6df13" providerId="ADAL" clId="{A2257615-E724-4FFE-948C-E782C8D0F952}" dt="2022-01-27T16:08:29.956" v="3" actId="20577"/>
          <ac:spMkLst>
            <pc:docMk/>
            <pc:sldMk cId="1786180510" sldId="282"/>
            <ac:spMk id="2" creationId="{617FB332-677C-E542-A9E9-8ABEAA8E0A35}"/>
          </ac:spMkLst>
        </pc:spChg>
        <pc:spChg chg="mod">
          <ac:chgData name="Priscilla O'Connor" userId="d3b9681a-6783-45a0-a9cd-fbceb3f6df13" providerId="ADAL" clId="{A2257615-E724-4FFE-948C-E782C8D0F952}" dt="2022-01-27T16:08:37.532" v="24" actId="20577"/>
          <ac:spMkLst>
            <pc:docMk/>
            <pc:sldMk cId="1786180510" sldId="282"/>
            <ac:spMk id="3" creationId="{6E59F67E-2529-7F45-BBA2-2B7072D11EF6}"/>
          </ac:spMkLst>
        </pc:spChg>
      </pc:sldChg>
      <pc:sldMasterChg chg="add addSldLayout">
        <pc:chgData name="Priscilla O'Connor" userId="d3b9681a-6783-45a0-a9cd-fbceb3f6df13" providerId="ADAL" clId="{A2257615-E724-4FFE-948C-E782C8D0F952}" dt="2022-01-27T16:08:19.570" v="0" actId="27028"/>
        <pc:sldMasterMkLst>
          <pc:docMk/>
          <pc:sldMasterMk cId="2114600789" sldId="2147483763"/>
        </pc:sldMasterMkLst>
        <pc:sldLayoutChg chg="add">
          <pc:chgData name="Priscilla O'Connor" userId="d3b9681a-6783-45a0-a9cd-fbceb3f6df13" providerId="ADAL" clId="{A2257615-E724-4FFE-948C-E782C8D0F952}" dt="2022-01-27T16:08:19.570" v="0" actId="27028"/>
          <pc:sldLayoutMkLst>
            <pc:docMk/>
            <pc:sldMasterMk cId="2114600789" sldId="2147483763"/>
            <pc:sldLayoutMk cId="923333805" sldId="2147483764"/>
          </pc:sldLayoutMkLst>
        </pc:sldLayoutChg>
      </pc:sldMasterChg>
    </pc:docChg>
  </pc:docChgLst>
  <pc:docChgLst>
    <pc:chgData name="megwalker" userId="S::megwalker_theperfectword.ie#ext#@folens.onmicrosoft.com::b49082ec-1c0d-4a1a-b6d6-75a14ede43ea" providerId="AD" clId="Web-{F78B0E87-4AC7-B15E-1D39-5DB9C653E557}"/>
    <pc:docChg chg="modSld">
      <pc:chgData name="megwalker" userId="S::megwalker_theperfectword.ie#ext#@folens.onmicrosoft.com::b49082ec-1c0d-4a1a-b6d6-75a14ede43ea" providerId="AD" clId="Web-{F78B0E87-4AC7-B15E-1D39-5DB9C653E557}" dt="2022-01-25T18:25:51.699" v="37" actId="20577"/>
      <pc:docMkLst>
        <pc:docMk/>
      </pc:docMkLst>
      <pc:sldChg chg="modSp">
        <pc:chgData name="megwalker" userId="S::megwalker_theperfectword.ie#ext#@folens.onmicrosoft.com::b49082ec-1c0d-4a1a-b6d6-75a14ede43ea" providerId="AD" clId="Web-{F78B0E87-4AC7-B15E-1D39-5DB9C653E557}" dt="2022-01-25T18:17:24.095" v="2" actId="20577"/>
        <pc:sldMkLst>
          <pc:docMk/>
          <pc:sldMk cId="2753696373" sldId="257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17:15.423" v="1" actId="20577"/>
          <ac:spMkLst>
            <pc:docMk/>
            <pc:sldMk cId="2753696373" sldId="257"/>
            <ac:spMk id="2" creationId="{617FB332-677C-E542-A9E9-8ABEAA8E0A35}"/>
          </ac:spMkLst>
        </pc:spChg>
        <pc:spChg chg="mod">
          <ac:chgData name="megwalker" userId="S::megwalker_theperfectword.ie#ext#@folens.onmicrosoft.com::b49082ec-1c0d-4a1a-b6d6-75a14ede43ea" providerId="AD" clId="Web-{F78B0E87-4AC7-B15E-1D39-5DB9C653E557}" dt="2022-01-25T18:17:24.095" v="2" actId="20577"/>
          <ac:spMkLst>
            <pc:docMk/>
            <pc:sldMk cId="2753696373" sldId="257"/>
            <ac:spMk id="3" creationId="{6E59F67E-2529-7F45-BBA2-2B7072D11EF6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18:29.409" v="5" actId="14100"/>
        <pc:sldMkLst>
          <pc:docMk/>
          <pc:sldMk cId="1453350168" sldId="264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18:29.409" v="5" actId="14100"/>
          <ac:spMkLst>
            <pc:docMk/>
            <pc:sldMk cId="1453350168" sldId="264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19:02.863" v="9" actId="14100"/>
        <pc:sldMkLst>
          <pc:docMk/>
          <pc:sldMk cId="1698042898" sldId="271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18:46.378" v="7" actId="20577"/>
          <ac:spMkLst>
            <pc:docMk/>
            <pc:sldMk cId="1698042898" sldId="271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F78B0E87-4AC7-B15E-1D39-5DB9C653E557}" dt="2022-01-25T18:18:38.893" v="6" actId="20577"/>
          <ac:spMkLst>
            <pc:docMk/>
            <pc:sldMk cId="1698042898" sldId="271"/>
            <ac:spMk id="5" creationId="{8DFF2B08-6B63-5242-B2D4-0A334F3929F3}"/>
          </ac:spMkLst>
        </pc:spChg>
        <pc:picChg chg="mod">
          <ac:chgData name="megwalker" userId="S::megwalker_theperfectword.ie#ext#@folens.onmicrosoft.com::b49082ec-1c0d-4a1a-b6d6-75a14ede43ea" providerId="AD" clId="Web-{F78B0E87-4AC7-B15E-1D39-5DB9C653E557}" dt="2022-01-25T18:19:02.863" v="9" actId="14100"/>
          <ac:picMkLst>
            <pc:docMk/>
            <pc:sldMk cId="1698042898" sldId="271"/>
            <ac:picMk id="13" creationId="{99FBA8A3-436B-7949-8E80-3C6B85145BED}"/>
          </ac:picMkLst>
        </pc:pic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2:27.882" v="19" actId="1076"/>
        <pc:sldMkLst>
          <pc:docMk/>
          <pc:sldMk cId="3259436654" sldId="272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1:20.303" v="18" actId="1076"/>
          <ac:spMkLst>
            <pc:docMk/>
            <pc:sldMk cId="3259436654" sldId="272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F78B0E87-4AC7-B15E-1D39-5DB9C653E557}" dt="2022-01-25T18:22:27.882" v="19" actId="1076"/>
          <ac:spMkLst>
            <pc:docMk/>
            <pc:sldMk cId="3259436654" sldId="272"/>
            <ac:spMk id="5" creationId="{8DFF2B08-6B63-5242-B2D4-0A334F3929F3}"/>
          </ac:spMkLst>
        </pc:spChg>
        <pc:picChg chg="mod">
          <ac:chgData name="megwalker" userId="S::megwalker_theperfectword.ie#ext#@folens.onmicrosoft.com::b49082ec-1c0d-4a1a-b6d6-75a14ede43ea" providerId="AD" clId="Web-{F78B0E87-4AC7-B15E-1D39-5DB9C653E557}" dt="2022-01-25T18:20:17.223" v="15" actId="14100"/>
          <ac:picMkLst>
            <pc:docMk/>
            <pc:sldMk cId="3259436654" sldId="272"/>
            <ac:picMk id="7" creationId="{A33D311B-9DF6-3347-99EC-66BD20938334}"/>
          </ac:picMkLst>
        </pc:pic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1:02.084" v="17" actId="14100"/>
        <pc:sldMkLst>
          <pc:docMk/>
          <pc:sldMk cId="330475834" sldId="273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1:02.084" v="17" actId="14100"/>
          <ac:spMkLst>
            <pc:docMk/>
            <pc:sldMk cId="330475834" sldId="273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2:27.929" v="21" actId="20577"/>
        <pc:sldMkLst>
          <pc:docMk/>
          <pc:sldMk cId="2940647314" sldId="274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2:27.929" v="21" actId="20577"/>
          <ac:spMkLst>
            <pc:docMk/>
            <pc:sldMk cId="2940647314" sldId="274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3:03.133" v="26" actId="20577"/>
        <pc:sldMkLst>
          <pc:docMk/>
          <pc:sldMk cId="2272795714" sldId="275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2:27.992" v="23" actId="20577"/>
          <ac:spMkLst>
            <pc:docMk/>
            <pc:sldMk cId="2272795714" sldId="275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F78B0E87-4AC7-B15E-1D39-5DB9C653E557}" dt="2022-01-25T18:23:03.133" v="26" actId="20577"/>
          <ac:spMkLst>
            <pc:docMk/>
            <pc:sldMk cId="2272795714" sldId="275"/>
            <ac:spMk id="7" creationId="{AC291CDA-6437-4922-B9FA-05208BF95A90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3:29.602" v="29" actId="20577"/>
        <pc:sldMkLst>
          <pc:docMk/>
          <pc:sldMk cId="1631099231" sldId="276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3:29.602" v="29" actId="20577"/>
          <ac:spMkLst>
            <pc:docMk/>
            <pc:sldMk cId="1631099231" sldId="276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3:47.790" v="30" actId="20577"/>
        <pc:sldMkLst>
          <pc:docMk/>
          <pc:sldMk cId="2410144429" sldId="277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3:47.790" v="30" actId="20577"/>
          <ac:spMkLst>
            <pc:docMk/>
            <pc:sldMk cId="2410144429" sldId="277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4:59.495" v="34" actId="1076"/>
        <pc:sldMkLst>
          <pc:docMk/>
          <pc:sldMk cId="2172536445" sldId="278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4:41.463" v="33" actId="20577"/>
          <ac:spMkLst>
            <pc:docMk/>
            <pc:sldMk cId="2172536445" sldId="278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F78B0E87-4AC7-B15E-1D39-5DB9C653E557}" dt="2022-01-25T18:24:31.229" v="32" actId="20577"/>
          <ac:spMkLst>
            <pc:docMk/>
            <pc:sldMk cId="2172536445" sldId="278"/>
            <ac:spMk id="5" creationId="{8DFF2B08-6B63-5242-B2D4-0A334F3929F3}"/>
          </ac:spMkLst>
        </pc:spChg>
        <pc:picChg chg="mod">
          <ac:chgData name="megwalker" userId="S::megwalker_theperfectword.ie#ext#@folens.onmicrosoft.com::b49082ec-1c0d-4a1a-b6d6-75a14ede43ea" providerId="AD" clId="Web-{F78B0E87-4AC7-B15E-1D39-5DB9C653E557}" dt="2022-01-25T18:24:59.495" v="34" actId="1076"/>
          <ac:picMkLst>
            <pc:docMk/>
            <pc:sldMk cId="2172536445" sldId="278"/>
            <ac:picMk id="7" creationId="{59A014F2-77E8-EE47-8925-59CED4DC9396}"/>
          </ac:picMkLst>
        </pc:pic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5:13.370" v="35" actId="20577"/>
        <pc:sldMkLst>
          <pc:docMk/>
          <pc:sldMk cId="2892707455" sldId="279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5:13.370" v="35" actId="20577"/>
          <ac:spMkLst>
            <pc:docMk/>
            <pc:sldMk cId="2892707455" sldId="279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5:51.699" v="37" actId="20577"/>
        <pc:sldMkLst>
          <pc:docMk/>
          <pc:sldMk cId="234318450" sldId="280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5:42.214" v="36" actId="20577"/>
          <ac:spMkLst>
            <pc:docMk/>
            <pc:sldMk cId="234318450" sldId="280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F78B0E87-4AC7-B15E-1D39-5DB9C653E557}" dt="2022-01-25T18:25:51.699" v="37" actId="20577"/>
          <ac:spMkLst>
            <pc:docMk/>
            <pc:sldMk cId="234318450" sldId="280"/>
            <ac:spMk id="6" creationId="{3EC417D3-A6EC-489A-946B-258BEE2A2AB3}"/>
          </ac:spMkLst>
        </pc:spChg>
      </pc:sldChg>
      <pc:sldChg chg="modSp">
        <pc:chgData name="megwalker" userId="S::megwalker_theperfectword.ie#ext#@folens.onmicrosoft.com::b49082ec-1c0d-4a1a-b6d6-75a14ede43ea" providerId="AD" clId="Web-{F78B0E87-4AC7-B15E-1D39-5DB9C653E557}" dt="2022-01-25T18:24:11.416" v="31" actId="20577"/>
        <pc:sldMkLst>
          <pc:docMk/>
          <pc:sldMk cId="2629305009" sldId="281"/>
        </pc:sldMkLst>
        <pc:spChg chg="mod">
          <ac:chgData name="megwalker" userId="S::megwalker_theperfectword.ie#ext#@folens.onmicrosoft.com::b49082ec-1c0d-4a1a-b6d6-75a14ede43ea" providerId="AD" clId="Web-{F78B0E87-4AC7-B15E-1D39-5DB9C653E557}" dt="2022-01-25T18:24:11.416" v="31" actId="20577"/>
          <ac:spMkLst>
            <pc:docMk/>
            <pc:sldMk cId="2629305009" sldId="281"/>
            <ac:spMk id="2" creationId="{392B579C-2720-0444-9054-94348F929530}"/>
          </ac:spMkLst>
        </pc:spChg>
      </pc:sldChg>
    </pc:docChg>
  </pc:docChgLst>
  <pc:docChgLst>
    <pc:chgData name="Conor Walker" userId="9e745111-8e3a-4b36-beec-6898a7e39431" providerId="ADAL" clId="{DE935C9D-423A-46EC-87AC-623C351EDEB8}"/>
    <pc:docChg chg="undo custSel addSld delSld modSld sldOrd">
      <pc:chgData name="Conor Walker" userId="9e745111-8e3a-4b36-beec-6898a7e39431" providerId="ADAL" clId="{DE935C9D-423A-46EC-87AC-623C351EDEB8}" dt="2021-12-12T11:34:33.141" v="239" actId="20577"/>
      <pc:docMkLst>
        <pc:docMk/>
      </pc:docMkLst>
      <pc:sldChg chg="del">
        <pc:chgData name="Conor Walker" userId="9e745111-8e3a-4b36-beec-6898a7e39431" providerId="ADAL" clId="{DE935C9D-423A-46EC-87AC-623C351EDEB8}" dt="2021-12-10T18:40:10.902" v="238" actId="2696"/>
        <pc:sldMkLst>
          <pc:docMk/>
          <pc:sldMk cId="3497953748" sldId="256"/>
        </pc:sldMkLst>
      </pc:sldChg>
      <pc:sldChg chg="modSp mod modNotesTx">
        <pc:chgData name="Conor Walker" userId="9e745111-8e3a-4b36-beec-6898a7e39431" providerId="ADAL" clId="{DE935C9D-423A-46EC-87AC-623C351EDEB8}" dt="2021-12-12T11:34:33.141" v="239" actId="20577"/>
        <pc:sldMkLst>
          <pc:docMk/>
          <pc:sldMk cId="2753696373" sldId="257"/>
        </pc:sldMkLst>
        <pc:spChg chg="mod">
          <ac:chgData name="Conor Walker" userId="9e745111-8e3a-4b36-beec-6898a7e39431" providerId="ADAL" clId="{DE935C9D-423A-46EC-87AC-623C351EDEB8}" dt="2021-12-10T18:28:31.943" v="33" actId="20577"/>
          <ac:spMkLst>
            <pc:docMk/>
            <pc:sldMk cId="2753696373" sldId="257"/>
            <ac:spMk id="2" creationId="{617FB332-677C-E542-A9E9-8ABEAA8E0A35}"/>
          </ac:spMkLst>
        </pc:spChg>
        <pc:spChg chg="mod">
          <ac:chgData name="Conor Walker" userId="9e745111-8e3a-4b36-beec-6898a7e39431" providerId="ADAL" clId="{DE935C9D-423A-46EC-87AC-623C351EDEB8}" dt="2021-12-10T18:28:38.480" v="56" actId="20577"/>
          <ac:spMkLst>
            <pc:docMk/>
            <pc:sldMk cId="2753696373" sldId="257"/>
            <ac:spMk id="3" creationId="{6E59F67E-2529-7F45-BBA2-2B7072D11EF6}"/>
          </ac:spMkLst>
        </pc:spChg>
      </pc:sldChg>
      <pc:sldChg chg="del">
        <pc:chgData name="Conor Walker" userId="9e745111-8e3a-4b36-beec-6898a7e39431" providerId="ADAL" clId="{DE935C9D-423A-46EC-87AC-623C351EDEB8}" dt="2021-12-10T18:39:59.348" v="237" actId="2696"/>
        <pc:sldMkLst>
          <pc:docMk/>
          <pc:sldMk cId="382717319" sldId="260"/>
        </pc:sldMkLst>
      </pc:sldChg>
      <pc:sldChg chg="del">
        <pc:chgData name="Conor Walker" userId="9e745111-8e3a-4b36-beec-6898a7e39431" providerId="ADAL" clId="{DE935C9D-423A-46EC-87AC-623C351EDEB8}" dt="2021-12-10T18:39:59.348" v="237" actId="2696"/>
        <pc:sldMkLst>
          <pc:docMk/>
          <pc:sldMk cId="91476108" sldId="261"/>
        </pc:sldMkLst>
      </pc:sldChg>
      <pc:sldChg chg="del">
        <pc:chgData name="Conor Walker" userId="9e745111-8e3a-4b36-beec-6898a7e39431" providerId="ADAL" clId="{DE935C9D-423A-46EC-87AC-623C351EDEB8}" dt="2021-12-10T18:39:59.348" v="237" actId="2696"/>
        <pc:sldMkLst>
          <pc:docMk/>
          <pc:sldMk cId="3766281807" sldId="263"/>
        </pc:sldMkLst>
      </pc:sldChg>
      <pc:sldChg chg="addSp delSp modSp mod ord modNotesTx">
        <pc:chgData name="Conor Walker" userId="9e745111-8e3a-4b36-beec-6898a7e39431" providerId="ADAL" clId="{DE935C9D-423A-46EC-87AC-623C351EDEB8}" dt="2021-12-10T18:29:13.042" v="101" actId="1076"/>
        <pc:sldMkLst>
          <pc:docMk/>
          <pc:sldMk cId="1453350168" sldId="264"/>
        </pc:sldMkLst>
        <pc:spChg chg="del">
          <ac:chgData name="Conor Walker" userId="9e745111-8e3a-4b36-beec-6898a7e39431" providerId="ADAL" clId="{DE935C9D-423A-46EC-87AC-623C351EDEB8}" dt="2021-12-10T18:28:55.398" v="98" actId="478"/>
          <ac:spMkLst>
            <pc:docMk/>
            <pc:sldMk cId="1453350168" sldId="264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28:52.744" v="97" actId="20577"/>
          <ac:spMkLst>
            <pc:docMk/>
            <pc:sldMk cId="1453350168" sldId="264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DE935C9D-423A-46EC-87AC-623C351EDEB8}" dt="2021-12-10T18:29:13.042" v="101" actId="1076"/>
          <ac:graphicFrameMkLst>
            <pc:docMk/>
            <pc:sldMk cId="1453350168" sldId="264"/>
            <ac:graphicFrameMk id="6" creationId="{E5E64FA1-2124-45D7-BCBE-651C84C35C5C}"/>
          </ac:graphicFrameMkLst>
        </pc:graphicFrameChg>
      </pc:sldChg>
      <pc:sldChg chg="del">
        <pc:chgData name="Conor Walker" userId="9e745111-8e3a-4b36-beec-6898a7e39431" providerId="ADAL" clId="{DE935C9D-423A-46EC-87AC-623C351EDEB8}" dt="2021-12-10T18:39:59.348" v="237" actId="2696"/>
        <pc:sldMkLst>
          <pc:docMk/>
          <pc:sldMk cId="595231705" sldId="266"/>
        </pc:sldMkLst>
      </pc:sldChg>
      <pc:sldChg chg="del">
        <pc:chgData name="Conor Walker" userId="9e745111-8e3a-4b36-beec-6898a7e39431" providerId="ADAL" clId="{DE935C9D-423A-46EC-87AC-623C351EDEB8}" dt="2021-12-10T18:39:59.348" v="237" actId="2696"/>
        <pc:sldMkLst>
          <pc:docMk/>
          <pc:sldMk cId="992913011" sldId="268"/>
        </pc:sldMkLst>
      </pc:sldChg>
      <pc:sldChg chg="del">
        <pc:chgData name="Conor Walker" userId="9e745111-8e3a-4b36-beec-6898a7e39431" providerId="ADAL" clId="{DE935C9D-423A-46EC-87AC-623C351EDEB8}" dt="2021-12-10T18:39:59.348" v="237" actId="2696"/>
        <pc:sldMkLst>
          <pc:docMk/>
          <pc:sldMk cId="3342227252" sldId="269"/>
        </pc:sldMkLst>
      </pc:sldChg>
      <pc:sldChg chg="del">
        <pc:chgData name="Conor Walker" userId="9e745111-8e3a-4b36-beec-6898a7e39431" providerId="ADAL" clId="{DE935C9D-423A-46EC-87AC-623C351EDEB8}" dt="2021-12-10T18:39:59.348" v="237" actId="2696"/>
        <pc:sldMkLst>
          <pc:docMk/>
          <pc:sldMk cId="2461023350" sldId="270"/>
        </pc:sldMkLst>
      </pc:sldChg>
      <pc:sldChg chg="addSp delSp modSp add mod">
        <pc:chgData name="Conor Walker" userId="9e745111-8e3a-4b36-beec-6898a7e39431" providerId="ADAL" clId="{DE935C9D-423A-46EC-87AC-623C351EDEB8}" dt="2021-12-10T18:31:34.474" v="130" actId="196"/>
        <pc:sldMkLst>
          <pc:docMk/>
          <pc:sldMk cId="1698042898" sldId="271"/>
        </pc:sldMkLst>
        <pc:spChg chg="mod">
          <ac:chgData name="Conor Walker" userId="9e745111-8e3a-4b36-beec-6898a7e39431" providerId="ADAL" clId="{DE935C9D-423A-46EC-87AC-623C351EDEB8}" dt="2021-12-10T18:30:11.921" v="124" actId="15"/>
          <ac:spMkLst>
            <pc:docMk/>
            <pc:sldMk cId="1698042898" sldId="271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29:20.798" v="102"/>
          <ac:spMkLst>
            <pc:docMk/>
            <pc:sldMk cId="1698042898" sldId="271"/>
            <ac:spMk id="5" creationId="{8DFF2B08-6B63-5242-B2D4-0A334F3929F3}"/>
          </ac:spMkLst>
        </pc:spChg>
        <pc:spChg chg="add del mod">
          <ac:chgData name="Conor Walker" userId="9e745111-8e3a-4b36-beec-6898a7e39431" providerId="ADAL" clId="{DE935C9D-423A-46EC-87AC-623C351EDEB8}" dt="2021-12-10T18:29:37.698" v="104"/>
          <ac:spMkLst>
            <pc:docMk/>
            <pc:sldMk cId="1698042898" sldId="271"/>
            <ac:spMk id="6" creationId="{9E9F4557-3166-46B2-91B5-0465E8371DED}"/>
          </ac:spMkLst>
        </pc:spChg>
        <pc:spChg chg="add del mod">
          <ac:chgData name="Conor Walker" userId="9e745111-8e3a-4b36-beec-6898a7e39431" providerId="ADAL" clId="{DE935C9D-423A-46EC-87AC-623C351EDEB8}" dt="2021-12-10T18:29:40.383" v="106"/>
          <ac:spMkLst>
            <pc:docMk/>
            <pc:sldMk cId="1698042898" sldId="271"/>
            <ac:spMk id="7" creationId="{1FE0DF57-01D8-4919-8E8B-D142194F08D6}"/>
          </ac:spMkLst>
        </pc:spChg>
        <pc:picChg chg="add mod">
          <ac:chgData name="Conor Walker" userId="9e745111-8e3a-4b36-beec-6898a7e39431" providerId="ADAL" clId="{DE935C9D-423A-46EC-87AC-623C351EDEB8}" dt="2021-12-10T18:31:34.474" v="130" actId="196"/>
          <ac:picMkLst>
            <pc:docMk/>
            <pc:sldMk cId="1698042898" sldId="271"/>
            <ac:picMk id="8" creationId="{452FCBC6-2832-4EAC-B113-4B1F52A2DE75}"/>
          </ac:picMkLst>
        </pc:picChg>
      </pc:sldChg>
      <pc:sldChg chg="addSp modSp add mod">
        <pc:chgData name="Conor Walker" userId="9e745111-8e3a-4b36-beec-6898a7e39431" providerId="ADAL" clId="{DE935C9D-423A-46EC-87AC-623C351EDEB8}" dt="2021-12-10T18:32:42.192" v="151" actId="20577"/>
        <pc:sldMkLst>
          <pc:docMk/>
          <pc:sldMk cId="3259436654" sldId="272"/>
        </pc:sldMkLst>
        <pc:spChg chg="mod">
          <ac:chgData name="Conor Walker" userId="9e745111-8e3a-4b36-beec-6898a7e39431" providerId="ADAL" clId="{DE935C9D-423A-46EC-87AC-623C351EDEB8}" dt="2021-12-10T18:32:42.192" v="151" actId="20577"/>
          <ac:spMkLst>
            <pc:docMk/>
            <pc:sldMk cId="3259436654" sldId="272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1:56.013" v="131"/>
          <ac:spMkLst>
            <pc:docMk/>
            <pc:sldMk cId="3259436654" sldId="272"/>
            <ac:spMk id="5" creationId="{8DFF2B08-6B63-5242-B2D4-0A334F3929F3}"/>
          </ac:spMkLst>
        </pc:spChg>
        <pc:picChg chg="add mod">
          <ac:chgData name="Conor Walker" userId="9e745111-8e3a-4b36-beec-6898a7e39431" providerId="ADAL" clId="{DE935C9D-423A-46EC-87AC-623C351EDEB8}" dt="2021-12-10T18:32:37.902" v="148" actId="1076"/>
          <ac:picMkLst>
            <pc:docMk/>
            <pc:sldMk cId="3259436654" sldId="272"/>
            <ac:picMk id="6" creationId="{EFBE6A98-C0F3-48B6-A2B5-63A9CED290F6}"/>
          </ac:picMkLst>
        </pc:picChg>
      </pc:sldChg>
      <pc:sldChg chg="addSp delSp modSp add mod">
        <pc:chgData name="Conor Walker" userId="9e745111-8e3a-4b36-beec-6898a7e39431" providerId="ADAL" clId="{DE935C9D-423A-46EC-87AC-623C351EDEB8}" dt="2021-12-10T18:33:07.921" v="155" actId="1076"/>
        <pc:sldMkLst>
          <pc:docMk/>
          <pc:sldMk cId="330475834" sldId="273"/>
        </pc:sldMkLst>
        <pc:spChg chg="del">
          <ac:chgData name="Conor Walker" userId="9e745111-8e3a-4b36-beec-6898a7e39431" providerId="ADAL" clId="{DE935C9D-423A-46EC-87AC-623C351EDEB8}" dt="2021-12-10T18:33:02.100" v="153" actId="478"/>
          <ac:spMkLst>
            <pc:docMk/>
            <pc:sldMk cId="330475834" sldId="273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2:57.981" v="152"/>
          <ac:spMkLst>
            <pc:docMk/>
            <pc:sldMk cId="330475834" sldId="273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DE935C9D-423A-46EC-87AC-623C351EDEB8}" dt="2021-12-10T18:33:07.921" v="155" actId="1076"/>
          <ac:graphicFrameMkLst>
            <pc:docMk/>
            <pc:sldMk cId="330475834" sldId="273"/>
            <ac:graphicFrameMk id="6" creationId="{536DD433-95D1-4A63-847F-4B4E7B0F7742}"/>
          </ac:graphicFrameMkLst>
        </pc:graphicFrameChg>
      </pc:sldChg>
      <pc:sldChg chg="addSp delSp modSp add mod">
        <pc:chgData name="Conor Walker" userId="9e745111-8e3a-4b36-beec-6898a7e39431" providerId="ADAL" clId="{DE935C9D-423A-46EC-87AC-623C351EDEB8}" dt="2021-12-10T18:34:05.442" v="166" actId="1076"/>
        <pc:sldMkLst>
          <pc:docMk/>
          <pc:sldMk cId="2940647314" sldId="274"/>
        </pc:sldMkLst>
        <pc:spChg chg="del">
          <ac:chgData name="Conor Walker" userId="9e745111-8e3a-4b36-beec-6898a7e39431" providerId="ADAL" clId="{DE935C9D-423A-46EC-87AC-623C351EDEB8}" dt="2021-12-10T18:33:40.209" v="157" actId="478"/>
          <ac:spMkLst>
            <pc:docMk/>
            <pc:sldMk cId="2940647314" sldId="274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3:30.467" v="156"/>
          <ac:spMkLst>
            <pc:docMk/>
            <pc:sldMk cId="2940647314" sldId="274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DE935C9D-423A-46EC-87AC-623C351EDEB8}" dt="2021-12-10T18:33:58.426" v="163" actId="1037"/>
          <ac:graphicFrameMkLst>
            <pc:docMk/>
            <pc:sldMk cId="2940647314" sldId="274"/>
            <ac:graphicFrameMk id="6" creationId="{AEDB0E15-0AB9-4AE4-BDE6-518558223CE0}"/>
          </ac:graphicFrameMkLst>
        </pc:graphicFrameChg>
        <pc:picChg chg="add mod">
          <ac:chgData name="Conor Walker" userId="9e745111-8e3a-4b36-beec-6898a7e39431" providerId="ADAL" clId="{DE935C9D-423A-46EC-87AC-623C351EDEB8}" dt="2021-12-10T18:34:05.442" v="166" actId="1076"/>
          <ac:picMkLst>
            <pc:docMk/>
            <pc:sldMk cId="2940647314" sldId="274"/>
            <ac:picMk id="7" creationId="{552FA258-0792-444F-A49D-320F9DA40A8E}"/>
          </ac:picMkLst>
        </pc:picChg>
      </pc:sldChg>
      <pc:sldChg chg="addSp delSp modSp add mod">
        <pc:chgData name="Conor Walker" userId="9e745111-8e3a-4b36-beec-6898a7e39431" providerId="ADAL" clId="{DE935C9D-423A-46EC-87AC-623C351EDEB8}" dt="2021-12-10T18:35:48.796" v="186" actId="1076"/>
        <pc:sldMkLst>
          <pc:docMk/>
          <pc:sldMk cId="2272795714" sldId="275"/>
        </pc:sldMkLst>
        <pc:spChg chg="del">
          <ac:chgData name="Conor Walker" userId="9e745111-8e3a-4b36-beec-6898a7e39431" providerId="ADAL" clId="{DE935C9D-423A-46EC-87AC-623C351EDEB8}" dt="2021-12-10T18:34:28.206" v="168" actId="478"/>
          <ac:spMkLst>
            <pc:docMk/>
            <pc:sldMk cId="2272795714" sldId="275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4:17.805" v="167"/>
          <ac:spMkLst>
            <pc:docMk/>
            <pc:sldMk cId="2272795714" sldId="275"/>
            <ac:spMk id="5" creationId="{8DFF2B08-6B63-5242-B2D4-0A334F3929F3}"/>
          </ac:spMkLst>
        </pc:spChg>
        <pc:spChg chg="add mod">
          <ac:chgData name="Conor Walker" userId="9e745111-8e3a-4b36-beec-6898a7e39431" providerId="ADAL" clId="{DE935C9D-423A-46EC-87AC-623C351EDEB8}" dt="2021-12-10T18:35:39.955" v="185" actId="1076"/>
          <ac:spMkLst>
            <pc:docMk/>
            <pc:sldMk cId="2272795714" sldId="275"/>
            <ac:spMk id="7" creationId="{AC291CDA-6437-4922-B9FA-05208BF95A90}"/>
          </ac:spMkLst>
        </pc:spChg>
        <pc:graphicFrameChg chg="add mod">
          <ac:chgData name="Conor Walker" userId="9e745111-8e3a-4b36-beec-6898a7e39431" providerId="ADAL" clId="{DE935C9D-423A-46EC-87AC-623C351EDEB8}" dt="2021-12-10T18:35:48.796" v="186" actId="1076"/>
          <ac:graphicFrameMkLst>
            <pc:docMk/>
            <pc:sldMk cId="2272795714" sldId="275"/>
            <ac:graphicFrameMk id="6" creationId="{D4DEE355-A2DB-438C-B3CF-BDCE1C6BE8DF}"/>
          </ac:graphicFrameMkLst>
        </pc:graphicFrameChg>
      </pc:sldChg>
      <pc:sldChg chg="addSp delSp modSp add mod">
        <pc:chgData name="Conor Walker" userId="9e745111-8e3a-4b36-beec-6898a7e39431" providerId="ADAL" clId="{DE935C9D-423A-46EC-87AC-623C351EDEB8}" dt="2021-12-10T18:36:21.600" v="192"/>
        <pc:sldMkLst>
          <pc:docMk/>
          <pc:sldMk cId="1631099231" sldId="276"/>
        </pc:sldMkLst>
        <pc:spChg chg="del">
          <ac:chgData name="Conor Walker" userId="9e745111-8e3a-4b36-beec-6898a7e39431" providerId="ADAL" clId="{DE935C9D-423A-46EC-87AC-623C351EDEB8}" dt="2021-12-10T18:36:04.080" v="188" actId="478"/>
          <ac:spMkLst>
            <pc:docMk/>
            <pc:sldMk cId="1631099231" sldId="276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6:01.552" v="187"/>
          <ac:spMkLst>
            <pc:docMk/>
            <pc:sldMk cId="1631099231" sldId="276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DE935C9D-423A-46EC-87AC-623C351EDEB8}" dt="2021-12-10T18:36:21.600" v="192"/>
          <ac:graphicFrameMkLst>
            <pc:docMk/>
            <pc:sldMk cId="1631099231" sldId="276"/>
            <ac:graphicFrameMk id="6" creationId="{5A0CFF86-40CC-42B6-A5EA-A806CF0545D6}"/>
          </ac:graphicFrameMkLst>
        </pc:graphicFrameChg>
      </pc:sldChg>
      <pc:sldChg chg="addSp delSp modSp add mod">
        <pc:chgData name="Conor Walker" userId="9e745111-8e3a-4b36-beec-6898a7e39431" providerId="ADAL" clId="{DE935C9D-423A-46EC-87AC-623C351EDEB8}" dt="2021-12-10T18:36:47.717" v="196" actId="1076"/>
        <pc:sldMkLst>
          <pc:docMk/>
          <pc:sldMk cId="2410144429" sldId="277"/>
        </pc:sldMkLst>
        <pc:spChg chg="del">
          <ac:chgData name="Conor Walker" userId="9e745111-8e3a-4b36-beec-6898a7e39431" providerId="ADAL" clId="{DE935C9D-423A-46EC-87AC-623C351EDEB8}" dt="2021-12-10T18:36:39.479" v="194" actId="478"/>
          <ac:spMkLst>
            <pc:docMk/>
            <pc:sldMk cId="2410144429" sldId="277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6:37.200" v="193"/>
          <ac:spMkLst>
            <pc:docMk/>
            <pc:sldMk cId="2410144429" sldId="277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DE935C9D-423A-46EC-87AC-623C351EDEB8}" dt="2021-12-10T18:36:47.717" v="196" actId="1076"/>
          <ac:graphicFrameMkLst>
            <pc:docMk/>
            <pc:sldMk cId="2410144429" sldId="277"/>
            <ac:graphicFrameMk id="6" creationId="{39FB6F83-3185-404B-9E79-BD9D07D01F5C}"/>
          </ac:graphicFrameMkLst>
        </pc:graphicFrameChg>
      </pc:sldChg>
      <pc:sldChg chg="addSp modSp add mod">
        <pc:chgData name="Conor Walker" userId="9e745111-8e3a-4b36-beec-6898a7e39431" providerId="ADAL" clId="{DE935C9D-423A-46EC-87AC-623C351EDEB8}" dt="2021-12-10T18:37:55.861" v="218" actId="14100"/>
        <pc:sldMkLst>
          <pc:docMk/>
          <pc:sldMk cId="2172536445" sldId="278"/>
        </pc:sldMkLst>
        <pc:spChg chg="mod">
          <ac:chgData name="Conor Walker" userId="9e745111-8e3a-4b36-beec-6898a7e39431" providerId="ADAL" clId="{DE935C9D-423A-46EC-87AC-623C351EDEB8}" dt="2021-12-10T18:37:36.334" v="212" actId="14100"/>
          <ac:spMkLst>
            <pc:docMk/>
            <pc:sldMk cId="2172536445" sldId="278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7:00.735" v="197"/>
          <ac:spMkLst>
            <pc:docMk/>
            <pc:sldMk cId="2172536445" sldId="278"/>
            <ac:spMk id="5" creationId="{8DFF2B08-6B63-5242-B2D4-0A334F3929F3}"/>
          </ac:spMkLst>
        </pc:spChg>
        <pc:picChg chg="add mod">
          <ac:chgData name="Conor Walker" userId="9e745111-8e3a-4b36-beec-6898a7e39431" providerId="ADAL" clId="{DE935C9D-423A-46EC-87AC-623C351EDEB8}" dt="2021-12-10T18:37:55.861" v="218" actId="14100"/>
          <ac:picMkLst>
            <pc:docMk/>
            <pc:sldMk cId="2172536445" sldId="278"/>
            <ac:picMk id="6" creationId="{26D9DFBD-E423-4E9F-9F62-C74945B223A6}"/>
          </ac:picMkLst>
        </pc:picChg>
      </pc:sldChg>
      <pc:sldChg chg="addSp delSp modSp add mod">
        <pc:chgData name="Conor Walker" userId="9e745111-8e3a-4b36-beec-6898a7e39431" providerId="ADAL" clId="{DE935C9D-423A-46EC-87AC-623C351EDEB8}" dt="2021-12-10T18:38:22.246" v="223" actId="1076"/>
        <pc:sldMkLst>
          <pc:docMk/>
          <pc:sldMk cId="2892707455" sldId="279"/>
        </pc:sldMkLst>
        <pc:spChg chg="del">
          <ac:chgData name="Conor Walker" userId="9e745111-8e3a-4b36-beec-6898a7e39431" providerId="ADAL" clId="{DE935C9D-423A-46EC-87AC-623C351EDEB8}" dt="2021-12-10T18:38:17.551" v="221" actId="478"/>
          <ac:spMkLst>
            <pc:docMk/>
            <pc:sldMk cId="2892707455" sldId="279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8:12.145" v="220" actId="14100"/>
          <ac:spMkLst>
            <pc:docMk/>
            <pc:sldMk cId="2892707455" sldId="279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DE935C9D-423A-46EC-87AC-623C351EDEB8}" dt="2021-12-10T18:38:22.246" v="223" actId="1076"/>
          <ac:graphicFrameMkLst>
            <pc:docMk/>
            <pc:sldMk cId="2892707455" sldId="279"/>
            <ac:graphicFrameMk id="6" creationId="{15DDCC50-A582-4ACD-8145-74DE78F0D2EC}"/>
          </ac:graphicFrameMkLst>
        </pc:graphicFrameChg>
      </pc:sldChg>
      <pc:sldChg chg="addSp delSp modSp add mod">
        <pc:chgData name="Conor Walker" userId="9e745111-8e3a-4b36-beec-6898a7e39431" providerId="ADAL" clId="{DE935C9D-423A-46EC-87AC-623C351EDEB8}" dt="2021-12-10T18:39:47.237" v="236" actId="1076"/>
        <pc:sldMkLst>
          <pc:docMk/>
          <pc:sldMk cId="234318450" sldId="280"/>
        </pc:sldMkLst>
        <pc:spChg chg="del">
          <ac:chgData name="Conor Walker" userId="9e745111-8e3a-4b36-beec-6898a7e39431" providerId="ADAL" clId="{DE935C9D-423A-46EC-87AC-623C351EDEB8}" dt="2021-12-10T18:39:08.158" v="225" actId="478"/>
          <ac:spMkLst>
            <pc:docMk/>
            <pc:sldMk cId="234318450" sldId="280"/>
            <ac:spMk id="3" creationId="{B907BD5C-A6B0-9F45-B9C0-0A59D4D923B1}"/>
          </ac:spMkLst>
        </pc:spChg>
        <pc:spChg chg="mod">
          <ac:chgData name="Conor Walker" userId="9e745111-8e3a-4b36-beec-6898a7e39431" providerId="ADAL" clId="{DE935C9D-423A-46EC-87AC-623C351EDEB8}" dt="2021-12-10T18:38:36.429" v="224"/>
          <ac:spMkLst>
            <pc:docMk/>
            <pc:sldMk cId="234318450" sldId="280"/>
            <ac:spMk id="5" creationId="{8DFF2B08-6B63-5242-B2D4-0A334F3929F3}"/>
          </ac:spMkLst>
        </pc:spChg>
        <pc:spChg chg="add mod">
          <ac:chgData name="Conor Walker" userId="9e745111-8e3a-4b36-beec-6898a7e39431" providerId="ADAL" clId="{DE935C9D-423A-46EC-87AC-623C351EDEB8}" dt="2021-12-10T18:39:35.368" v="232" actId="14100"/>
          <ac:spMkLst>
            <pc:docMk/>
            <pc:sldMk cId="234318450" sldId="280"/>
            <ac:spMk id="6" creationId="{3EC417D3-A6EC-489A-946B-258BEE2A2AB3}"/>
          </ac:spMkLst>
        </pc:spChg>
        <pc:picChg chg="add mod">
          <ac:chgData name="Conor Walker" userId="9e745111-8e3a-4b36-beec-6898a7e39431" providerId="ADAL" clId="{DE935C9D-423A-46EC-87AC-623C351EDEB8}" dt="2021-12-10T18:39:47.237" v="236" actId="1076"/>
          <ac:picMkLst>
            <pc:docMk/>
            <pc:sldMk cId="234318450" sldId="280"/>
            <ac:picMk id="7" creationId="{C825AC1A-B026-4AB1-9C1E-B9B76D04D03F}"/>
          </ac:picMkLst>
        </pc:picChg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4075422427" sldId="281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3550048835" sldId="282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521541364" sldId="283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3316271072" sldId="284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2147477750" sldId="285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3266978268" sldId="286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252851960" sldId="287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2527664473" sldId="288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1669581719" sldId="289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1908452032" sldId="290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4232267532" sldId="291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4022048387" sldId="292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3664139780" sldId="293"/>
        </pc:sldMkLst>
      </pc:sldChg>
      <pc:sldChg chg="add del">
        <pc:chgData name="Conor Walker" userId="9e745111-8e3a-4b36-beec-6898a7e39431" providerId="ADAL" clId="{DE935C9D-423A-46EC-87AC-623C351EDEB8}" dt="2021-12-10T18:39:59.348" v="237" actId="2696"/>
        <pc:sldMkLst>
          <pc:docMk/>
          <pc:sldMk cId="510947915" sldId="294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D4A10-4F20-4C43-92BA-436232222A8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F3543F-2BAF-484B-8486-573420C398F7}">
      <dgm:prSet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dirty="0"/>
            <a:t>Understand how friendships can develop as </a:t>
          </a:r>
          <a:br>
            <a:rPr lang="en-US" dirty="0"/>
          </a:br>
          <a:r>
            <a:rPr lang="en-US" dirty="0"/>
            <a:t>time passes.</a:t>
          </a:r>
        </a:p>
      </dgm:t>
    </dgm:pt>
    <dgm:pt modelId="{C00578EB-505C-48E5-A8C4-6E0C5F4953F5}" type="parTrans" cxnId="{990AD0B1-E0E9-4B33-A6CE-6B8B19862306}">
      <dgm:prSet/>
      <dgm:spPr/>
      <dgm:t>
        <a:bodyPr/>
        <a:lstStyle/>
        <a:p>
          <a:endParaRPr lang="en-US"/>
        </a:p>
      </dgm:t>
    </dgm:pt>
    <dgm:pt modelId="{6C375150-CC4E-42EA-840D-B110BCF2AF8E}" type="sibTrans" cxnId="{990AD0B1-E0E9-4B33-A6CE-6B8B1986230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FF9FB7B-EDE7-4D42-937E-CB6B3A1DBF85}">
      <dgm:prSet/>
      <dgm:spPr/>
      <dgm:t>
        <a:bodyPr/>
        <a:lstStyle/>
        <a:p>
          <a:pPr algn="ctr"/>
          <a:r>
            <a:rPr lang="en-US" dirty="0" err="1"/>
            <a:t>Recognise</a:t>
          </a:r>
          <a:r>
            <a:rPr lang="en-US" dirty="0"/>
            <a:t> the qualities that </a:t>
          </a:r>
          <a:br>
            <a:rPr lang="en-US" dirty="0"/>
          </a:br>
          <a:r>
            <a:rPr lang="en-US" dirty="0"/>
            <a:t>are needed in </a:t>
          </a:r>
          <a:br>
            <a:rPr lang="en-US" dirty="0"/>
          </a:br>
          <a:r>
            <a:rPr lang="en-US" dirty="0"/>
            <a:t>a friendship.</a:t>
          </a:r>
        </a:p>
      </dgm:t>
    </dgm:pt>
    <dgm:pt modelId="{A8AA5368-5C2F-474F-AB02-9ABC4DCB693B}" type="parTrans" cxnId="{13749FEC-B284-4722-A237-D9808E8CB0E4}">
      <dgm:prSet/>
      <dgm:spPr/>
      <dgm:t>
        <a:bodyPr/>
        <a:lstStyle/>
        <a:p>
          <a:endParaRPr lang="en-US"/>
        </a:p>
      </dgm:t>
    </dgm:pt>
    <dgm:pt modelId="{1F180C1A-40C6-4F53-9BB0-94DB10D2C40B}" type="sibTrans" cxnId="{13749FEC-B284-4722-A237-D9808E8CB0E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5FAE79B-063B-49B3-9E52-E149442A620B}">
      <dgm:prSet/>
      <dgm:spPr/>
      <dgm:t>
        <a:bodyPr/>
        <a:lstStyle/>
        <a:p>
          <a:pPr algn="ctr"/>
          <a:r>
            <a:rPr lang="en-US" dirty="0"/>
            <a:t>Comment on the ways to be a good friend and what not to do when maintaining relationships.</a:t>
          </a:r>
        </a:p>
      </dgm:t>
    </dgm:pt>
    <dgm:pt modelId="{6071C75A-F3D9-49CE-8986-71C17B1E774E}" type="parTrans" cxnId="{0F356CFF-3DCC-48B3-97D0-F01B336E1624}">
      <dgm:prSet/>
      <dgm:spPr/>
      <dgm:t>
        <a:bodyPr/>
        <a:lstStyle/>
        <a:p>
          <a:endParaRPr lang="en-US"/>
        </a:p>
      </dgm:t>
    </dgm:pt>
    <dgm:pt modelId="{46DC6F15-62B7-4E44-8062-75FE663A8481}" type="sibTrans" cxnId="{0F356CFF-3DCC-48B3-97D0-F01B336E162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E8868EB-11A8-457E-BE8B-CC336A64211C}" type="pres">
      <dgm:prSet presAssocID="{D81D4A10-4F20-4C43-92BA-436232222A8B}" presName="Name0" presStyleCnt="0">
        <dgm:presLayoutVars>
          <dgm:animLvl val="lvl"/>
          <dgm:resizeHandles val="exact"/>
        </dgm:presLayoutVars>
      </dgm:prSet>
      <dgm:spPr/>
    </dgm:pt>
    <dgm:pt modelId="{DCDB34F8-EC81-411F-A670-D83BD8E6081D}" type="pres">
      <dgm:prSet presAssocID="{0FF3543F-2BAF-484B-8486-573420C398F7}" presName="compositeNode" presStyleCnt="0">
        <dgm:presLayoutVars>
          <dgm:bulletEnabled val="1"/>
        </dgm:presLayoutVars>
      </dgm:prSet>
      <dgm:spPr/>
    </dgm:pt>
    <dgm:pt modelId="{2FDB6514-4FD9-42A7-8998-91D48AC77C45}" type="pres">
      <dgm:prSet presAssocID="{0FF3543F-2BAF-484B-8486-573420C398F7}" presName="bgRect" presStyleLbl="bgAccFollowNode1" presStyleIdx="0" presStyleCnt="3"/>
      <dgm:spPr/>
    </dgm:pt>
    <dgm:pt modelId="{D0755B80-442A-4D65-9322-A4A98AF3B36D}" type="pres">
      <dgm:prSet presAssocID="{6C375150-CC4E-42EA-840D-B110BCF2AF8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CFB1BFE7-7594-42CE-A457-762FF73FB4E6}" type="pres">
      <dgm:prSet presAssocID="{0FF3543F-2BAF-484B-8486-573420C398F7}" presName="bottomLine" presStyleLbl="alignNode1" presStyleIdx="1" presStyleCnt="6">
        <dgm:presLayoutVars/>
      </dgm:prSet>
      <dgm:spPr/>
    </dgm:pt>
    <dgm:pt modelId="{44900E62-12DD-4EAD-B4BC-B4E081A08768}" type="pres">
      <dgm:prSet presAssocID="{0FF3543F-2BAF-484B-8486-573420C398F7}" presName="nodeText" presStyleLbl="bgAccFollowNode1" presStyleIdx="0" presStyleCnt="3">
        <dgm:presLayoutVars>
          <dgm:bulletEnabled val="1"/>
        </dgm:presLayoutVars>
      </dgm:prSet>
      <dgm:spPr/>
    </dgm:pt>
    <dgm:pt modelId="{0310C390-9D27-406B-AC63-E4DD52E4EFD4}" type="pres">
      <dgm:prSet presAssocID="{6C375150-CC4E-42EA-840D-B110BCF2AF8E}" presName="sibTrans" presStyleCnt="0"/>
      <dgm:spPr/>
    </dgm:pt>
    <dgm:pt modelId="{0E439370-09BD-4BFA-BA01-0FF7B844FE50}" type="pres">
      <dgm:prSet presAssocID="{2FF9FB7B-EDE7-4D42-937E-CB6B3A1DBF85}" presName="compositeNode" presStyleCnt="0">
        <dgm:presLayoutVars>
          <dgm:bulletEnabled val="1"/>
        </dgm:presLayoutVars>
      </dgm:prSet>
      <dgm:spPr/>
    </dgm:pt>
    <dgm:pt modelId="{8BA6E61C-6690-4B8E-AF41-178BA2670AFE}" type="pres">
      <dgm:prSet presAssocID="{2FF9FB7B-EDE7-4D42-937E-CB6B3A1DBF85}" presName="bgRect" presStyleLbl="bgAccFollowNode1" presStyleIdx="1" presStyleCnt="3"/>
      <dgm:spPr/>
    </dgm:pt>
    <dgm:pt modelId="{A189AB52-FE78-4C0B-AF91-C2ED93529F86}" type="pres">
      <dgm:prSet presAssocID="{1F180C1A-40C6-4F53-9BB0-94DB10D2C40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0DAEC23-2771-4527-9D15-E56CC06F49BE}" type="pres">
      <dgm:prSet presAssocID="{2FF9FB7B-EDE7-4D42-937E-CB6B3A1DBF85}" presName="bottomLine" presStyleLbl="alignNode1" presStyleIdx="3" presStyleCnt="6">
        <dgm:presLayoutVars/>
      </dgm:prSet>
      <dgm:spPr/>
    </dgm:pt>
    <dgm:pt modelId="{F2E9FB8D-FD70-4D7E-8836-7762147B8A21}" type="pres">
      <dgm:prSet presAssocID="{2FF9FB7B-EDE7-4D42-937E-CB6B3A1DBF85}" presName="nodeText" presStyleLbl="bgAccFollowNode1" presStyleIdx="1" presStyleCnt="3">
        <dgm:presLayoutVars>
          <dgm:bulletEnabled val="1"/>
        </dgm:presLayoutVars>
      </dgm:prSet>
      <dgm:spPr/>
    </dgm:pt>
    <dgm:pt modelId="{AAE3677D-ECC2-4308-B29A-7188508BAFAD}" type="pres">
      <dgm:prSet presAssocID="{1F180C1A-40C6-4F53-9BB0-94DB10D2C40B}" presName="sibTrans" presStyleCnt="0"/>
      <dgm:spPr/>
    </dgm:pt>
    <dgm:pt modelId="{3905F9B7-C60D-4914-AF7D-EADC9532DB5D}" type="pres">
      <dgm:prSet presAssocID="{25FAE79B-063B-49B3-9E52-E149442A620B}" presName="compositeNode" presStyleCnt="0">
        <dgm:presLayoutVars>
          <dgm:bulletEnabled val="1"/>
        </dgm:presLayoutVars>
      </dgm:prSet>
      <dgm:spPr/>
    </dgm:pt>
    <dgm:pt modelId="{E848E904-D614-40C6-97A8-7A954ABFD846}" type="pres">
      <dgm:prSet presAssocID="{25FAE79B-063B-49B3-9E52-E149442A620B}" presName="bgRect" presStyleLbl="bgAccFollowNode1" presStyleIdx="2" presStyleCnt="3"/>
      <dgm:spPr/>
    </dgm:pt>
    <dgm:pt modelId="{558AFDCE-69C1-47A8-A81B-9F008824A4B8}" type="pres">
      <dgm:prSet presAssocID="{46DC6F15-62B7-4E44-8062-75FE663A848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1D6F9D3-77DE-49B8-80D8-0D0E0D73BFBB}" type="pres">
      <dgm:prSet presAssocID="{25FAE79B-063B-49B3-9E52-E149442A620B}" presName="bottomLine" presStyleLbl="alignNode1" presStyleIdx="5" presStyleCnt="6">
        <dgm:presLayoutVars/>
      </dgm:prSet>
      <dgm:spPr/>
    </dgm:pt>
    <dgm:pt modelId="{28157BCC-CDB2-4FFA-9D14-F53821F45D4F}" type="pres">
      <dgm:prSet presAssocID="{25FAE79B-063B-49B3-9E52-E149442A620B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503F80B-1F65-4ABE-85BC-E442F0438EBC}" type="presOf" srcId="{D81D4A10-4F20-4C43-92BA-436232222A8B}" destId="{1E8868EB-11A8-457E-BE8B-CC336A64211C}" srcOrd="0" destOrd="0" presId="urn:microsoft.com/office/officeart/2016/7/layout/BasicLinearProcessNumbered"/>
    <dgm:cxn modelId="{A8AE3124-D600-4F42-84C6-042B0C824068}" type="presOf" srcId="{0FF3543F-2BAF-484B-8486-573420C398F7}" destId="{2FDB6514-4FD9-42A7-8998-91D48AC77C45}" srcOrd="0" destOrd="0" presId="urn:microsoft.com/office/officeart/2016/7/layout/BasicLinearProcessNumbered"/>
    <dgm:cxn modelId="{A39FAA27-B9F7-4BB9-AC6D-005551F9DFBB}" type="presOf" srcId="{2FF9FB7B-EDE7-4D42-937E-CB6B3A1DBF85}" destId="{8BA6E61C-6690-4B8E-AF41-178BA2670AFE}" srcOrd="0" destOrd="0" presId="urn:microsoft.com/office/officeart/2016/7/layout/BasicLinearProcessNumbered"/>
    <dgm:cxn modelId="{C44DF235-3D19-4C6F-9D02-CED2D55ADE73}" type="presOf" srcId="{2FF9FB7B-EDE7-4D42-937E-CB6B3A1DBF85}" destId="{F2E9FB8D-FD70-4D7E-8836-7762147B8A21}" srcOrd="1" destOrd="0" presId="urn:microsoft.com/office/officeart/2016/7/layout/BasicLinearProcessNumbered"/>
    <dgm:cxn modelId="{7C12F43E-57FD-47C5-A656-C6735D8D1180}" type="presOf" srcId="{25FAE79B-063B-49B3-9E52-E149442A620B}" destId="{E848E904-D614-40C6-97A8-7A954ABFD846}" srcOrd="0" destOrd="0" presId="urn:microsoft.com/office/officeart/2016/7/layout/BasicLinearProcessNumbered"/>
    <dgm:cxn modelId="{0C9ECE66-2F8C-40CD-BC35-320E99E6A9BA}" type="presOf" srcId="{1F180C1A-40C6-4F53-9BB0-94DB10D2C40B}" destId="{A189AB52-FE78-4C0B-AF91-C2ED93529F86}" srcOrd="0" destOrd="0" presId="urn:microsoft.com/office/officeart/2016/7/layout/BasicLinearProcessNumbered"/>
    <dgm:cxn modelId="{5E97E648-A112-4055-8148-337CBFF693BF}" type="presOf" srcId="{25FAE79B-063B-49B3-9E52-E149442A620B}" destId="{28157BCC-CDB2-4FFA-9D14-F53821F45D4F}" srcOrd="1" destOrd="0" presId="urn:microsoft.com/office/officeart/2016/7/layout/BasicLinearProcessNumbered"/>
    <dgm:cxn modelId="{411EC159-97AC-4343-ACF7-570244FAB3AD}" type="presOf" srcId="{0FF3543F-2BAF-484B-8486-573420C398F7}" destId="{44900E62-12DD-4EAD-B4BC-B4E081A08768}" srcOrd="1" destOrd="0" presId="urn:microsoft.com/office/officeart/2016/7/layout/BasicLinearProcessNumbered"/>
    <dgm:cxn modelId="{526DEB7C-AE0A-469B-91B2-CFDB7035CB23}" type="presOf" srcId="{6C375150-CC4E-42EA-840D-B110BCF2AF8E}" destId="{D0755B80-442A-4D65-9322-A4A98AF3B36D}" srcOrd="0" destOrd="0" presId="urn:microsoft.com/office/officeart/2016/7/layout/BasicLinearProcessNumbered"/>
    <dgm:cxn modelId="{05581F9E-98C6-4DDE-9367-FECC1D0B9D9C}" type="presOf" srcId="{46DC6F15-62B7-4E44-8062-75FE663A8481}" destId="{558AFDCE-69C1-47A8-A81B-9F008824A4B8}" srcOrd="0" destOrd="0" presId="urn:microsoft.com/office/officeart/2016/7/layout/BasicLinearProcessNumbered"/>
    <dgm:cxn modelId="{990AD0B1-E0E9-4B33-A6CE-6B8B19862306}" srcId="{D81D4A10-4F20-4C43-92BA-436232222A8B}" destId="{0FF3543F-2BAF-484B-8486-573420C398F7}" srcOrd="0" destOrd="0" parTransId="{C00578EB-505C-48E5-A8C4-6E0C5F4953F5}" sibTransId="{6C375150-CC4E-42EA-840D-B110BCF2AF8E}"/>
    <dgm:cxn modelId="{13749FEC-B284-4722-A237-D9808E8CB0E4}" srcId="{D81D4A10-4F20-4C43-92BA-436232222A8B}" destId="{2FF9FB7B-EDE7-4D42-937E-CB6B3A1DBF85}" srcOrd="1" destOrd="0" parTransId="{A8AA5368-5C2F-474F-AB02-9ABC4DCB693B}" sibTransId="{1F180C1A-40C6-4F53-9BB0-94DB10D2C40B}"/>
    <dgm:cxn modelId="{0F356CFF-3DCC-48B3-97D0-F01B336E1624}" srcId="{D81D4A10-4F20-4C43-92BA-436232222A8B}" destId="{25FAE79B-063B-49B3-9E52-E149442A620B}" srcOrd="2" destOrd="0" parTransId="{6071C75A-F3D9-49CE-8986-71C17B1E774E}" sibTransId="{46DC6F15-62B7-4E44-8062-75FE663A8481}"/>
    <dgm:cxn modelId="{81AF57BE-7A05-49AB-9FE5-A4D737EB6CFC}" type="presParOf" srcId="{1E8868EB-11A8-457E-BE8B-CC336A64211C}" destId="{DCDB34F8-EC81-411F-A670-D83BD8E6081D}" srcOrd="0" destOrd="0" presId="urn:microsoft.com/office/officeart/2016/7/layout/BasicLinearProcessNumbered"/>
    <dgm:cxn modelId="{24423408-3F94-4A7C-AC1C-B99463550F32}" type="presParOf" srcId="{DCDB34F8-EC81-411F-A670-D83BD8E6081D}" destId="{2FDB6514-4FD9-42A7-8998-91D48AC77C45}" srcOrd="0" destOrd="0" presId="urn:microsoft.com/office/officeart/2016/7/layout/BasicLinearProcessNumbered"/>
    <dgm:cxn modelId="{DBD88D31-1E46-4594-BC58-6E87C99948F3}" type="presParOf" srcId="{DCDB34F8-EC81-411F-A670-D83BD8E6081D}" destId="{D0755B80-442A-4D65-9322-A4A98AF3B36D}" srcOrd="1" destOrd="0" presId="urn:microsoft.com/office/officeart/2016/7/layout/BasicLinearProcessNumbered"/>
    <dgm:cxn modelId="{E8813E7B-8FA6-4DCA-A5FF-7F4CDE4262A9}" type="presParOf" srcId="{DCDB34F8-EC81-411F-A670-D83BD8E6081D}" destId="{CFB1BFE7-7594-42CE-A457-762FF73FB4E6}" srcOrd="2" destOrd="0" presId="urn:microsoft.com/office/officeart/2016/7/layout/BasicLinearProcessNumbered"/>
    <dgm:cxn modelId="{93583835-FF64-4349-9A12-5AC20DD31285}" type="presParOf" srcId="{DCDB34F8-EC81-411F-A670-D83BD8E6081D}" destId="{44900E62-12DD-4EAD-B4BC-B4E081A08768}" srcOrd="3" destOrd="0" presId="urn:microsoft.com/office/officeart/2016/7/layout/BasicLinearProcessNumbered"/>
    <dgm:cxn modelId="{B079F745-2510-41E8-B6CC-09130BD89040}" type="presParOf" srcId="{1E8868EB-11A8-457E-BE8B-CC336A64211C}" destId="{0310C390-9D27-406B-AC63-E4DD52E4EFD4}" srcOrd="1" destOrd="0" presId="urn:microsoft.com/office/officeart/2016/7/layout/BasicLinearProcessNumbered"/>
    <dgm:cxn modelId="{AA666AAD-157F-4410-BF22-37A878C62262}" type="presParOf" srcId="{1E8868EB-11A8-457E-BE8B-CC336A64211C}" destId="{0E439370-09BD-4BFA-BA01-0FF7B844FE50}" srcOrd="2" destOrd="0" presId="urn:microsoft.com/office/officeart/2016/7/layout/BasicLinearProcessNumbered"/>
    <dgm:cxn modelId="{30593F0D-B7A7-4045-A063-488F76A4AF5D}" type="presParOf" srcId="{0E439370-09BD-4BFA-BA01-0FF7B844FE50}" destId="{8BA6E61C-6690-4B8E-AF41-178BA2670AFE}" srcOrd="0" destOrd="0" presId="urn:microsoft.com/office/officeart/2016/7/layout/BasicLinearProcessNumbered"/>
    <dgm:cxn modelId="{B6D918DB-0BC1-4801-A421-E50B3710062E}" type="presParOf" srcId="{0E439370-09BD-4BFA-BA01-0FF7B844FE50}" destId="{A189AB52-FE78-4C0B-AF91-C2ED93529F86}" srcOrd="1" destOrd="0" presId="urn:microsoft.com/office/officeart/2016/7/layout/BasicLinearProcessNumbered"/>
    <dgm:cxn modelId="{EF193198-7F0A-4791-83BA-EA3873A05F56}" type="presParOf" srcId="{0E439370-09BD-4BFA-BA01-0FF7B844FE50}" destId="{F0DAEC23-2771-4527-9D15-E56CC06F49BE}" srcOrd="2" destOrd="0" presId="urn:microsoft.com/office/officeart/2016/7/layout/BasicLinearProcessNumbered"/>
    <dgm:cxn modelId="{0C4CF5EF-617F-4E2E-B489-1D0F9438B362}" type="presParOf" srcId="{0E439370-09BD-4BFA-BA01-0FF7B844FE50}" destId="{F2E9FB8D-FD70-4D7E-8836-7762147B8A21}" srcOrd="3" destOrd="0" presId="urn:microsoft.com/office/officeart/2016/7/layout/BasicLinearProcessNumbered"/>
    <dgm:cxn modelId="{F7A98FC2-7E57-4A5D-8345-6A24AFA05282}" type="presParOf" srcId="{1E8868EB-11A8-457E-BE8B-CC336A64211C}" destId="{AAE3677D-ECC2-4308-B29A-7188508BAFAD}" srcOrd="3" destOrd="0" presId="urn:microsoft.com/office/officeart/2016/7/layout/BasicLinearProcessNumbered"/>
    <dgm:cxn modelId="{76909395-6EC0-42AA-A81D-20C5B6696EEC}" type="presParOf" srcId="{1E8868EB-11A8-457E-BE8B-CC336A64211C}" destId="{3905F9B7-C60D-4914-AF7D-EADC9532DB5D}" srcOrd="4" destOrd="0" presId="urn:microsoft.com/office/officeart/2016/7/layout/BasicLinearProcessNumbered"/>
    <dgm:cxn modelId="{6C7A03E3-B2F7-4EAA-86E3-6E2EF6719836}" type="presParOf" srcId="{3905F9B7-C60D-4914-AF7D-EADC9532DB5D}" destId="{E848E904-D614-40C6-97A8-7A954ABFD846}" srcOrd="0" destOrd="0" presId="urn:microsoft.com/office/officeart/2016/7/layout/BasicLinearProcessNumbered"/>
    <dgm:cxn modelId="{051C23E0-2E91-48D5-8F4E-D1BAC4AF397C}" type="presParOf" srcId="{3905F9B7-C60D-4914-AF7D-EADC9532DB5D}" destId="{558AFDCE-69C1-47A8-A81B-9F008824A4B8}" srcOrd="1" destOrd="0" presId="urn:microsoft.com/office/officeart/2016/7/layout/BasicLinearProcessNumbered"/>
    <dgm:cxn modelId="{7915C0B5-CCD3-4754-AD8E-763F5CB012DC}" type="presParOf" srcId="{3905F9B7-C60D-4914-AF7D-EADC9532DB5D}" destId="{A1D6F9D3-77DE-49B8-80D8-0D0E0D73BFBB}" srcOrd="2" destOrd="0" presId="urn:microsoft.com/office/officeart/2016/7/layout/BasicLinearProcessNumbered"/>
    <dgm:cxn modelId="{E68B7811-D498-43DD-A6E7-C94EBA2505E8}" type="presParOf" srcId="{3905F9B7-C60D-4914-AF7D-EADC9532DB5D}" destId="{28157BCC-CDB2-4FFA-9D14-F53821F45D4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CC5EB-F734-40ED-88A3-0DB184E26E1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2042128-9D3B-45CD-9075-BD757A814E35}">
      <dgm:prSet custT="1"/>
      <dgm:spPr/>
      <dgm:t>
        <a:bodyPr/>
        <a:lstStyle/>
        <a:p>
          <a:pPr>
            <a:defRPr cap="all"/>
          </a:pPr>
          <a:r>
            <a:rPr lang="en-US" sz="2200" dirty="0"/>
            <a:t>What qualities do you think are important </a:t>
          </a:r>
          <a:br>
            <a:rPr lang="en-US" sz="2200" dirty="0"/>
          </a:br>
          <a:r>
            <a:rPr lang="en-US" sz="2200" dirty="0"/>
            <a:t>in a friendship?</a:t>
          </a:r>
        </a:p>
      </dgm:t>
    </dgm:pt>
    <dgm:pt modelId="{8B1A330A-1C51-4D09-988E-E6056CFD5A9F}" type="parTrans" cxnId="{D31BB393-E8F1-471B-AD8C-192A25DDC22B}">
      <dgm:prSet/>
      <dgm:spPr/>
      <dgm:t>
        <a:bodyPr/>
        <a:lstStyle/>
        <a:p>
          <a:endParaRPr lang="en-US"/>
        </a:p>
      </dgm:t>
    </dgm:pt>
    <dgm:pt modelId="{2DC6AC8E-880B-4233-B1E5-6DE775497068}" type="sibTrans" cxnId="{D31BB393-E8F1-471B-AD8C-192A25DDC22B}">
      <dgm:prSet/>
      <dgm:spPr/>
      <dgm:t>
        <a:bodyPr/>
        <a:lstStyle/>
        <a:p>
          <a:endParaRPr lang="en-US"/>
        </a:p>
      </dgm:t>
    </dgm:pt>
    <dgm:pt modelId="{090ECFAD-3AF5-4D29-ABFA-2E3191DE2E76}">
      <dgm:prSet custT="1"/>
      <dgm:spPr/>
      <dgm:t>
        <a:bodyPr/>
        <a:lstStyle/>
        <a:p>
          <a:pPr>
            <a:defRPr cap="all"/>
          </a:pPr>
          <a:r>
            <a:rPr lang="en-US" sz="2200" dirty="0"/>
            <a:t>Some examples include trust, loyalty, honesty.</a:t>
          </a:r>
        </a:p>
      </dgm:t>
    </dgm:pt>
    <dgm:pt modelId="{30AE4727-0259-465A-BD2D-ED5BB2574B7D}" type="parTrans" cxnId="{92D2D6FC-CE5B-4A8F-AAA0-99F265620E20}">
      <dgm:prSet/>
      <dgm:spPr/>
      <dgm:t>
        <a:bodyPr/>
        <a:lstStyle/>
        <a:p>
          <a:endParaRPr lang="en-US"/>
        </a:p>
      </dgm:t>
    </dgm:pt>
    <dgm:pt modelId="{56DF60E6-0B4D-4575-868A-40E28F981357}" type="sibTrans" cxnId="{92D2D6FC-CE5B-4A8F-AAA0-99F265620E20}">
      <dgm:prSet/>
      <dgm:spPr/>
      <dgm:t>
        <a:bodyPr/>
        <a:lstStyle/>
        <a:p>
          <a:endParaRPr lang="en-US"/>
        </a:p>
      </dgm:t>
    </dgm:pt>
    <dgm:pt modelId="{499F9B90-7C3B-412C-A597-CE00297A030F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accent4">
                  <a:lumMod val="75000"/>
                </a:schemeClr>
              </a:solidFill>
            </a:rPr>
            <a:t>Make a list and discuss these with your class. </a:t>
          </a:r>
        </a:p>
      </dgm:t>
    </dgm:pt>
    <dgm:pt modelId="{12033A97-4CE3-458D-A2DF-42192807618C}" type="parTrans" cxnId="{873C70E1-3218-40AB-B84C-6D8D9E91DD0A}">
      <dgm:prSet/>
      <dgm:spPr/>
      <dgm:t>
        <a:bodyPr/>
        <a:lstStyle/>
        <a:p>
          <a:endParaRPr lang="en-US"/>
        </a:p>
      </dgm:t>
    </dgm:pt>
    <dgm:pt modelId="{27E5535A-F1C3-4E3F-9D31-C7C65BF81BF5}" type="sibTrans" cxnId="{873C70E1-3218-40AB-B84C-6D8D9E91DD0A}">
      <dgm:prSet/>
      <dgm:spPr/>
      <dgm:t>
        <a:bodyPr/>
        <a:lstStyle/>
        <a:p>
          <a:endParaRPr lang="en-US"/>
        </a:p>
      </dgm:t>
    </dgm:pt>
    <dgm:pt modelId="{E7B1E3AB-7715-4FAC-82F3-35A616259C11}" type="pres">
      <dgm:prSet presAssocID="{B27CC5EB-F734-40ED-88A3-0DB184E26E17}" presName="root" presStyleCnt="0">
        <dgm:presLayoutVars>
          <dgm:dir/>
          <dgm:resizeHandles val="exact"/>
        </dgm:presLayoutVars>
      </dgm:prSet>
      <dgm:spPr/>
    </dgm:pt>
    <dgm:pt modelId="{6CA47E7E-16A0-4E78-9809-AFC7B5D836DA}" type="pres">
      <dgm:prSet presAssocID="{22042128-9D3B-45CD-9075-BD757A814E35}" presName="compNode" presStyleCnt="0"/>
      <dgm:spPr/>
    </dgm:pt>
    <dgm:pt modelId="{F6B8868F-D6B2-439B-8C87-F5FFCFF7A162}" type="pres">
      <dgm:prSet presAssocID="{22042128-9D3B-45CD-9075-BD757A814E35}" presName="iconBgRect" presStyleLbl="bgShp" presStyleIdx="0" presStyleCnt="3"/>
      <dgm:spPr/>
    </dgm:pt>
    <dgm:pt modelId="{3F008F3D-7A39-4685-8BFC-12D2987205BE}" type="pres">
      <dgm:prSet presAssocID="{22042128-9D3B-45CD-9075-BD757A814E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4F1BC5B-356C-447F-928E-2EC3E239EAE5}" type="pres">
      <dgm:prSet presAssocID="{22042128-9D3B-45CD-9075-BD757A814E35}" presName="spaceRect" presStyleCnt="0"/>
      <dgm:spPr/>
    </dgm:pt>
    <dgm:pt modelId="{9C773F5D-C1C0-4790-8752-849F04F020BB}" type="pres">
      <dgm:prSet presAssocID="{22042128-9D3B-45CD-9075-BD757A814E35}" presName="textRect" presStyleLbl="revTx" presStyleIdx="0" presStyleCnt="3">
        <dgm:presLayoutVars>
          <dgm:chMax val="1"/>
          <dgm:chPref val="1"/>
        </dgm:presLayoutVars>
      </dgm:prSet>
      <dgm:spPr/>
    </dgm:pt>
    <dgm:pt modelId="{7B88E152-393C-4C4F-914B-E4BFFF59DD1A}" type="pres">
      <dgm:prSet presAssocID="{2DC6AC8E-880B-4233-B1E5-6DE775497068}" presName="sibTrans" presStyleCnt="0"/>
      <dgm:spPr/>
    </dgm:pt>
    <dgm:pt modelId="{873A8B83-577C-484D-A550-07311D66DD97}" type="pres">
      <dgm:prSet presAssocID="{090ECFAD-3AF5-4D29-ABFA-2E3191DE2E76}" presName="compNode" presStyleCnt="0"/>
      <dgm:spPr/>
    </dgm:pt>
    <dgm:pt modelId="{C73EDC52-0712-47E2-AB2B-94862483F8CB}" type="pres">
      <dgm:prSet presAssocID="{090ECFAD-3AF5-4D29-ABFA-2E3191DE2E76}" presName="iconBgRect" presStyleLbl="bgShp" presStyleIdx="1" presStyleCnt="3"/>
      <dgm:spPr/>
    </dgm:pt>
    <dgm:pt modelId="{CA28AA3E-0486-4D62-9459-6FA4C8221326}" type="pres">
      <dgm:prSet presAssocID="{090ECFAD-3AF5-4D29-ABFA-2E3191DE2E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83FD22A-2E24-4AFC-B5B4-C610731BD9FF}" type="pres">
      <dgm:prSet presAssocID="{090ECFAD-3AF5-4D29-ABFA-2E3191DE2E76}" presName="spaceRect" presStyleCnt="0"/>
      <dgm:spPr/>
    </dgm:pt>
    <dgm:pt modelId="{E1DF01E5-450E-4373-8B1F-DDF3E71CD90E}" type="pres">
      <dgm:prSet presAssocID="{090ECFAD-3AF5-4D29-ABFA-2E3191DE2E76}" presName="textRect" presStyleLbl="revTx" presStyleIdx="1" presStyleCnt="3">
        <dgm:presLayoutVars>
          <dgm:chMax val="1"/>
          <dgm:chPref val="1"/>
        </dgm:presLayoutVars>
      </dgm:prSet>
      <dgm:spPr/>
    </dgm:pt>
    <dgm:pt modelId="{D2BDBFEF-5F54-428D-8731-64E3D95BBD01}" type="pres">
      <dgm:prSet presAssocID="{56DF60E6-0B4D-4575-868A-40E28F981357}" presName="sibTrans" presStyleCnt="0"/>
      <dgm:spPr/>
    </dgm:pt>
    <dgm:pt modelId="{196A68F5-56CE-4CAD-9C94-BB59B244E302}" type="pres">
      <dgm:prSet presAssocID="{499F9B90-7C3B-412C-A597-CE00297A030F}" presName="compNode" presStyleCnt="0"/>
      <dgm:spPr/>
    </dgm:pt>
    <dgm:pt modelId="{221AAB33-1848-4469-A33C-59633B21E6E9}" type="pres">
      <dgm:prSet presAssocID="{499F9B90-7C3B-412C-A597-CE00297A030F}" presName="iconBgRect" presStyleLbl="bgShp" presStyleIdx="2" presStyleCnt="3"/>
      <dgm:spPr/>
    </dgm:pt>
    <dgm:pt modelId="{7C6B983B-9276-49D3-8DCA-EC2533E1DB8C}" type="pres">
      <dgm:prSet presAssocID="{499F9B90-7C3B-412C-A597-CE00297A03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48F05AA1-7C6E-4868-B8CA-089B70E8612C}" type="pres">
      <dgm:prSet presAssocID="{499F9B90-7C3B-412C-A597-CE00297A030F}" presName="spaceRect" presStyleCnt="0"/>
      <dgm:spPr/>
    </dgm:pt>
    <dgm:pt modelId="{8BC7263B-9D63-4418-B1F7-165ABB091FDD}" type="pres">
      <dgm:prSet presAssocID="{499F9B90-7C3B-412C-A597-CE00297A03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C3CFB25-4E8A-4C52-A3A3-6310384F4708}" type="presOf" srcId="{499F9B90-7C3B-412C-A597-CE00297A030F}" destId="{8BC7263B-9D63-4418-B1F7-165ABB091FDD}" srcOrd="0" destOrd="0" presId="urn:microsoft.com/office/officeart/2018/5/layout/IconCircleLabelList"/>
    <dgm:cxn modelId="{9882F632-2C6E-472C-A6A9-BB3BCBAC587D}" type="presOf" srcId="{22042128-9D3B-45CD-9075-BD757A814E35}" destId="{9C773F5D-C1C0-4790-8752-849F04F020BB}" srcOrd="0" destOrd="0" presId="urn:microsoft.com/office/officeart/2018/5/layout/IconCircleLabelList"/>
    <dgm:cxn modelId="{D372055D-543B-404D-B861-0F5252DDD1E7}" type="presOf" srcId="{B27CC5EB-F734-40ED-88A3-0DB184E26E17}" destId="{E7B1E3AB-7715-4FAC-82F3-35A616259C11}" srcOrd="0" destOrd="0" presId="urn:microsoft.com/office/officeart/2018/5/layout/IconCircleLabelList"/>
    <dgm:cxn modelId="{F1903A6B-B269-46DD-BA91-022A46476FDA}" type="presOf" srcId="{090ECFAD-3AF5-4D29-ABFA-2E3191DE2E76}" destId="{E1DF01E5-450E-4373-8B1F-DDF3E71CD90E}" srcOrd="0" destOrd="0" presId="urn:microsoft.com/office/officeart/2018/5/layout/IconCircleLabelList"/>
    <dgm:cxn modelId="{D31BB393-E8F1-471B-AD8C-192A25DDC22B}" srcId="{B27CC5EB-F734-40ED-88A3-0DB184E26E17}" destId="{22042128-9D3B-45CD-9075-BD757A814E35}" srcOrd="0" destOrd="0" parTransId="{8B1A330A-1C51-4D09-988E-E6056CFD5A9F}" sibTransId="{2DC6AC8E-880B-4233-B1E5-6DE775497068}"/>
    <dgm:cxn modelId="{873C70E1-3218-40AB-B84C-6D8D9E91DD0A}" srcId="{B27CC5EB-F734-40ED-88A3-0DB184E26E17}" destId="{499F9B90-7C3B-412C-A597-CE00297A030F}" srcOrd="2" destOrd="0" parTransId="{12033A97-4CE3-458D-A2DF-42192807618C}" sibTransId="{27E5535A-F1C3-4E3F-9D31-C7C65BF81BF5}"/>
    <dgm:cxn modelId="{92D2D6FC-CE5B-4A8F-AAA0-99F265620E20}" srcId="{B27CC5EB-F734-40ED-88A3-0DB184E26E17}" destId="{090ECFAD-3AF5-4D29-ABFA-2E3191DE2E76}" srcOrd="1" destOrd="0" parTransId="{30AE4727-0259-465A-BD2D-ED5BB2574B7D}" sibTransId="{56DF60E6-0B4D-4575-868A-40E28F981357}"/>
    <dgm:cxn modelId="{70BF899A-1C9E-484D-937C-46DDCA44DA9D}" type="presParOf" srcId="{E7B1E3AB-7715-4FAC-82F3-35A616259C11}" destId="{6CA47E7E-16A0-4E78-9809-AFC7B5D836DA}" srcOrd="0" destOrd="0" presId="urn:microsoft.com/office/officeart/2018/5/layout/IconCircleLabelList"/>
    <dgm:cxn modelId="{C4B64E4C-93CD-4806-829E-4F1CE16F33D2}" type="presParOf" srcId="{6CA47E7E-16A0-4E78-9809-AFC7B5D836DA}" destId="{F6B8868F-D6B2-439B-8C87-F5FFCFF7A162}" srcOrd="0" destOrd="0" presId="urn:microsoft.com/office/officeart/2018/5/layout/IconCircleLabelList"/>
    <dgm:cxn modelId="{E14C3886-AD45-401C-9C71-D5C7C5FE90B9}" type="presParOf" srcId="{6CA47E7E-16A0-4E78-9809-AFC7B5D836DA}" destId="{3F008F3D-7A39-4685-8BFC-12D2987205BE}" srcOrd="1" destOrd="0" presId="urn:microsoft.com/office/officeart/2018/5/layout/IconCircleLabelList"/>
    <dgm:cxn modelId="{312FCC81-4FB5-4E14-9BD6-670F0910AC46}" type="presParOf" srcId="{6CA47E7E-16A0-4E78-9809-AFC7B5D836DA}" destId="{64F1BC5B-356C-447F-928E-2EC3E239EAE5}" srcOrd="2" destOrd="0" presId="urn:microsoft.com/office/officeart/2018/5/layout/IconCircleLabelList"/>
    <dgm:cxn modelId="{CBCF2C9F-2475-46AC-BC0B-C97C34C9BA16}" type="presParOf" srcId="{6CA47E7E-16A0-4E78-9809-AFC7B5D836DA}" destId="{9C773F5D-C1C0-4790-8752-849F04F020BB}" srcOrd="3" destOrd="0" presId="urn:microsoft.com/office/officeart/2018/5/layout/IconCircleLabelList"/>
    <dgm:cxn modelId="{B98BC199-9DE4-4C1B-9264-BE39A90146AE}" type="presParOf" srcId="{E7B1E3AB-7715-4FAC-82F3-35A616259C11}" destId="{7B88E152-393C-4C4F-914B-E4BFFF59DD1A}" srcOrd="1" destOrd="0" presId="urn:microsoft.com/office/officeart/2018/5/layout/IconCircleLabelList"/>
    <dgm:cxn modelId="{8EDD9B86-C07E-4E46-A5BA-E9FAF4B83664}" type="presParOf" srcId="{E7B1E3AB-7715-4FAC-82F3-35A616259C11}" destId="{873A8B83-577C-484D-A550-07311D66DD97}" srcOrd="2" destOrd="0" presId="urn:microsoft.com/office/officeart/2018/5/layout/IconCircleLabelList"/>
    <dgm:cxn modelId="{FC458AFE-9F83-4FA9-A6A0-54084A187224}" type="presParOf" srcId="{873A8B83-577C-484D-A550-07311D66DD97}" destId="{C73EDC52-0712-47E2-AB2B-94862483F8CB}" srcOrd="0" destOrd="0" presId="urn:microsoft.com/office/officeart/2018/5/layout/IconCircleLabelList"/>
    <dgm:cxn modelId="{D5FA2944-820A-46A5-8439-5734BB0B1EDE}" type="presParOf" srcId="{873A8B83-577C-484D-A550-07311D66DD97}" destId="{CA28AA3E-0486-4D62-9459-6FA4C8221326}" srcOrd="1" destOrd="0" presId="urn:microsoft.com/office/officeart/2018/5/layout/IconCircleLabelList"/>
    <dgm:cxn modelId="{B097E34F-602F-47F7-8DBD-71F5E87EB33D}" type="presParOf" srcId="{873A8B83-577C-484D-A550-07311D66DD97}" destId="{983FD22A-2E24-4AFC-B5B4-C610731BD9FF}" srcOrd="2" destOrd="0" presId="urn:microsoft.com/office/officeart/2018/5/layout/IconCircleLabelList"/>
    <dgm:cxn modelId="{12628F3D-3584-4BED-A178-48A6F4C6CF8A}" type="presParOf" srcId="{873A8B83-577C-484D-A550-07311D66DD97}" destId="{E1DF01E5-450E-4373-8B1F-DDF3E71CD90E}" srcOrd="3" destOrd="0" presId="urn:microsoft.com/office/officeart/2018/5/layout/IconCircleLabelList"/>
    <dgm:cxn modelId="{25717B55-BF9E-41C2-9476-5B3ADEBF1E5A}" type="presParOf" srcId="{E7B1E3AB-7715-4FAC-82F3-35A616259C11}" destId="{D2BDBFEF-5F54-428D-8731-64E3D95BBD01}" srcOrd="3" destOrd="0" presId="urn:microsoft.com/office/officeart/2018/5/layout/IconCircleLabelList"/>
    <dgm:cxn modelId="{5A21E3D0-E019-4A80-A8CE-C768BD007CC8}" type="presParOf" srcId="{E7B1E3AB-7715-4FAC-82F3-35A616259C11}" destId="{196A68F5-56CE-4CAD-9C94-BB59B244E302}" srcOrd="4" destOrd="0" presId="urn:microsoft.com/office/officeart/2018/5/layout/IconCircleLabelList"/>
    <dgm:cxn modelId="{1DFE2DAD-6191-43D9-A6C4-AC778DCCABEE}" type="presParOf" srcId="{196A68F5-56CE-4CAD-9C94-BB59B244E302}" destId="{221AAB33-1848-4469-A33C-59633B21E6E9}" srcOrd="0" destOrd="0" presId="urn:microsoft.com/office/officeart/2018/5/layout/IconCircleLabelList"/>
    <dgm:cxn modelId="{A17C2AD1-647C-4842-9E5D-E71C36A91401}" type="presParOf" srcId="{196A68F5-56CE-4CAD-9C94-BB59B244E302}" destId="{7C6B983B-9276-49D3-8DCA-EC2533E1DB8C}" srcOrd="1" destOrd="0" presId="urn:microsoft.com/office/officeart/2018/5/layout/IconCircleLabelList"/>
    <dgm:cxn modelId="{0A3C46E5-926A-443F-87EB-D8B4D930D140}" type="presParOf" srcId="{196A68F5-56CE-4CAD-9C94-BB59B244E302}" destId="{48F05AA1-7C6E-4868-B8CA-089B70E8612C}" srcOrd="2" destOrd="0" presId="urn:microsoft.com/office/officeart/2018/5/layout/IconCircleLabelList"/>
    <dgm:cxn modelId="{3001E1D9-DCC0-4DD4-BEAC-9AE7DECC6D84}" type="presParOf" srcId="{196A68F5-56CE-4CAD-9C94-BB59B244E302}" destId="{8BC7263B-9D63-4418-B1F7-165ABB091FD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2AC89-632D-4DF8-9405-4D26F809F9B8}" type="doc">
      <dgm:prSet loTypeId="urn:microsoft.com/office/officeart/2005/8/layout/bProcess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DEBFE9-F127-4099-A4A3-AEB6291AF8E6}">
      <dgm:prSet custT="1"/>
      <dgm:spPr/>
      <dgm:t>
        <a:bodyPr/>
        <a:lstStyle/>
        <a:p>
          <a:r>
            <a:rPr lang="en-US" sz="2200" dirty="0"/>
            <a:t>With the list of qualities you have made as a class, you are now going to rank them. </a:t>
          </a:r>
        </a:p>
      </dgm:t>
    </dgm:pt>
    <dgm:pt modelId="{4F8B6AD5-FE4D-44BF-A0C0-1174021F92F5}" type="parTrans" cxnId="{CB3F2505-D7B8-4DBD-B630-607B5655652C}">
      <dgm:prSet/>
      <dgm:spPr/>
      <dgm:t>
        <a:bodyPr/>
        <a:lstStyle/>
        <a:p>
          <a:endParaRPr lang="en-US"/>
        </a:p>
      </dgm:t>
    </dgm:pt>
    <dgm:pt modelId="{184D2691-8090-4543-BCE7-98F057036A0A}" type="sibTrans" cxnId="{CB3F2505-D7B8-4DBD-B630-607B5655652C}">
      <dgm:prSet/>
      <dgm:spPr/>
      <dgm:t>
        <a:bodyPr/>
        <a:lstStyle/>
        <a:p>
          <a:endParaRPr lang="en-US"/>
        </a:p>
      </dgm:t>
    </dgm:pt>
    <dgm:pt modelId="{ED44D984-D2FB-42B4-ADB6-6B6CD0F7A0B2}">
      <dgm:prSet custT="1"/>
      <dgm:spPr/>
      <dgm:t>
        <a:bodyPr/>
        <a:lstStyle/>
        <a:p>
          <a:r>
            <a:rPr lang="en-US" sz="2200" dirty="0"/>
            <a:t>It is up to you </a:t>
          </a:r>
          <a:br>
            <a:rPr lang="en-US" sz="2200" dirty="0"/>
          </a:br>
          <a:r>
            <a:rPr lang="en-US" sz="2200" dirty="0"/>
            <a:t>to decide the top five qualities that are needed and explain why you are choosing them.</a:t>
          </a:r>
        </a:p>
      </dgm:t>
    </dgm:pt>
    <dgm:pt modelId="{C1DC0C2D-0A69-4AA5-8ABD-8FCD9B36E4E4}" type="parTrans" cxnId="{BEB4E0AD-5658-4E66-A131-CC503EF24D0C}">
      <dgm:prSet/>
      <dgm:spPr/>
      <dgm:t>
        <a:bodyPr/>
        <a:lstStyle/>
        <a:p>
          <a:endParaRPr lang="en-US"/>
        </a:p>
      </dgm:t>
    </dgm:pt>
    <dgm:pt modelId="{238F9158-86B2-4DD5-A6B0-C2160BD38318}" type="sibTrans" cxnId="{BEB4E0AD-5658-4E66-A131-CC503EF24D0C}">
      <dgm:prSet/>
      <dgm:spPr/>
      <dgm:t>
        <a:bodyPr/>
        <a:lstStyle/>
        <a:p>
          <a:endParaRPr lang="en-US"/>
        </a:p>
      </dgm:t>
    </dgm:pt>
    <dgm:pt modelId="{C3454829-740D-42C7-8322-06612DA5414A}" type="pres">
      <dgm:prSet presAssocID="{4392AC89-632D-4DF8-9405-4D26F809F9B8}" presName="diagram" presStyleCnt="0">
        <dgm:presLayoutVars>
          <dgm:dir/>
          <dgm:resizeHandles/>
        </dgm:presLayoutVars>
      </dgm:prSet>
      <dgm:spPr/>
    </dgm:pt>
    <dgm:pt modelId="{E2433877-C928-472E-A922-F95DA7663D71}" type="pres">
      <dgm:prSet presAssocID="{7FDEBFE9-F127-4099-A4A3-AEB6291AF8E6}" presName="firstNode" presStyleLbl="node1" presStyleIdx="0" presStyleCnt="2">
        <dgm:presLayoutVars>
          <dgm:bulletEnabled val="1"/>
        </dgm:presLayoutVars>
      </dgm:prSet>
      <dgm:spPr/>
    </dgm:pt>
    <dgm:pt modelId="{BDE38B11-137B-4982-ADE7-6EB583DBD98A}" type="pres">
      <dgm:prSet presAssocID="{184D2691-8090-4543-BCE7-98F057036A0A}" presName="sibTrans" presStyleLbl="sibTrans2D1" presStyleIdx="0" presStyleCnt="1"/>
      <dgm:spPr/>
    </dgm:pt>
    <dgm:pt modelId="{EE06D40E-A298-4EEF-8B8A-823681F5B753}" type="pres">
      <dgm:prSet presAssocID="{ED44D984-D2FB-42B4-ADB6-6B6CD0F7A0B2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CB3F2505-D7B8-4DBD-B630-607B5655652C}" srcId="{4392AC89-632D-4DF8-9405-4D26F809F9B8}" destId="{7FDEBFE9-F127-4099-A4A3-AEB6291AF8E6}" srcOrd="0" destOrd="0" parTransId="{4F8B6AD5-FE4D-44BF-A0C0-1174021F92F5}" sibTransId="{184D2691-8090-4543-BCE7-98F057036A0A}"/>
    <dgm:cxn modelId="{5F995842-FD7E-4D84-B1BE-FACFAA0A241E}" type="presOf" srcId="{ED44D984-D2FB-42B4-ADB6-6B6CD0F7A0B2}" destId="{EE06D40E-A298-4EEF-8B8A-823681F5B753}" srcOrd="0" destOrd="0" presId="urn:microsoft.com/office/officeart/2005/8/layout/bProcess2"/>
    <dgm:cxn modelId="{BEB4E0AD-5658-4E66-A131-CC503EF24D0C}" srcId="{4392AC89-632D-4DF8-9405-4D26F809F9B8}" destId="{ED44D984-D2FB-42B4-ADB6-6B6CD0F7A0B2}" srcOrd="1" destOrd="0" parTransId="{C1DC0C2D-0A69-4AA5-8ABD-8FCD9B36E4E4}" sibTransId="{238F9158-86B2-4DD5-A6B0-C2160BD38318}"/>
    <dgm:cxn modelId="{436D58C2-6134-434C-B042-72AECFC49C3B}" type="presOf" srcId="{7FDEBFE9-F127-4099-A4A3-AEB6291AF8E6}" destId="{E2433877-C928-472E-A922-F95DA7663D71}" srcOrd="0" destOrd="0" presId="urn:microsoft.com/office/officeart/2005/8/layout/bProcess2"/>
    <dgm:cxn modelId="{9CC36DC4-CC0F-4FE4-B658-00DCD51D8F1D}" type="presOf" srcId="{4392AC89-632D-4DF8-9405-4D26F809F9B8}" destId="{C3454829-740D-42C7-8322-06612DA5414A}" srcOrd="0" destOrd="0" presId="urn:microsoft.com/office/officeart/2005/8/layout/bProcess2"/>
    <dgm:cxn modelId="{A885A7E8-9208-44DA-BA14-684E92156A7C}" type="presOf" srcId="{184D2691-8090-4543-BCE7-98F057036A0A}" destId="{BDE38B11-137B-4982-ADE7-6EB583DBD98A}" srcOrd="0" destOrd="0" presId="urn:microsoft.com/office/officeart/2005/8/layout/bProcess2"/>
    <dgm:cxn modelId="{D62DECEC-E3BA-4619-A22A-292D2E8DA416}" type="presParOf" srcId="{C3454829-740D-42C7-8322-06612DA5414A}" destId="{E2433877-C928-472E-A922-F95DA7663D71}" srcOrd="0" destOrd="0" presId="urn:microsoft.com/office/officeart/2005/8/layout/bProcess2"/>
    <dgm:cxn modelId="{9E0B5C92-8FB4-4929-889E-80F0F2590502}" type="presParOf" srcId="{C3454829-740D-42C7-8322-06612DA5414A}" destId="{BDE38B11-137B-4982-ADE7-6EB583DBD98A}" srcOrd="1" destOrd="0" presId="urn:microsoft.com/office/officeart/2005/8/layout/bProcess2"/>
    <dgm:cxn modelId="{E1494C4E-C8F4-4A32-A9E7-5B71F97FABFA}" type="presParOf" srcId="{C3454829-740D-42C7-8322-06612DA5414A}" destId="{EE06D40E-A298-4EEF-8B8A-823681F5B753}" srcOrd="2" destOrd="0" presId="urn:microsoft.com/office/officeart/2005/8/layout/b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42AA5-A827-431B-B53A-9B061BEEF72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4258D8-1DE4-48C2-A39E-B73468D4988C}">
      <dgm:prSet custT="1"/>
      <dgm:spPr/>
      <dgm:t>
        <a:bodyPr/>
        <a:lstStyle/>
        <a:p>
          <a:r>
            <a:rPr lang="en-US" sz="3000" dirty="0"/>
            <a:t>Listen</a:t>
          </a:r>
        </a:p>
      </dgm:t>
    </dgm:pt>
    <dgm:pt modelId="{C49A5C89-FD09-43FF-8EB6-EC0A162D62BA}" type="parTrans" cxnId="{114507BA-9A19-451B-9CA8-C2385D08E944}">
      <dgm:prSet/>
      <dgm:spPr/>
      <dgm:t>
        <a:bodyPr/>
        <a:lstStyle/>
        <a:p>
          <a:endParaRPr lang="en-US"/>
        </a:p>
      </dgm:t>
    </dgm:pt>
    <dgm:pt modelId="{EF33F6DF-B468-4DA4-845A-5E85156CA957}" type="sibTrans" cxnId="{114507BA-9A19-451B-9CA8-C2385D08E944}">
      <dgm:prSet/>
      <dgm:spPr/>
      <dgm:t>
        <a:bodyPr/>
        <a:lstStyle/>
        <a:p>
          <a:endParaRPr lang="en-US"/>
        </a:p>
      </dgm:t>
    </dgm:pt>
    <dgm:pt modelId="{D77DB630-7A36-46A3-BF9B-5783BB5AEE25}">
      <dgm:prSet custT="1"/>
      <dgm:spPr/>
      <dgm:t>
        <a:bodyPr/>
        <a:lstStyle/>
        <a:p>
          <a:r>
            <a:rPr lang="en-US" sz="3000" dirty="0"/>
            <a:t>Make plans together</a:t>
          </a:r>
        </a:p>
      </dgm:t>
    </dgm:pt>
    <dgm:pt modelId="{BF999E83-0E15-4B46-9214-367625352DEA}" type="parTrans" cxnId="{53256D03-D760-4002-8766-11E869983B67}">
      <dgm:prSet/>
      <dgm:spPr/>
      <dgm:t>
        <a:bodyPr/>
        <a:lstStyle/>
        <a:p>
          <a:endParaRPr lang="en-US"/>
        </a:p>
      </dgm:t>
    </dgm:pt>
    <dgm:pt modelId="{3FCBA413-7213-4253-98BC-1D2E991890A2}" type="sibTrans" cxnId="{53256D03-D760-4002-8766-11E869983B67}">
      <dgm:prSet/>
      <dgm:spPr/>
      <dgm:t>
        <a:bodyPr/>
        <a:lstStyle/>
        <a:p>
          <a:endParaRPr lang="en-US"/>
        </a:p>
      </dgm:t>
    </dgm:pt>
    <dgm:pt modelId="{8E7580EE-6657-4FD7-908F-6F5C6CDD6BCA}">
      <dgm:prSet custT="1"/>
      <dgm:spPr/>
      <dgm:t>
        <a:bodyPr/>
        <a:lstStyle/>
        <a:p>
          <a:r>
            <a:rPr lang="en-US" sz="3000" dirty="0"/>
            <a:t>Give advice</a:t>
          </a:r>
        </a:p>
      </dgm:t>
    </dgm:pt>
    <dgm:pt modelId="{3200A020-BBE6-4683-83CA-CA288D59DD27}" type="parTrans" cxnId="{14E23F24-5E12-46A9-B7C7-C5C17C2D5AB2}">
      <dgm:prSet/>
      <dgm:spPr/>
      <dgm:t>
        <a:bodyPr/>
        <a:lstStyle/>
        <a:p>
          <a:endParaRPr lang="en-US"/>
        </a:p>
      </dgm:t>
    </dgm:pt>
    <dgm:pt modelId="{24E4F198-DE48-49B8-8465-EDE6068FD343}" type="sibTrans" cxnId="{14E23F24-5E12-46A9-B7C7-C5C17C2D5AB2}">
      <dgm:prSet/>
      <dgm:spPr/>
      <dgm:t>
        <a:bodyPr/>
        <a:lstStyle/>
        <a:p>
          <a:endParaRPr lang="en-US"/>
        </a:p>
      </dgm:t>
    </dgm:pt>
    <dgm:pt modelId="{7C8D8B7A-416D-499A-8EA2-FF27DE5365EA}">
      <dgm:prSet custT="1"/>
      <dgm:spPr/>
      <dgm:t>
        <a:bodyPr/>
        <a:lstStyle/>
        <a:p>
          <a:r>
            <a:rPr lang="en-US" sz="3000" dirty="0"/>
            <a:t>Always support their dreams and goals</a:t>
          </a:r>
        </a:p>
      </dgm:t>
    </dgm:pt>
    <dgm:pt modelId="{BC35C25D-ADBF-4E34-9CD5-02B15CC149C0}" type="parTrans" cxnId="{D4DFECD8-4F48-4868-BCB1-64C5A7DCC2CF}">
      <dgm:prSet/>
      <dgm:spPr/>
      <dgm:t>
        <a:bodyPr/>
        <a:lstStyle/>
        <a:p>
          <a:endParaRPr lang="en-US"/>
        </a:p>
      </dgm:t>
    </dgm:pt>
    <dgm:pt modelId="{AB5495AF-6076-4311-8AD3-50DB1A61E8C3}" type="sibTrans" cxnId="{D4DFECD8-4F48-4868-BCB1-64C5A7DCC2CF}">
      <dgm:prSet/>
      <dgm:spPr/>
      <dgm:t>
        <a:bodyPr/>
        <a:lstStyle/>
        <a:p>
          <a:endParaRPr lang="en-US"/>
        </a:p>
      </dgm:t>
    </dgm:pt>
    <dgm:pt modelId="{0188A87C-BF62-4D25-A967-8EA2330DD38D}">
      <dgm:prSet custT="1"/>
      <dgm:spPr/>
      <dgm:t>
        <a:bodyPr/>
        <a:lstStyle/>
        <a:p>
          <a:r>
            <a:rPr lang="en-US" sz="3000" dirty="0"/>
            <a:t>Never belittle them</a:t>
          </a:r>
        </a:p>
      </dgm:t>
    </dgm:pt>
    <dgm:pt modelId="{8A709651-46FD-4817-A4CF-7130C0F26C0A}" type="parTrans" cxnId="{8CC9FED4-EA70-4AE0-9B49-EA6DE369B769}">
      <dgm:prSet/>
      <dgm:spPr/>
      <dgm:t>
        <a:bodyPr/>
        <a:lstStyle/>
        <a:p>
          <a:endParaRPr lang="en-US"/>
        </a:p>
      </dgm:t>
    </dgm:pt>
    <dgm:pt modelId="{2A96277C-790D-4E9F-97DA-F71689C7134A}" type="sibTrans" cxnId="{8CC9FED4-EA70-4AE0-9B49-EA6DE369B769}">
      <dgm:prSet/>
      <dgm:spPr/>
      <dgm:t>
        <a:bodyPr/>
        <a:lstStyle/>
        <a:p>
          <a:endParaRPr lang="en-US"/>
        </a:p>
      </dgm:t>
    </dgm:pt>
    <dgm:pt modelId="{9B323120-D806-4944-9EA3-3DFF5A6FCCFD}">
      <dgm:prSet custT="1"/>
      <dgm:spPr/>
      <dgm:t>
        <a:bodyPr/>
        <a:lstStyle/>
        <a:p>
          <a:r>
            <a:rPr lang="en-US" sz="3000" dirty="0"/>
            <a:t>Always include them in group events</a:t>
          </a:r>
        </a:p>
      </dgm:t>
    </dgm:pt>
    <dgm:pt modelId="{411BDEF2-EDBC-4218-9B04-E7DAABDD717F}" type="parTrans" cxnId="{DE8AB13C-DBEE-4863-B46D-525338B1EB0A}">
      <dgm:prSet/>
      <dgm:spPr/>
      <dgm:t>
        <a:bodyPr/>
        <a:lstStyle/>
        <a:p>
          <a:endParaRPr lang="en-US"/>
        </a:p>
      </dgm:t>
    </dgm:pt>
    <dgm:pt modelId="{C9967D24-E17F-4E97-8B4E-E319ECF4CE84}" type="sibTrans" cxnId="{DE8AB13C-DBEE-4863-B46D-525338B1EB0A}">
      <dgm:prSet/>
      <dgm:spPr/>
      <dgm:t>
        <a:bodyPr/>
        <a:lstStyle/>
        <a:p>
          <a:endParaRPr lang="en-US"/>
        </a:p>
      </dgm:t>
    </dgm:pt>
    <dgm:pt modelId="{A8B61F9E-E4F4-439B-B267-AA228FC8FDE2}" type="pres">
      <dgm:prSet presAssocID="{8F042AA5-A827-431B-B53A-9B061BEEF726}" presName="diagram" presStyleCnt="0">
        <dgm:presLayoutVars>
          <dgm:dir/>
          <dgm:resizeHandles val="exact"/>
        </dgm:presLayoutVars>
      </dgm:prSet>
      <dgm:spPr/>
    </dgm:pt>
    <dgm:pt modelId="{37BA27D1-C41A-4718-92C1-5D7474FE9F23}" type="pres">
      <dgm:prSet presAssocID="{2E4258D8-1DE4-48C2-A39E-B73468D4988C}" presName="node" presStyleLbl="node1" presStyleIdx="0" presStyleCnt="6">
        <dgm:presLayoutVars>
          <dgm:bulletEnabled val="1"/>
        </dgm:presLayoutVars>
      </dgm:prSet>
      <dgm:spPr/>
    </dgm:pt>
    <dgm:pt modelId="{85BCE142-CAE2-4115-9EE1-09CB71CB4142}" type="pres">
      <dgm:prSet presAssocID="{EF33F6DF-B468-4DA4-845A-5E85156CA957}" presName="sibTrans" presStyleCnt="0"/>
      <dgm:spPr/>
    </dgm:pt>
    <dgm:pt modelId="{8A4FE668-5440-41A5-AE44-7D0CC61787F2}" type="pres">
      <dgm:prSet presAssocID="{D77DB630-7A36-46A3-BF9B-5783BB5AEE25}" presName="node" presStyleLbl="node1" presStyleIdx="1" presStyleCnt="6">
        <dgm:presLayoutVars>
          <dgm:bulletEnabled val="1"/>
        </dgm:presLayoutVars>
      </dgm:prSet>
      <dgm:spPr/>
    </dgm:pt>
    <dgm:pt modelId="{DBC43858-6760-41AA-92D8-6A6836616779}" type="pres">
      <dgm:prSet presAssocID="{3FCBA413-7213-4253-98BC-1D2E991890A2}" presName="sibTrans" presStyleCnt="0"/>
      <dgm:spPr/>
    </dgm:pt>
    <dgm:pt modelId="{B74CD5F5-AA1E-4393-9682-274B16A722AE}" type="pres">
      <dgm:prSet presAssocID="{8E7580EE-6657-4FD7-908F-6F5C6CDD6BCA}" presName="node" presStyleLbl="node1" presStyleIdx="2" presStyleCnt="6">
        <dgm:presLayoutVars>
          <dgm:bulletEnabled val="1"/>
        </dgm:presLayoutVars>
      </dgm:prSet>
      <dgm:spPr/>
    </dgm:pt>
    <dgm:pt modelId="{DBA723A3-B051-4938-97A8-A85F9B3B86A9}" type="pres">
      <dgm:prSet presAssocID="{24E4F198-DE48-49B8-8465-EDE6068FD343}" presName="sibTrans" presStyleCnt="0"/>
      <dgm:spPr/>
    </dgm:pt>
    <dgm:pt modelId="{5EE89CB3-E2DB-472D-B95A-154EE2730903}" type="pres">
      <dgm:prSet presAssocID="{7C8D8B7A-416D-499A-8EA2-FF27DE5365EA}" presName="node" presStyleLbl="node1" presStyleIdx="3" presStyleCnt="6">
        <dgm:presLayoutVars>
          <dgm:bulletEnabled val="1"/>
        </dgm:presLayoutVars>
      </dgm:prSet>
      <dgm:spPr/>
    </dgm:pt>
    <dgm:pt modelId="{D40A6243-D830-47B0-AEF6-D93CAA094D8A}" type="pres">
      <dgm:prSet presAssocID="{AB5495AF-6076-4311-8AD3-50DB1A61E8C3}" presName="sibTrans" presStyleCnt="0"/>
      <dgm:spPr/>
    </dgm:pt>
    <dgm:pt modelId="{5E2941C3-46A7-4EE0-8BB4-A545F50BE7FC}" type="pres">
      <dgm:prSet presAssocID="{0188A87C-BF62-4D25-A967-8EA2330DD38D}" presName="node" presStyleLbl="node1" presStyleIdx="4" presStyleCnt="6">
        <dgm:presLayoutVars>
          <dgm:bulletEnabled val="1"/>
        </dgm:presLayoutVars>
      </dgm:prSet>
      <dgm:spPr/>
    </dgm:pt>
    <dgm:pt modelId="{5F79603D-35D7-4BF1-80B9-C9C4D62F4B62}" type="pres">
      <dgm:prSet presAssocID="{2A96277C-790D-4E9F-97DA-F71689C7134A}" presName="sibTrans" presStyleCnt="0"/>
      <dgm:spPr/>
    </dgm:pt>
    <dgm:pt modelId="{C3424E3D-9DE1-440B-9B87-09483A635411}" type="pres">
      <dgm:prSet presAssocID="{9B323120-D806-4944-9EA3-3DFF5A6FCCFD}" presName="node" presStyleLbl="node1" presStyleIdx="5" presStyleCnt="6">
        <dgm:presLayoutVars>
          <dgm:bulletEnabled val="1"/>
        </dgm:presLayoutVars>
      </dgm:prSet>
      <dgm:spPr/>
    </dgm:pt>
  </dgm:ptLst>
  <dgm:cxnLst>
    <dgm:cxn modelId="{53256D03-D760-4002-8766-11E869983B67}" srcId="{8F042AA5-A827-431B-B53A-9B061BEEF726}" destId="{D77DB630-7A36-46A3-BF9B-5783BB5AEE25}" srcOrd="1" destOrd="0" parTransId="{BF999E83-0E15-4B46-9214-367625352DEA}" sibTransId="{3FCBA413-7213-4253-98BC-1D2E991890A2}"/>
    <dgm:cxn modelId="{D2E33205-8258-4109-B94D-511F530B0E70}" type="presOf" srcId="{7C8D8B7A-416D-499A-8EA2-FF27DE5365EA}" destId="{5EE89CB3-E2DB-472D-B95A-154EE2730903}" srcOrd="0" destOrd="0" presId="urn:microsoft.com/office/officeart/2005/8/layout/default"/>
    <dgm:cxn modelId="{14E23F24-5E12-46A9-B7C7-C5C17C2D5AB2}" srcId="{8F042AA5-A827-431B-B53A-9B061BEEF726}" destId="{8E7580EE-6657-4FD7-908F-6F5C6CDD6BCA}" srcOrd="2" destOrd="0" parTransId="{3200A020-BBE6-4683-83CA-CA288D59DD27}" sibTransId="{24E4F198-DE48-49B8-8465-EDE6068FD343}"/>
    <dgm:cxn modelId="{DE8AB13C-DBEE-4863-B46D-525338B1EB0A}" srcId="{8F042AA5-A827-431B-B53A-9B061BEEF726}" destId="{9B323120-D806-4944-9EA3-3DFF5A6FCCFD}" srcOrd="5" destOrd="0" parTransId="{411BDEF2-EDBC-4218-9B04-E7DAABDD717F}" sibTransId="{C9967D24-E17F-4E97-8B4E-E319ECF4CE84}"/>
    <dgm:cxn modelId="{A0C2CC44-5536-4609-B7BD-FF05BDBF502C}" type="presOf" srcId="{2E4258D8-1DE4-48C2-A39E-B73468D4988C}" destId="{37BA27D1-C41A-4718-92C1-5D7474FE9F23}" srcOrd="0" destOrd="0" presId="urn:microsoft.com/office/officeart/2005/8/layout/default"/>
    <dgm:cxn modelId="{7EB3E272-59AC-4310-AB0C-2CE111A879CA}" type="presOf" srcId="{8F042AA5-A827-431B-B53A-9B061BEEF726}" destId="{A8B61F9E-E4F4-439B-B267-AA228FC8FDE2}" srcOrd="0" destOrd="0" presId="urn:microsoft.com/office/officeart/2005/8/layout/default"/>
    <dgm:cxn modelId="{655B5B76-0A53-4DBB-B022-F93272110278}" type="presOf" srcId="{8E7580EE-6657-4FD7-908F-6F5C6CDD6BCA}" destId="{B74CD5F5-AA1E-4393-9682-274B16A722AE}" srcOrd="0" destOrd="0" presId="urn:microsoft.com/office/officeart/2005/8/layout/default"/>
    <dgm:cxn modelId="{688365B7-00B2-44CD-9A1F-D52E72DA1917}" type="presOf" srcId="{D77DB630-7A36-46A3-BF9B-5783BB5AEE25}" destId="{8A4FE668-5440-41A5-AE44-7D0CC61787F2}" srcOrd="0" destOrd="0" presId="urn:microsoft.com/office/officeart/2005/8/layout/default"/>
    <dgm:cxn modelId="{114507BA-9A19-451B-9CA8-C2385D08E944}" srcId="{8F042AA5-A827-431B-B53A-9B061BEEF726}" destId="{2E4258D8-1DE4-48C2-A39E-B73468D4988C}" srcOrd="0" destOrd="0" parTransId="{C49A5C89-FD09-43FF-8EB6-EC0A162D62BA}" sibTransId="{EF33F6DF-B468-4DA4-845A-5E85156CA957}"/>
    <dgm:cxn modelId="{8CC9FED4-EA70-4AE0-9B49-EA6DE369B769}" srcId="{8F042AA5-A827-431B-B53A-9B061BEEF726}" destId="{0188A87C-BF62-4D25-A967-8EA2330DD38D}" srcOrd="4" destOrd="0" parTransId="{8A709651-46FD-4817-A4CF-7130C0F26C0A}" sibTransId="{2A96277C-790D-4E9F-97DA-F71689C7134A}"/>
    <dgm:cxn modelId="{6B73CED7-BB81-4A69-A406-C94953F983E2}" type="presOf" srcId="{9B323120-D806-4944-9EA3-3DFF5A6FCCFD}" destId="{C3424E3D-9DE1-440B-9B87-09483A635411}" srcOrd="0" destOrd="0" presId="urn:microsoft.com/office/officeart/2005/8/layout/default"/>
    <dgm:cxn modelId="{D4DFECD8-4F48-4868-BCB1-64C5A7DCC2CF}" srcId="{8F042AA5-A827-431B-B53A-9B061BEEF726}" destId="{7C8D8B7A-416D-499A-8EA2-FF27DE5365EA}" srcOrd="3" destOrd="0" parTransId="{BC35C25D-ADBF-4E34-9CD5-02B15CC149C0}" sibTransId="{AB5495AF-6076-4311-8AD3-50DB1A61E8C3}"/>
    <dgm:cxn modelId="{18899EF3-D63F-4863-9DD4-BA4C1C636EBD}" type="presOf" srcId="{0188A87C-BF62-4D25-A967-8EA2330DD38D}" destId="{5E2941C3-46A7-4EE0-8BB4-A545F50BE7FC}" srcOrd="0" destOrd="0" presId="urn:microsoft.com/office/officeart/2005/8/layout/default"/>
    <dgm:cxn modelId="{8672A43E-8B73-4808-8F79-B32412E71255}" type="presParOf" srcId="{A8B61F9E-E4F4-439B-B267-AA228FC8FDE2}" destId="{37BA27D1-C41A-4718-92C1-5D7474FE9F23}" srcOrd="0" destOrd="0" presId="urn:microsoft.com/office/officeart/2005/8/layout/default"/>
    <dgm:cxn modelId="{955825F8-94AF-4125-89FF-D1B5C949DBB5}" type="presParOf" srcId="{A8B61F9E-E4F4-439B-B267-AA228FC8FDE2}" destId="{85BCE142-CAE2-4115-9EE1-09CB71CB4142}" srcOrd="1" destOrd="0" presId="urn:microsoft.com/office/officeart/2005/8/layout/default"/>
    <dgm:cxn modelId="{C9BEC9E7-5CB3-485F-8461-A74D111E1CA3}" type="presParOf" srcId="{A8B61F9E-E4F4-439B-B267-AA228FC8FDE2}" destId="{8A4FE668-5440-41A5-AE44-7D0CC61787F2}" srcOrd="2" destOrd="0" presId="urn:microsoft.com/office/officeart/2005/8/layout/default"/>
    <dgm:cxn modelId="{815E7CA2-9CDF-45DF-9666-50CAC2EDB64C}" type="presParOf" srcId="{A8B61F9E-E4F4-439B-B267-AA228FC8FDE2}" destId="{DBC43858-6760-41AA-92D8-6A6836616779}" srcOrd="3" destOrd="0" presId="urn:microsoft.com/office/officeart/2005/8/layout/default"/>
    <dgm:cxn modelId="{A2EA071D-564E-47F8-88C7-E58A8BAA1A5E}" type="presParOf" srcId="{A8B61F9E-E4F4-439B-B267-AA228FC8FDE2}" destId="{B74CD5F5-AA1E-4393-9682-274B16A722AE}" srcOrd="4" destOrd="0" presId="urn:microsoft.com/office/officeart/2005/8/layout/default"/>
    <dgm:cxn modelId="{F5200D53-8153-4E3F-9DF5-2FEF45FE0896}" type="presParOf" srcId="{A8B61F9E-E4F4-439B-B267-AA228FC8FDE2}" destId="{DBA723A3-B051-4938-97A8-A85F9B3B86A9}" srcOrd="5" destOrd="0" presId="urn:microsoft.com/office/officeart/2005/8/layout/default"/>
    <dgm:cxn modelId="{B811E895-14D3-43B2-BB7D-BE2B62FEBD45}" type="presParOf" srcId="{A8B61F9E-E4F4-439B-B267-AA228FC8FDE2}" destId="{5EE89CB3-E2DB-472D-B95A-154EE2730903}" srcOrd="6" destOrd="0" presId="urn:microsoft.com/office/officeart/2005/8/layout/default"/>
    <dgm:cxn modelId="{B1116883-E109-4247-AA80-FFF1AF1E6E49}" type="presParOf" srcId="{A8B61F9E-E4F4-439B-B267-AA228FC8FDE2}" destId="{D40A6243-D830-47B0-AEF6-D93CAA094D8A}" srcOrd="7" destOrd="0" presId="urn:microsoft.com/office/officeart/2005/8/layout/default"/>
    <dgm:cxn modelId="{EF182BF8-B060-461F-80B5-C62603F9F11B}" type="presParOf" srcId="{A8B61F9E-E4F4-439B-B267-AA228FC8FDE2}" destId="{5E2941C3-46A7-4EE0-8BB4-A545F50BE7FC}" srcOrd="8" destOrd="0" presId="urn:microsoft.com/office/officeart/2005/8/layout/default"/>
    <dgm:cxn modelId="{A72BFC33-BEC2-4416-84F8-6F1F7039C210}" type="presParOf" srcId="{A8B61F9E-E4F4-439B-B267-AA228FC8FDE2}" destId="{5F79603D-35D7-4BF1-80B9-C9C4D62F4B62}" srcOrd="9" destOrd="0" presId="urn:microsoft.com/office/officeart/2005/8/layout/default"/>
    <dgm:cxn modelId="{3AC0E369-FCB0-4C59-8E5A-58D616C7216C}" type="presParOf" srcId="{A8B61F9E-E4F4-439B-B267-AA228FC8FDE2}" destId="{C3424E3D-9DE1-440B-9B87-09483A63541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8666A-9DA4-4C59-B46A-1CC2E156B1B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564B33-8DD0-40E2-A620-E0C517B5D264}">
      <dgm:prSet custT="1"/>
      <dgm:spPr/>
      <dgm:t>
        <a:bodyPr/>
        <a:lstStyle/>
        <a:p>
          <a:r>
            <a:rPr lang="en-US" sz="2200" dirty="0"/>
            <a:t>When we are younger, our parents arranged our playdates and they were always present. Someone had to look </a:t>
          </a:r>
          <a:br>
            <a:rPr lang="en-US" sz="2200" dirty="0"/>
          </a:br>
          <a:r>
            <a:rPr lang="en-US" sz="2200" dirty="0"/>
            <a:t>after us because we were not able </a:t>
          </a:r>
          <a:br>
            <a:rPr lang="en-US" sz="2200" dirty="0"/>
          </a:br>
          <a:r>
            <a:rPr lang="en-US" sz="2200" dirty="0"/>
            <a:t>to look after ourselves alone. </a:t>
          </a:r>
        </a:p>
      </dgm:t>
    </dgm:pt>
    <dgm:pt modelId="{93A10FF8-41F1-4778-98A8-3ECB5D4092A8}" type="parTrans" cxnId="{C0B5B3F3-716C-4895-8196-5497A637D93F}">
      <dgm:prSet/>
      <dgm:spPr/>
      <dgm:t>
        <a:bodyPr/>
        <a:lstStyle/>
        <a:p>
          <a:endParaRPr lang="en-US"/>
        </a:p>
      </dgm:t>
    </dgm:pt>
    <dgm:pt modelId="{D70C4CB7-7F91-4B1A-B10A-6C3AE4BCE9E4}" type="sibTrans" cxnId="{C0B5B3F3-716C-4895-8196-5497A637D93F}">
      <dgm:prSet/>
      <dgm:spPr/>
      <dgm:t>
        <a:bodyPr/>
        <a:lstStyle/>
        <a:p>
          <a:endParaRPr lang="en-US"/>
        </a:p>
      </dgm:t>
    </dgm:pt>
    <dgm:pt modelId="{D2304E91-54CD-4EFD-9B19-0AFDAB9949B2}">
      <dgm:prSet custT="1"/>
      <dgm:spPr/>
      <dgm:t>
        <a:bodyPr/>
        <a:lstStyle/>
        <a:p>
          <a:r>
            <a:rPr lang="en-US" sz="2200" dirty="0"/>
            <a:t>As we grow, we decide who our friends are, and the relationships become stronger as we start to share experiences together. </a:t>
          </a:r>
          <a:br>
            <a:rPr lang="en-US" sz="2200" dirty="0"/>
          </a:br>
          <a:r>
            <a:rPr lang="en-US" sz="2200" dirty="0"/>
            <a:t>We make new friends by joining sports clubs, in our class and out on yard.</a:t>
          </a:r>
        </a:p>
      </dgm:t>
    </dgm:pt>
    <dgm:pt modelId="{C5D2BB14-0A4C-48D3-B5ED-C89F226435D3}" type="parTrans" cxnId="{93083405-F452-475C-9678-A93C933C7355}">
      <dgm:prSet/>
      <dgm:spPr/>
      <dgm:t>
        <a:bodyPr/>
        <a:lstStyle/>
        <a:p>
          <a:endParaRPr lang="en-US"/>
        </a:p>
      </dgm:t>
    </dgm:pt>
    <dgm:pt modelId="{537B3D45-1D60-4B90-A7C6-9D5067D109D8}" type="sibTrans" cxnId="{93083405-F452-475C-9678-A93C933C7355}">
      <dgm:prSet/>
      <dgm:spPr/>
      <dgm:t>
        <a:bodyPr/>
        <a:lstStyle/>
        <a:p>
          <a:endParaRPr lang="en-US"/>
        </a:p>
      </dgm:t>
    </dgm:pt>
    <dgm:pt modelId="{34AE9C8E-44B6-4C7F-AC27-EC35B7B00B96}" type="pres">
      <dgm:prSet presAssocID="{69A8666A-9DA4-4C59-B46A-1CC2E156B1B8}" presName="root" presStyleCnt="0">
        <dgm:presLayoutVars>
          <dgm:dir/>
          <dgm:resizeHandles val="exact"/>
        </dgm:presLayoutVars>
      </dgm:prSet>
      <dgm:spPr/>
    </dgm:pt>
    <dgm:pt modelId="{6D50EEB1-3F49-4683-8E7A-C93A0D207293}" type="pres">
      <dgm:prSet presAssocID="{4C564B33-8DD0-40E2-A620-E0C517B5D264}" presName="compNode" presStyleCnt="0"/>
      <dgm:spPr/>
    </dgm:pt>
    <dgm:pt modelId="{138B0F6D-54F9-4BF5-A99B-7F85873D67BC}" type="pres">
      <dgm:prSet presAssocID="{4C564B33-8DD0-40E2-A620-E0C517B5D2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DD744DC2-FD92-45A3-B3C7-356DB842A65C}" type="pres">
      <dgm:prSet presAssocID="{4C564B33-8DD0-40E2-A620-E0C517B5D264}" presName="spaceRect" presStyleCnt="0"/>
      <dgm:spPr/>
    </dgm:pt>
    <dgm:pt modelId="{BCB0FF13-0410-4D7D-B35D-15389DAE07B9}" type="pres">
      <dgm:prSet presAssocID="{4C564B33-8DD0-40E2-A620-E0C517B5D264}" presName="textRect" presStyleLbl="revTx" presStyleIdx="0" presStyleCnt="2" custScaleX="103940" custScaleY="107700" custLinFactNeighborY="-11264">
        <dgm:presLayoutVars>
          <dgm:chMax val="1"/>
          <dgm:chPref val="1"/>
        </dgm:presLayoutVars>
      </dgm:prSet>
      <dgm:spPr/>
    </dgm:pt>
    <dgm:pt modelId="{6F04E92C-5E15-4234-9F04-38BD6A0761FF}" type="pres">
      <dgm:prSet presAssocID="{D70C4CB7-7F91-4B1A-B10A-6C3AE4BCE9E4}" presName="sibTrans" presStyleCnt="0"/>
      <dgm:spPr/>
    </dgm:pt>
    <dgm:pt modelId="{AEB329EE-F479-4A7D-9121-272C6B7050FD}" type="pres">
      <dgm:prSet presAssocID="{D2304E91-54CD-4EFD-9B19-0AFDAB9949B2}" presName="compNode" presStyleCnt="0"/>
      <dgm:spPr/>
    </dgm:pt>
    <dgm:pt modelId="{70A9C418-ED7E-4FFF-925E-B3EEB5F2303B}" type="pres">
      <dgm:prSet presAssocID="{D2304E91-54CD-4EFD-9B19-0AFDAB9949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41A39A6-9C3D-45B9-9AAB-F4E9240F65C3}" type="pres">
      <dgm:prSet presAssocID="{D2304E91-54CD-4EFD-9B19-0AFDAB9949B2}" presName="spaceRect" presStyleCnt="0"/>
      <dgm:spPr/>
    </dgm:pt>
    <dgm:pt modelId="{B813939E-D69D-4791-8A96-D49997971122}" type="pres">
      <dgm:prSet presAssocID="{D2304E91-54CD-4EFD-9B19-0AFDAB9949B2}" presName="textRect" presStyleLbl="revTx" presStyleIdx="1" presStyleCnt="2" custScaleX="118186" custLinFactNeighborY="-17408">
        <dgm:presLayoutVars>
          <dgm:chMax val="1"/>
          <dgm:chPref val="1"/>
        </dgm:presLayoutVars>
      </dgm:prSet>
      <dgm:spPr/>
    </dgm:pt>
  </dgm:ptLst>
  <dgm:cxnLst>
    <dgm:cxn modelId="{93083405-F452-475C-9678-A93C933C7355}" srcId="{69A8666A-9DA4-4C59-B46A-1CC2E156B1B8}" destId="{D2304E91-54CD-4EFD-9B19-0AFDAB9949B2}" srcOrd="1" destOrd="0" parTransId="{C5D2BB14-0A4C-48D3-B5ED-C89F226435D3}" sibTransId="{537B3D45-1D60-4B90-A7C6-9D5067D109D8}"/>
    <dgm:cxn modelId="{04375874-23C3-4383-B396-EF909F1DD864}" type="presOf" srcId="{4C564B33-8DD0-40E2-A620-E0C517B5D264}" destId="{BCB0FF13-0410-4D7D-B35D-15389DAE07B9}" srcOrd="0" destOrd="0" presId="urn:microsoft.com/office/officeart/2018/2/layout/IconLabelList"/>
    <dgm:cxn modelId="{69EA72A4-8462-49B4-B8FC-1B3168F5117A}" type="presOf" srcId="{69A8666A-9DA4-4C59-B46A-1CC2E156B1B8}" destId="{34AE9C8E-44B6-4C7F-AC27-EC35B7B00B96}" srcOrd="0" destOrd="0" presId="urn:microsoft.com/office/officeart/2018/2/layout/IconLabelList"/>
    <dgm:cxn modelId="{2AD814C8-5288-4A34-9118-026327517BEF}" type="presOf" srcId="{D2304E91-54CD-4EFD-9B19-0AFDAB9949B2}" destId="{B813939E-D69D-4791-8A96-D49997971122}" srcOrd="0" destOrd="0" presId="urn:microsoft.com/office/officeart/2018/2/layout/IconLabelList"/>
    <dgm:cxn modelId="{C0B5B3F3-716C-4895-8196-5497A637D93F}" srcId="{69A8666A-9DA4-4C59-B46A-1CC2E156B1B8}" destId="{4C564B33-8DD0-40E2-A620-E0C517B5D264}" srcOrd="0" destOrd="0" parTransId="{93A10FF8-41F1-4778-98A8-3ECB5D4092A8}" sibTransId="{D70C4CB7-7F91-4B1A-B10A-6C3AE4BCE9E4}"/>
    <dgm:cxn modelId="{61FAF3EE-B48D-4E8A-B481-371AF247DE9F}" type="presParOf" srcId="{34AE9C8E-44B6-4C7F-AC27-EC35B7B00B96}" destId="{6D50EEB1-3F49-4683-8E7A-C93A0D207293}" srcOrd="0" destOrd="0" presId="urn:microsoft.com/office/officeart/2018/2/layout/IconLabelList"/>
    <dgm:cxn modelId="{959D13EC-BF57-4634-96E6-B1B9797605B3}" type="presParOf" srcId="{6D50EEB1-3F49-4683-8E7A-C93A0D207293}" destId="{138B0F6D-54F9-4BF5-A99B-7F85873D67BC}" srcOrd="0" destOrd="0" presId="urn:microsoft.com/office/officeart/2018/2/layout/IconLabelList"/>
    <dgm:cxn modelId="{2632F665-6E7C-4957-A346-7F034680B282}" type="presParOf" srcId="{6D50EEB1-3F49-4683-8E7A-C93A0D207293}" destId="{DD744DC2-FD92-45A3-B3C7-356DB842A65C}" srcOrd="1" destOrd="0" presId="urn:microsoft.com/office/officeart/2018/2/layout/IconLabelList"/>
    <dgm:cxn modelId="{2D996F3E-BD5D-4CDC-9C52-8685F09A1EDC}" type="presParOf" srcId="{6D50EEB1-3F49-4683-8E7A-C93A0D207293}" destId="{BCB0FF13-0410-4D7D-B35D-15389DAE07B9}" srcOrd="2" destOrd="0" presId="urn:microsoft.com/office/officeart/2018/2/layout/IconLabelList"/>
    <dgm:cxn modelId="{129B7E03-1346-4670-B086-E9816AD069A3}" type="presParOf" srcId="{34AE9C8E-44B6-4C7F-AC27-EC35B7B00B96}" destId="{6F04E92C-5E15-4234-9F04-38BD6A0761FF}" srcOrd="1" destOrd="0" presId="urn:microsoft.com/office/officeart/2018/2/layout/IconLabelList"/>
    <dgm:cxn modelId="{63FB83B3-3989-41DC-B94A-ABE6C7B6BF85}" type="presParOf" srcId="{34AE9C8E-44B6-4C7F-AC27-EC35B7B00B96}" destId="{AEB329EE-F479-4A7D-9121-272C6B7050FD}" srcOrd="2" destOrd="0" presId="urn:microsoft.com/office/officeart/2018/2/layout/IconLabelList"/>
    <dgm:cxn modelId="{20B79DAE-BC05-4190-833C-206A4F901C8F}" type="presParOf" srcId="{AEB329EE-F479-4A7D-9121-272C6B7050FD}" destId="{70A9C418-ED7E-4FFF-925E-B3EEB5F2303B}" srcOrd="0" destOrd="0" presId="urn:microsoft.com/office/officeart/2018/2/layout/IconLabelList"/>
    <dgm:cxn modelId="{5F1AD773-3472-4AB8-A4E1-E0AD41544A59}" type="presParOf" srcId="{AEB329EE-F479-4A7D-9121-272C6B7050FD}" destId="{E41A39A6-9C3D-45B9-9AAB-F4E9240F65C3}" srcOrd="1" destOrd="0" presId="urn:microsoft.com/office/officeart/2018/2/layout/IconLabelList"/>
    <dgm:cxn modelId="{B73AD6FF-EC9F-4168-A637-A3F5B997B162}" type="presParOf" srcId="{AEB329EE-F479-4A7D-9121-272C6B7050FD}" destId="{B813939E-D69D-4791-8A96-D499979711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0429B5-ADF2-4A38-A90B-CE30641508F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8AEAAF-4C47-4E03-9415-A825CD7964D8}">
      <dgm:prSet custT="1"/>
      <dgm:spPr/>
      <dgm:t>
        <a:bodyPr/>
        <a:lstStyle/>
        <a:p>
          <a:r>
            <a:rPr lang="en-US" sz="2200" dirty="0"/>
            <a:t>When we are children, </a:t>
          </a:r>
          <a:br>
            <a:rPr lang="en-US" sz="2200" dirty="0"/>
          </a:br>
          <a:r>
            <a:rPr lang="en-US" sz="2200" dirty="0"/>
            <a:t>we are outside playing games on </a:t>
          </a:r>
          <a:br>
            <a:rPr lang="en-US" sz="2200" dirty="0"/>
          </a:br>
          <a:r>
            <a:rPr lang="en-US" sz="2200" dirty="0"/>
            <a:t>the local green or on our streets. </a:t>
          </a:r>
        </a:p>
      </dgm:t>
    </dgm:pt>
    <dgm:pt modelId="{9BE3897A-C82D-4730-AA15-57893925E670}" type="parTrans" cxnId="{15F8CFDE-E91B-49CD-9E16-29F2E5A2B40E}">
      <dgm:prSet/>
      <dgm:spPr/>
      <dgm:t>
        <a:bodyPr/>
        <a:lstStyle/>
        <a:p>
          <a:endParaRPr lang="en-US"/>
        </a:p>
      </dgm:t>
    </dgm:pt>
    <dgm:pt modelId="{7A4D526F-AD10-41C2-93AD-6669D92ADEB4}" type="sibTrans" cxnId="{15F8CFDE-E91B-49CD-9E16-29F2E5A2B40E}">
      <dgm:prSet/>
      <dgm:spPr/>
      <dgm:t>
        <a:bodyPr/>
        <a:lstStyle/>
        <a:p>
          <a:endParaRPr lang="en-US"/>
        </a:p>
      </dgm:t>
    </dgm:pt>
    <dgm:pt modelId="{D3B1CE74-DBB8-4A54-B1A9-99C22992AC6A}">
      <dgm:prSet custT="1"/>
      <dgm:spPr/>
      <dgm:t>
        <a:bodyPr/>
        <a:lstStyle/>
        <a:p>
          <a:r>
            <a:rPr lang="en-US" sz="2200" dirty="0"/>
            <a:t>When we become teenagers, we can change our friendship groups as we might go to different schools, develop new interests and meet </a:t>
          </a:r>
          <a:br>
            <a:rPr lang="en-US" sz="2200" dirty="0"/>
          </a:br>
          <a:r>
            <a:rPr lang="en-US" sz="2200" dirty="0"/>
            <a:t>new people. This is a normal transition at this age. </a:t>
          </a:r>
          <a:br>
            <a:rPr lang="en-US" sz="2200" dirty="0"/>
          </a:br>
          <a:r>
            <a:rPr lang="en-US" sz="2200" dirty="0"/>
            <a:t>We tend to stop playing games outside and have </a:t>
          </a:r>
          <a:br>
            <a:rPr lang="en-US" sz="2200" dirty="0"/>
          </a:br>
          <a:r>
            <a:rPr lang="en-US" sz="2200" dirty="0"/>
            <a:t>more interests in going to the cinema together or planning day trips as we become more responsible.</a:t>
          </a:r>
        </a:p>
      </dgm:t>
    </dgm:pt>
    <dgm:pt modelId="{751C46A8-0C67-4D12-85DC-D78F6DC5F475}" type="parTrans" cxnId="{C373D628-4351-43F7-9CE0-F2CD67B6A812}">
      <dgm:prSet/>
      <dgm:spPr/>
      <dgm:t>
        <a:bodyPr/>
        <a:lstStyle/>
        <a:p>
          <a:endParaRPr lang="en-US"/>
        </a:p>
      </dgm:t>
    </dgm:pt>
    <dgm:pt modelId="{C96BA0F2-1EFC-4DB6-A925-5D7C3979AFC4}" type="sibTrans" cxnId="{C373D628-4351-43F7-9CE0-F2CD67B6A812}">
      <dgm:prSet/>
      <dgm:spPr/>
      <dgm:t>
        <a:bodyPr/>
        <a:lstStyle/>
        <a:p>
          <a:endParaRPr lang="en-US"/>
        </a:p>
      </dgm:t>
    </dgm:pt>
    <dgm:pt modelId="{20A33551-A9D6-4191-A5A5-B5DB74A9A047}" type="pres">
      <dgm:prSet presAssocID="{470429B5-ADF2-4A38-A90B-CE30641508F2}" presName="root" presStyleCnt="0">
        <dgm:presLayoutVars>
          <dgm:dir/>
          <dgm:resizeHandles val="exact"/>
        </dgm:presLayoutVars>
      </dgm:prSet>
      <dgm:spPr/>
    </dgm:pt>
    <dgm:pt modelId="{2B8F5D36-59E9-45C0-B3E8-8F40FB90E87E}" type="pres">
      <dgm:prSet presAssocID="{068AEAAF-4C47-4E03-9415-A825CD7964D8}" presName="compNode" presStyleCnt="0"/>
      <dgm:spPr/>
    </dgm:pt>
    <dgm:pt modelId="{34422152-DBF4-4FF4-A92D-75E117EE288F}" type="pres">
      <dgm:prSet presAssocID="{068AEAAF-4C47-4E03-9415-A825CD7964D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 bat and ball"/>
        </a:ext>
      </dgm:extLst>
    </dgm:pt>
    <dgm:pt modelId="{3E588382-CB62-4448-8876-7D764C995CD1}" type="pres">
      <dgm:prSet presAssocID="{068AEAAF-4C47-4E03-9415-A825CD7964D8}" presName="spaceRect" presStyleCnt="0"/>
      <dgm:spPr/>
    </dgm:pt>
    <dgm:pt modelId="{4D2D6DFA-650B-4982-A4CB-C4A44AAF2CB1}" type="pres">
      <dgm:prSet presAssocID="{068AEAAF-4C47-4E03-9415-A825CD7964D8}" presName="textRect" presStyleLbl="revTx" presStyleIdx="0" presStyleCnt="2" custLinFactNeighborY="-24122">
        <dgm:presLayoutVars>
          <dgm:chMax val="1"/>
          <dgm:chPref val="1"/>
        </dgm:presLayoutVars>
      </dgm:prSet>
      <dgm:spPr/>
    </dgm:pt>
    <dgm:pt modelId="{36E83660-469C-40B1-9622-B94E7D8D95D4}" type="pres">
      <dgm:prSet presAssocID="{7A4D526F-AD10-41C2-93AD-6669D92ADEB4}" presName="sibTrans" presStyleCnt="0"/>
      <dgm:spPr/>
    </dgm:pt>
    <dgm:pt modelId="{C65C88BB-D95F-4B27-9D52-9E2A360C0AD2}" type="pres">
      <dgm:prSet presAssocID="{D3B1CE74-DBB8-4A54-B1A9-99C22992AC6A}" presName="compNode" presStyleCnt="0"/>
      <dgm:spPr/>
    </dgm:pt>
    <dgm:pt modelId="{1B39460B-609E-4276-8366-9D69CB98DBCA}" type="pres">
      <dgm:prSet presAssocID="{D3B1CE74-DBB8-4A54-B1A9-99C22992AC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0ABC974C-A8B6-41F8-A6B9-33475CA4AC90}" type="pres">
      <dgm:prSet presAssocID="{D3B1CE74-DBB8-4A54-B1A9-99C22992AC6A}" presName="spaceRect" presStyleCnt="0"/>
      <dgm:spPr/>
    </dgm:pt>
    <dgm:pt modelId="{F12AF999-9A7F-441B-B7A8-2CA9310BB65E}" type="pres">
      <dgm:prSet presAssocID="{D3B1CE74-DBB8-4A54-B1A9-99C22992AC6A}" presName="textRect" presStyleLbl="revTx" presStyleIdx="1" presStyleCnt="2" custScaleX="149323" custLinFactNeighborY="-24121">
        <dgm:presLayoutVars>
          <dgm:chMax val="1"/>
          <dgm:chPref val="1"/>
        </dgm:presLayoutVars>
      </dgm:prSet>
      <dgm:spPr/>
    </dgm:pt>
  </dgm:ptLst>
  <dgm:cxnLst>
    <dgm:cxn modelId="{C373D628-4351-43F7-9CE0-F2CD67B6A812}" srcId="{470429B5-ADF2-4A38-A90B-CE30641508F2}" destId="{D3B1CE74-DBB8-4A54-B1A9-99C22992AC6A}" srcOrd="1" destOrd="0" parTransId="{751C46A8-0C67-4D12-85DC-D78F6DC5F475}" sibTransId="{C96BA0F2-1EFC-4DB6-A925-5D7C3979AFC4}"/>
    <dgm:cxn modelId="{5AC5CD6A-FBB1-4CFB-A71D-FD807C5FA809}" type="presOf" srcId="{D3B1CE74-DBB8-4A54-B1A9-99C22992AC6A}" destId="{F12AF999-9A7F-441B-B7A8-2CA9310BB65E}" srcOrd="0" destOrd="0" presId="urn:microsoft.com/office/officeart/2018/2/layout/IconLabelList"/>
    <dgm:cxn modelId="{9B8D0959-B88B-4FE5-B3B4-04A3F59AF72E}" type="presOf" srcId="{470429B5-ADF2-4A38-A90B-CE30641508F2}" destId="{20A33551-A9D6-4191-A5A5-B5DB74A9A047}" srcOrd="0" destOrd="0" presId="urn:microsoft.com/office/officeart/2018/2/layout/IconLabelList"/>
    <dgm:cxn modelId="{15F8CFDE-E91B-49CD-9E16-29F2E5A2B40E}" srcId="{470429B5-ADF2-4A38-A90B-CE30641508F2}" destId="{068AEAAF-4C47-4E03-9415-A825CD7964D8}" srcOrd="0" destOrd="0" parTransId="{9BE3897A-C82D-4730-AA15-57893925E670}" sibTransId="{7A4D526F-AD10-41C2-93AD-6669D92ADEB4}"/>
    <dgm:cxn modelId="{3BC203E2-9ADE-4829-8960-4C32EC6FFD8B}" type="presOf" srcId="{068AEAAF-4C47-4E03-9415-A825CD7964D8}" destId="{4D2D6DFA-650B-4982-A4CB-C4A44AAF2CB1}" srcOrd="0" destOrd="0" presId="urn:microsoft.com/office/officeart/2018/2/layout/IconLabelList"/>
    <dgm:cxn modelId="{FE805347-5A70-42FF-A136-B12D8677B58A}" type="presParOf" srcId="{20A33551-A9D6-4191-A5A5-B5DB74A9A047}" destId="{2B8F5D36-59E9-45C0-B3E8-8F40FB90E87E}" srcOrd="0" destOrd="0" presId="urn:microsoft.com/office/officeart/2018/2/layout/IconLabelList"/>
    <dgm:cxn modelId="{5D3B7A7D-7747-4595-8F56-6D448DF34B19}" type="presParOf" srcId="{2B8F5D36-59E9-45C0-B3E8-8F40FB90E87E}" destId="{34422152-DBF4-4FF4-A92D-75E117EE288F}" srcOrd="0" destOrd="0" presId="urn:microsoft.com/office/officeart/2018/2/layout/IconLabelList"/>
    <dgm:cxn modelId="{88D4BB96-0311-48B4-BF63-8A962508B52A}" type="presParOf" srcId="{2B8F5D36-59E9-45C0-B3E8-8F40FB90E87E}" destId="{3E588382-CB62-4448-8876-7D764C995CD1}" srcOrd="1" destOrd="0" presId="urn:microsoft.com/office/officeart/2018/2/layout/IconLabelList"/>
    <dgm:cxn modelId="{47D1E610-0EFC-43B6-8033-DC6BB3C4A374}" type="presParOf" srcId="{2B8F5D36-59E9-45C0-B3E8-8F40FB90E87E}" destId="{4D2D6DFA-650B-4982-A4CB-C4A44AAF2CB1}" srcOrd="2" destOrd="0" presId="urn:microsoft.com/office/officeart/2018/2/layout/IconLabelList"/>
    <dgm:cxn modelId="{AB06C3F7-ABBE-4443-98EF-3175F7ADB6E1}" type="presParOf" srcId="{20A33551-A9D6-4191-A5A5-B5DB74A9A047}" destId="{36E83660-469C-40B1-9622-B94E7D8D95D4}" srcOrd="1" destOrd="0" presId="urn:microsoft.com/office/officeart/2018/2/layout/IconLabelList"/>
    <dgm:cxn modelId="{7AA0109A-7498-4FB5-AD8B-BBDF9EBA9B94}" type="presParOf" srcId="{20A33551-A9D6-4191-A5A5-B5DB74A9A047}" destId="{C65C88BB-D95F-4B27-9D52-9E2A360C0AD2}" srcOrd="2" destOrd="0" presId="urn:microsoft.com/office/officeart/2018/2/layout/IconLabelList"/>
    <dgm:cxn modelId="{906E4F56-980F-40CE-AC1B-068543D9093E}" type="presParOf" srcId="{C65C88BB-D95F-4B27-9D52-9E2A360C0AD2}" destId="{1B39460B-609E-4276-8366-9D69CB98DBCA}" srcOrd="0" destOrd="0" presId="urn:microsoft.com/office/officeart/2018/2/layout/IconLabelList"/>
    <dgm:cxn modelId="{F975A592-AEA4-49F5-B030-1301E07184F0}" type="presParOf" srcId="{C65C88BB-D95F-4B27-9D52-9E2A360C0AD2}" destId="{0ABC974C-A8B6-41F8-A6B9-33475CA4AC90}" srcOrd="1" destOrd="0" presId="urn:microsoft.com/office/officeart/2018/2/layout/IconLabelList"/>
    <dgm:cxn modelId="{C06FED1F-E2D4-40B8-A74A-FDEBFE4F62D7}" type="presParOf" srcId="{C65C88BB-D95F-4B27-9D52-9E2A360C0AD2}" destId="{F12AF999-9A7F-441B-B7A8-2CA9310BB6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F6ECB8-8E08-421E-ADAF-3BBFD3437F1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F1CDF07-8488-4539-A830-B53076ECF31A}">
      <dgm:prSet custT="1"/>
      <dgm:spPr/>
      <dgm:t>
        <a:bodyPr/>
        <a:lstStyle/>
        <a:p>
          <a:pPr>
            <a:defRPr cap="all"/>
          </a:pPr>
          <a:r>
            <a:rPr lang="en-US" sz="2000" b="1" dirty="0"/>
            <a:t>Accept and celebrate differences</a:t>
          </a:r>
          <a:endParaRPr lang="en-US" sz="2000" dirty="0"/>
        </a:p>
      </dgm:t>
    </dgm:pt>
    <dgm:pt modelId="{7837E97B-86F3-453A-AF58-D50F6F00C0D1}" type="parTrans" cxnId="{BA3EFDA1-AEA1-4DEA-8FCA-144B3FEB54A6}">
      <dgm:prSet/>
      <dgm:spPr/>
      <dgm:t>
        <a:bodyPr/>
        <a:lstStyle/>
        <a:p>
          <a:endParaRPr lang="en-US"/>
        </a:p>
      </dgm:t>
    </dgm:pt>
    <dgm:pt modelId="{B7CEB1B7-8778-4CCD-8E91-BBE8CBE72BF0}" type="sibTrans" cxnId="{BA3EFDA1-AEA1-4DEA-8FCA-144B3FEB54A6}">
      <dgm:prSet/>
      <dgm:spPr/>
      <dgm:t>
        <a:bodyPr/>
        <a:lstStyle/>
        <a:p>
          <a:endParaRPr lang="en-US"/>
        </a:p>
      </dgm:t>
    </dgm:pt>
    <dgm:pt modelId="{681DC732-F0CF-4E93-B8A2-DF9075F46122}">
      <dgm:prSet/>
      <dgm:spPr/>
      <dgm:t>
        <a:bodyPr/>
        <a:lstStyle/>
        <a:p>
          <a:pPr>
            <a:defRPr cap="all"/>
          </a:pPr>
          <a:r>
            <a:rPr lang="en-US" b="1" dirty="0"/>
            <a:t>Develop your communication skills</a:t>
          </a:r>
          <a:endParaRPr lang="en-US" dirty="0"/>
        </a:p>
      </dgm:t>
    </dgm:pt>
    <dgm:pt modelId="{E5E7D637-8426-48C3-92D9-69772D72236E}" type="parTrans" cxnId="{E22F56A9-4F34-4B84-8723-6E2B3E3035DF}">
      <dgm:prSet/>
      <dgm:spPr/>
      <dgm:t>
        <a:bodyPr/>
        <a:lstStyle/>
        <a:p>
          <a:endParaRPr lang="en-US"/>
        </a:p>
      </dgm:t>
    </dgm:pt>
    <dgm:pt modelId="{9D2B5BB3-46DD-405C-8A0F-B2790A4D6000}" type="sibTrans" cxnId="{E22F56A9-4F34-4B84-8723-6E2B3E3035DF}">
      <dgm:prSet/>
      <dgm:spPr/>
      <dgm:t>
        <a:bodyPr/>
        <a:lstStyle/>
        <a:p>
          <a:endParaRPr lang="en-US"/>
        </a:p>
      </dgm:t>
    </dgm:pt>
    <dgm:pt modelId="{01D8BFF5-E6D6-44BF-A4E9-AC8718867630}">
      <dgm:prSet/>
      <dgm:spPr/>
      <dgm:t>
        <a:bodyPr/>
        <a:lstStyle/>
        <a:p>
          <a:pPr>
            <a:defRPr cap="all"/>
          </a:pPr>
          <a:r>
            <a:rPr lang="en-US" b="1" dirty="0"/>
            <a:t>Learn to give and take feedback</a:t>
          </a:r>
          <a:endParaRPr lang="en-US" dirty="0"/>
        </a:p>
      </dgm:t>
    </dgm:pt>
    <dgm:pt modelId="{4A3FB8CE-880C-497F-9DAB-AFBCB5C3A908}" type="parTrans" cxnId="{BCFE1CDB-A910-484A-8556-60B6CA7D8FCC}">
      <dgm:prSet/>
      <dgm:spPr/>
      <dgm:t>
        <a:bodyPr/>
        <a:lstStyle/>
        <a:p>
          <a:endParaRPr lang="en-US"/>
        </a:p>
      </dgm:t>
    </dgm:pt>
    <dgm:pt modelId="{33593F14-759D-4218-82C5-D076C913E756}" type="sibTrans" cxnId="{BCFE1CDB-A910-484A-8556-60B6CA7D8FCC}">
      <dgm:prSet/>
      <dgm:spPr/>
      <dgm:t>
        <a:bodyPr/>
        <a:lstStyle/>
        <a:p>
          <a:endParaRPr lang="en-US"/>
        </a:p>
      </dgm:t>
    </dgm:pt>
    <dgm:pt modelId="{7E4E656D-1FE8-4800-87E7-B4D941489D15}">
      <dgm:prSet/>
      <dgm:spPr/>
      <dgm:t>
        <a:bodyPr/>
        <a:lstStyle/>
        <a:p>
          <a:pPr>
            <a:defRPr cap="all"/>
          </a:pPr>
          <a:r>
            <a:rPr lang="en-US" b="1" dirty="0"/>
            <a:t>Develop empathy</a:t>
          </a:r>
          <a:endParaRPr lang="en-US" dirty="0"/>
        </a:p>
      </dgm:t>
    </dgm:pt>
    <dgm:pt modelId="{3C5E4E28-6E64-4148-A432-6F48359DC150}" type="parTrans" cxnId="{B3356457-9D1F-44C1-8FDF-42364EF3A928}">
      <dgm:prSet/>
      <dgm:spPr/>
      <dgm:t>
        <a:bodyPr/>
        <a:lstStyle/>
        <a:p>
          <a:endParaRPr lang="en-US"/>
        </a:p>
      </dgm:t>
    </dgm:pt>
    <dgm:pt modelId="{7E987302-92EA-40BD-B1C8-11E28E848682}" type="sibTrans" cxnId="{B3356457-9D1F-44C1-8FDF-42364EF3A928}">
      <dgm:prSet/>
      <dgm:spPr/>
      <dgm:t>
        <a:bodyPr/>
        <a:lstStyle/>
        <a:p>
          <a:endParaRPr lang="en-US"/>
        </a:p>
      </dgm:t>
    </dgm:pt>
    <dgm:pt modelId="{8EEE9D81-5BBE-440A-9DDA-0B2FD99091F6}" type="pres">
      <dgm:prSet presAssocID="{B8F6ECB8-8E08-421E-ADAF-3BBFD3437F18}" presName="root" presStyleCnt="0">
        <dgm:presLayoutVars>
          <dgm:dir/>
          <dgm:resizeHandles val="exact"/>
        </dgm:presLayoutVars>
      </dgm:prSet>
      <dgm:spPr/>
    </dgm:pt>
    <dgm:pt modelId="{47594AD4-73AF-42C2-92AD-BBB1E6A83932}" type="pres">
      <dgm:prSet presAssocID="{EF1CDF07-8488-4539-A830-B53076ECF31A}" presName="compNode" presStyleCnt="0"/>
      <dgm:spPr/>
    </dgm:pt>
    <dgm:pt modelId="{4FF1EAAF-B30C-4844-9C94-EB079273359D}" type="pres">
      <dgm:prSet presAssocID="{EF1CDF07-8488-4539-A830-B53076ECF31A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FC6C9FB-1ECB-4E31-B8B4-7FA7ED5A538C}" type="pres">
      <dgm:prSet presAssocID="{EF1CDF07-8488-4539-A830-B53076ECF31A}" presName="iconRect" presStyleLbl="node1" presStyleIdx="0" presStyleCnt="4" custScaleX="145915" custScaleY="14166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 outline"/>
        </a:ext>
      </dgm:extLst>
    </dgm:pt>
    <dgm:pt modelId="{CBA11A73-258D-426F-A4FB-7C663F653D02}" type="pres">
      <dgm:prSet presAssocID="{EF1CDF07-8488-4539-A830-B53076ECF31A}" presName="spaceRect" presStyleCnt="0"/>
      <dgm:spPr/>
    </dgm:pt>
    <dgm:pt modelId="{D9793A0F-DE41-41E4-A866-576F1BA018A8}" type="pres">
      <dgm:prSet presAssocID="{EF1CDF07-8488-4539-A830-B53076ECF31A}" presName="textRect" presStyleLbl="revTx" presStyleIdx="0" presStyleCnt="4">
        <dgm:presLayoutVars>
          <dgm:chMax val="1"/>
          <dgm:chPref val="1"/>
        </dgm:presLayoutVars>
      </dgm:prSet>
      <dgm:spPr/>
    </dgm:pt>
    <dgm:pt modelId="{A3572AD8-6238-459F-B2D1-7DF74DBF592B}" type="pres">
      <dgm:prSet presAssocID="{B7CEB1B7-8778-4CCD-8E91-BBE8CBE72BF0}" presName="sibTrans" presStyleCnt="0"/>
      <dgm:spPr/>
    </dgm:pt>
    <dgm:pt modelId="{51E62A14-DC9F-405D-911D-0602948BD275}" type="pres">
      <dgm:prSet presAssocID="{681DC732-F0CF-4E93-B8A2-DF9075F46122}" presName="compNode" presStyleCnt="0"/>
      <dgm:spPr/>
    </dgm:pt>
    <dgm:pt modelId="{D22D02F3-95FC-4494-97C4-5F2253D13B34}" type="pres">
      <dgm:prSet presAssocID="{681DC732-F0CF-4E93-B8A2-DF9075F46122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7434045-7632-4757-AF03-AF49A55BF2BC}" type="pres">
      <dgm:prSet presAssocID="{681DC732-F0CF-4E93-B8A2-DF9075F461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00C5DB0-89E9-4F92-9E1C-8E6338FC5519}" type="pres">
      <dgm:prSet presAssocID="{681DC732-F0CF-4E93-B8A2-DF9075F46122}" presName="spaceRect" presStyleCnt="0"/>
      <dgm:spPr/>
    </dgm:pt>
    <dgm:pt modelId="{9EC45B6D-6C0B-4088-927C-F2EEC89388A1}" type="pres">
      <dgm:prSet presAssocID="{681DC732-F0CF-4E93-B8A2-DF9075F46122}" presName="textRect" presStyleLbl="revTx" presStyleIdx="1" presStyleCnt="4">
        <dgm:presLayoutVars>
          <dgm:chMax val="1"/>
          <dgm:chPref val="1"/>
        </dgm:presLayoutVars>
      </dgm:prSet>
      <dgm:spPr/>
    </dgm:pt>
    <dgm:pt modelId="{3BE3B12A-AFB2-430D-B1A7-1AA3082C16CE}" type="pres">
      <dgm:prSet presAssocID="{9D2B5BB3-46DD-405C-8A0F-B2790A4D6000}" presName="sibTrans" presStyleCnt="0"/>
      <dgm:spPr/>
    </dgm:pt>
    <dgm:pt modelId="{4E69025A-C537-47BC-A372-70B0DEC31FCA}" type="pres">
      <dgm:prSet presAssocID="{01D8BFF5-E6D6-44BF-A4E9-AC8718867630}" presName="compNode" presStyleCnt="0"/>
      <dgm:spPr/>
    </dgm:pt>
    <dgm:pt modelId="{CFA45337-7B77-4F2F-AA36-F972E638709E}" type="pres">
      <dgm:prSet presAssocID="{01D8BFF5-E6D6-44BF-A4E9-AC871886763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55F6293-12C2-4934-B99D-00E3118A6F0F}" type="pres">
      <dgm:prSet presAssocID="{01D8BFF5-E6D6-44BF-A4E9-AC87188676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EACF05F-CC0A-485A-A3BE-161B0518690D}" type="pres">
      <dgm:prSet presAssocID="{01D8BFF5-E6D6-44BF-A4E9-AC8718867630}" presName="spaceRect" presStyleCnt="0"/>
      <dgm:spPr/>
    </dgm:pt>
    <dgm:pt modelId="{74D03DF8-6736-4977-8218-84FF5C404B3C}" type="pres">
      <dgm:prSet presAssocID="{01D8BFF5-E6D6-44BF-A4E9-AC8718867630}" presName="textRect" presStyleLbl="revTx" presStyleIdx="2" presStyleCnt="4">
        <dgm:presLayoutVars>
          <dgm:chMax val="1"/>
          <dgm:chPref val="1"/>
        </dgm:presLayoutVars>
      </dgm:prSet>
      <dgm:spPr/>
    </dgm:pt>
    <dgm:pt modelId="{2908C76C-212C-4427-A39C-0A4A7F740AE1}" type="pres">
      <dgm:prSet presAssocID="{33593F14-759D-4218-82C5-D076C913E756}" presName="sibTrans" presStyleCnt="0"/>
      <dgm:spPr/>
    </dgm:pt>
    <dgm:pt modelId="{A344A8D6-066B-49CA-800A-1FB2963073F7}" type="pres">
      <dgm:prSet presAssocID="{7E4E656D-1FE8-4800-87E7-B4D941489D15}" presName="compNode" presStyleCnt="0"/>
      <dgm:spPr/>
    </dgm:pt>
    <dgm:pt modelId="{F381F115-402D-4EF4-AADF-8D1DBB74E8E8}" type="pres">
      <dgm:prSet presAssocID="{7E4E656D-1FE8-4800-87E7-B4D941489D1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97FAE8E-BE61-452A-9B03-6C2E59040D98}" type="pres">
      <dgm:prSet presAssocID="{7E4E656D-1FE8-4800-87E7-B4D941489D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A010BC8A-E688-4AB3-8CCE-F9B6DDC6E0A7}" type="pres">
      <dgm:prSet presAssocID="{7E4E656D-1FE8-4800-87E7-B4D941489D15}" presName="spaceRect" presStyleCnt="0"/>
      <dgm:spPr/>
    </dgm:pt>
    <dgm:pt modelId="{7A852E19-2020-4E93-AF70-F11E21DE1D70}" type="pres">
      <dgm:prSet presAssocID="{7E4E656D-1FE8-4800-87E7-B4D941489D1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898EF05-7257-40D9-B912-3035E1C8B99A}" type="presOf" srcId="{681DC732-F0CF-4E93-B8A2-DF9075F46122}" destId="{9EC45B6D-6C0B-4088-927C-F2EEC89388A1}" srcOrd="0" destOrd="0" presId="urn:microsoft.com/office/officeart/2018/5/layout/IconLeafLabelList"/>
    <dgm:cxn modelId="{38C31F48-7C37-4A78-B7DA-173D34C4BCAE}" type="presOf" srcId="{01D8BFF5-E6D6-44BF-A4E9-AC8718867630}" destId="{74D03DF8-6736-4977-8218-84FF5C404B3C}" srcOrd="0" destOrd="0" presId="urn:microsoft.com/office/officeart/2018/5/layout/IconLeafLabelList"/>
    <dgm:cxn modelId="{0A73D254-F3E1-4D7F-B5CC-A527CD954163}" type="presOf" srcId="{EF1CDF07-8488-4539-A830-B53076ECF31A}" destId="{D9793A0F-DE41-41E4-A866-576F1BA018A8}" srcOrd="0" destOrd="0" presId="urn:microsoft.com/office/officeart/2018/5/layout/IconLeafLabelList"/>
    <dgm:cxn modelId="{B3356457-9D1F-44C1-8FDF-42364EF3A928}" srcId="{B8F6ECB8-8E08-421E-ADAF-3BBFD3437F18}" destId="{7E4E656D-1FE8-4800-87E7-B4D941489D15}" srcOrd="3" destOrd="0" parTransId="{3C5E4E28-6E64-4148-A432-6F48359DC150}" sibTransId="{7E987302-92EA-40BD-B1C8-11E28E848682}"/>
    <dgm:cxn modelId="{BA3EFDA1-AEA1-4DEA-8FCA-144B3FEB54A6}" srcId="{B8F6ECB8-8E08-421E-ADAF-3BBFD3437F18}" destId="{EF1CDF07-8488-4539-A830-B53076ECF31A}" srcOrd="0" destOrd="0" parTransId="{7837E97B-86F3-453A-AF58-D50F6F00C0D1}" sibTransId="{B7CEB1B7-8778-4CCD-8E91-BBE8CBE72BF0}"/>
    <dgm:cxn modelId="{E22F56A9-4F34-4B84-8723-6E2B3E3035DF}" srcId="{B8F6ECB8-8E08-421E-ADAF-3BBFD3437F18}" destId="{681DC732-F0CF-4E93-B8A2-DF9075F46122}" srcOrd="1" destOrd="0" parTransId="{E5E7D637-8426-48C3-92D9-69772D72236E}" sibTransId="{9D2B5BB3-46DD-405C-8A0F-B2790A4D6000}"/>
    <dgm:cxn modelId="{86514DCF-C3CF-4B92-8832-0FB8B23A0E78}" type="presOf" srcId="{B8F6ECB8-8E08-421E-ADAF-3BBFD3437F18}" destId="{8EEE9D81-5BBE-440A-9DDA-0B2FD99091F6}" srcOrd="0" destOrd="0" presId="urn:microsoft.com/office/officeart/2018/5/layout/IconLeafLabelList"/>
    <dgm:cxn modelId="{BCFE1CDB-A910-484A-8556-60B6CA7D8FCC}" srcId="{B8F6ECB8-8E08-421E-ADAF-3BBFD3437F18}" destId="{01D8BFF5-E6D6-44BF-A4E9-AC8718867630}" srcOrd="2" destOrd="0" parTransId="{4A3FB8CE-880C-497F-9DAB-AFBCB5C3A908}" sibTransId="{33593F14-759D-4218-82C5-D076C913E756}"/>
    <dgm:cxn modelId="{2C2C1FF1-1AED-4980-8FEA-13E51A6F9A84}" type="presOf" srcId="{7E4E656D-1FE8-4800-87E7-B4D941489D15}" destId="{7A852E19-2020-4E93-AF70-F11E21DE1D70}" srcOrd="0" destOrd="0" presId="urn:microsoft.com/office/officeart/2018/5/layout/IconLeafLabelList"/>
    <dgm:cxn modelId="{C64DCB85-A870-4394-8E0F-92657B856506}" type="presParOf" srcId="{8EEE9D81-5BBE-440A-9DDA-0B2FD99091F6}" destId="{47594AD4-73AF-42C2-92AD-BBB1E6A83932}" srcOrd="0" destOrd="0" presId="urn:microsoft.com/office/officeart/2018/5/layout/IconLeafLabelList"/>
    <dgm:cxn modelId="{18EE877E-9364-4485-A07A-533CA78E16BD}" type="presParOf" srcId="{47594AD4-73AF-42C2-92AD-BBB1E6A83932}" destId="{4FF1EAAF-B30C-4844-9C94-EB079273359D}" srcOrd="0" destOrd="0" presId="urn:microsoft.com/office/officeart/2018/5/layout/IconLeafLabelList"/>
    <dgm:cxn modelId="{ACFDDDED-CADD-466B-B7CE-211264A3F124}" type="presParOf" srcId="{47594AD4-73AF-42C2-92AD-BBB1E6A83932}" destId="{9FC6C9FB-1ECB-4E31-B8B4-7FA7ED5A538C}" srcOrd="1" destOrd="0" presId="urn:microsoft.com/office/officeart/2018/5/layout/IconLeafLabelList"/>
    <dgm:cxn modelId="{DFAA7D81-B28A-4F91-AE06-0B5821B38C3A}" type="presParOf" srcId="{47594AD4-73AF-42C2-92AD-BBB1E6A83932}" destId="{CBA11A73-258D-426F-A4FB-7C663F653D02}" srcOrd="2" destOrd="0" presId="urn:microsoft.com/office/officeart/2018/5/layout/IconLeafLabelList"/>
    <dgm:cxn modelId="{8CA81FE0-A9D8-45D7-A036-BDF653088E5F}" type="presParOf" srcId="{47594AD4-73AF-42C2-92AD-BBB1E6A83932}" destId="{D9793A0F-DE41-41E4-A866-576F1BA018A8}" srcOrd="3" destOrd="0" presId="urn:microsoft.com/office/officeart/2018/5/layout/IconLeafLabelList"/>
    <dgm:cxn modelId="{1CD65D95-EC4D-4673-9A8A-42E3F8D97123}" type="presParOf" srcId="{8EEE9D81-5BBE-440A-9DDA-0B2FD99091F6}" destId="{A3572AD8-6238-459F-B2D1-7DF74DBF592B}" srcOrd="1" destOrd="0" presId="urn:microsoft.com/office/officeart/2018/5/layout/IconLeafLabelList"/>
    <dgm:cxn modelId="{73390403-1DBF-44B1-8398-23289A9AC8AB}" type="presParOf" srcId="{8EEE9D81-5BBE-440A-9DDA-0B2FD99091F6}" destId="{51E62A14-DC9F-405D-911D-0602948BD275}" srcOrd="2" destOrd="0" presId="urn:microsoft.com/office/officeart/2018/5/layout/IconLeafLabelList"/>
    <dgm:cxn modelId="{30947030-54FC-466E-99F5-564DF1EDE03E}" type="presParOf" srcId="{51E62A14-DC9F-405D-911D-0602948BD275}" destId="{D22D02F3-95FC-4494-97C4-5F2253D13B34}" srcOrd="0" destOrd="0" presId="urn:microsoft.com/office/officeart/2018/5/layout/IconLeafLabelList"/>
    <dgm:cxn modelId="{55BD293B-1C22-4C42-84C6-7BB3BAC7BACE}" type="presParOf" srcId="{51E62A14-DC9F-405D-911D-0602948BD275}" destId="{E7434045-7632-4757-AF03-AF49A55BF2BC}" srcOrd="1" destOrd="0" presId="urn:microsoft.com/office/officeart/2018/5/layout/IconLeafLabelList"/>
    <dgm:cxn modelId="{BBBDB2E2-13ED-4565-9272-1D450A4F53BE}" type="presParOf" srcId="{51E62A14-DC9F-405D-911D-0602948BD275}" destId="{900C5DB0-89E9-4F92-9E1C-8E6338FC5519}" srcOrd="2" destOrd="0" presId="urn:microsoft.com/office/officeart/2018/5/layout/IconLeafLabelList"/>
    <dgm:cxn modelId="{B6413CE0-64A4-4841-AB3F-0F96D4ABBCAC}" type="presParOf" srcId="{51E62A14-DC9F-405D-911D-0602948BD275}" destId="{9EC45B6D-6C0B-4088-927C-F2EEC89388A1}" srcOrd="3" destOrd="0" presId="urn:microsoft.com/office/officeart/2018/5/layout/IconLeafLabelList"/>
    <dgm:cxn modelId="{2FE47E31-6B9A-4D5A-B1E6-C17EDE428585}" type="presParOf" srcId="{8EEE9D81-5BBE-440A-9DDA-0B2FD99091F6}" destId="{3BE3B12A-AFB2-430D-B1A7-1AA3082C16CE}" srcOrd="3" destOrd="0" presId="urn:microsoft.com/office/officeart/2018/5/layout/IconLeafLabelList"/>
    <dgm:cxn modelId="{F7DA0F4B-1686-42E8-B684-AC5572C4003F}" type="presParOf" srcId="{8EEE9D81-5BBE-440A-9DDA-0B2FD99091F6}" destId="{4E69025A-C537-47BC-A372-70B0DEC31FCA}" srcOrd="4" destOrd="0" presId="urn:microsoft.com/office/officeart/2018/5/layout/IconLeafLabelList"/>
    <dgm:cxn modelId="{FA1B5D7F-E980-4F3C-8506-0AAA1C5F3153}" type="presParOf" srcId="{4E69025A-C537-47BC-A372-70B0DEC31FCA}" destId="{CFA45337-7B77-4F2F-AA36-F972E638709E}" srcOrd="0" destOrd="0" presId="urn:microsoft.com/office/officeart/2018/5/layout/IconLeafLabelList"/>
    <dgm:cxn modelId="{D79F0C53-26C6-4CAF-A53D-AF2B234F773F}" type="presParOf" srcId="{4E69025A-C537-47BC-A372-70B0DEC31FCA}" destId="{E55F6293-12C2-4934-B99D-00E3118A6F0F}" srcOrd="1" destOrd="0" presId="urn:microsoft.com/office/officeart/2018/5/layout/IconLeafLabelList"/>
    <dgm:cxn modelId="{A3F82B1D-1363-43F2-8EEA-000E712F40EE}" type="presParOf" srcId="{4E69025A-C537-47BC-A372-70B0DEC31FCA}" destId="{0EACF05F-CC0A-485A-A3BE-161B0518690D}" srcOrd="2" destOrd="0" presId="urn:microsoft.com/office/officeart/2018/5/layout/IconLeafLabelList"/>
    <dgm:cxn modelId="{15544D83-255A-4C02-8E5E-69F3E44004F0}" type="presParOf" srcId="{4E69025A-C537-47BC-A372-70B0DEC31FCA}" destId="{74D03DF8-6736-4977-8218-84FF5C404B3C}" srcOrd="3" destOrd="0" presId="urn:microsoft.com/office/officeart/2018/5/layout/IconLeafLabelList"/>
    <dgm:cxn modelId="{5E83A12C-9AAF-490B-9E57-6F1F82E5F336}" type="presParOf" srcId="{8EEE9D81-5BBE-440A-9DDA-0B2FD99091F6}" destId="{2908C76C-212C-4427-A39C-0A4A7F740AE1}" srcOrd="5" destOrd="0" presId="urn:microsoft.com/office/officeart/2018/5/layout/IconLeafLabelList"/>
    <dgm:cxn modelId="{137DD5E4-3C30-40D2-8372-D13144EB0070}" type="presParOf" srcId="{8EEE9D81-5BBE-440A-9DDA-0B2FD99091F6}" destId="{A344A8D6-066B-49CA-800A-1FB2963073F7}" srcOrd="6" destOrd="0" presId="urn:microsoft.com/office/officeart/2018/5/layout/IconLeafLabelList"/>
    <dgm:cxn modelId="{7C3657D0-60F5-40C2-826E-EDE5B35A2455}" type="presParOf" srcId="{A344A8D6-066B-49CA-800A-1FB2963073F7}" destId="{F381F115-402D-4EF4-AADF-8D1DBB74E8E8}" srcOrd="0" destOrd="0" presId="urn:microsoft.com/office/officeart/2018/5/layout/IconLeafLabelList"/>
    <dgm:cxn modelId="{0001563B-94ED-4588-AF1F-1A1BFBEA5FDC}" type="presParOf" srcId="{A344A8D6-066B-49CA-800A-1FB2963073F7}" destId="{897FAE8E-BE61-452A-9B03-6C2E59040D98}" srcOrd="1" destOrd="0" presId="urn:microsoft.com/office/officeart/2018/5/layout/IconLeafLabelList"/>
    <dgm:cxn modelId="{D604CB1D-2B19-400A-BFAB-15515837DA3F}" type="presParOf" srcId="{A344A8D6-066B-49CA-800A-1FB2963073F7}" destId="{A010BC8A-E688-4AB3-8CCE-F9B6DDC6E0A7}" srcOrd="2" destOrd="0" presId="urn:microsoft.com/office/officeart/2018/5/layout/IconLeafLabelList"/>
    <dgm:cxn modelId="{65433F28-C902-4F7A-8307-9ECD9315DB1B}" type="presParOf" srcId="{A344A8D6-066B-49CA-800A-1FB2963073F7}" destId="{7A852E19-2020-4E93-AF70-F11E21DE1D7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B6514-4FD9-42A7-8998-91D48AC77C45}">
      <dsp:nvSpPr>
        <dsp:cNvPr id="0" name=""/>
        <dsp:cNvSpPr/>
      </dsp:nvSpPr>
      <dsp:spPr>
        <a:xfrm>
          <a:off x="0" y="0"/>
          <a:ext cx="3286125" cy="43575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Understand how friendships can develop as </a:t>
          </a:r>
          <a:br>
            <a:rPr lang="en-US" sz="2400" kern="1200" dirty="0"/>
          </a:br>
          <a:r>
            <a:rPr lang="en-US" sz="2400" kern="1200" dirty="0"/>
            <a:t>time passes.</a:t>
          </a:r>
        </a:p>
      </dsp:txBody>
      <dsp:txXfrm>
        <a:off x="0" y="1655859"/>
        <a:ext cx="3286125" cy="2614514"/>
      </dsp:txXfrm>
    </dsp:sp>
    <dsp:sp modelId="{D0755B80-442A-4D65-9322-A4A98AF3B36D}">
      <dsp:nvSpPr>
        <dsp:cNvPr id="0" name=""/>
        <dsp:cNvSpPr/>
      </dsp:nvSpPr>
      <dsp:spPr>
        <a:xfrm>
          <a:off x="989433" y="435752"/>
          <a:ext cx="1307257" cy="13072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0876" y="627195"/>
        <a:ext cx="924371" cy="924371"/>
      </dsp:txXfrm>
    </dsp:sp>
    <dsp:sp modelId="{CFB1BFE7-7594-42CE-A457-762FF73FB4E6}">
      <dsp:nvSpPr>
        <dsp:cNvPr id="0" name=""/>
        <dsp:cNvSpPr/>
      </dsp:nvSpPr>
      <dsp:spPr>
        <a:xfrm>
          <a:off x="0" y="4357452"/>
          <a:ext cx="3286125" cy="72"/>
        </a:xfrm>
        <a:prstGeom prst="rect">
          <a:avLst/>
        </a:prstGeom>
        <a:solidFill>
          <a:schemeClr val="accent5">
            <a:hueOff val="-235826"/>
            <a:satOff val="12659"/>
            <a:lumOff val="3804"/>
            <a:alphaOff val="0"/>
          </a:schemeClr>
        </a:solidFill>
        <a:ln w="12700" cap="flat" cmpd="sng" algn="ctr">
          <a:solidFill>
            <a:schemeClr val="accent5">
              <a:hueOff val="-235826"/>
              <a:satOff val="12659"/>
              <a:lumOff val="3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6E61C-6690-4B8E-AF41-178BA2670AFE}">
      <dsp:nvSpPr>
        <dsp:cNvPr id="0" name=""/>
        <dsp:cNvSpPr/>
      </dsp:nvSpPr>
      <dsp:spPr>
        <a:xfrm>
          <a:off x="3614737" y="0"/>
          <a:ext cx="3286125" cy="4357524"/>
        </a:xfrm>
        <a:prstGeom prst="rect">
          <a:avLst/>
        </a:prstGeom>
        <a:solidFill>
          <a:schemeClr val="accent5">
            <a:tint val="40000"/>
            <a:alpha val="90000"/>
            <a:hueOff val="-427895"/>
            <a:satOff val="46272"/>
            <a:lumOff val="400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27895"/>
              <a:satOff val="46272"/>
              <a:lumOff val="40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Recognise</a:t>
          </a:r>
          <a:r>
            <a:rPr lang="en-US" sz="2400" kern="1200" dirty="0"/>
            <a:t> the qualities that </a:t>
          </a:r>
          <a:br>
            <a:rPr lang="en-US" sz="2400" kern="1200" dirty="0"/>
          </a:br>
          <a:r>
            <a:rPr lang="en-US" sz="2400" kern="1200" dirty="0"/>
            <a:t>are needed in </a:t>
          </a:r>
          <a:br>
            <a:rPr lang="en-US" sz="2400" kern="1200" dirty="0"/>
          </a:br>
          <a:r>
            <a:rPr lang="en-US" sz="2400" kern="1200" dirty="0"/>
            <a:t>a friendship.</a:t>
          </a:r>
        </a:p>
      </dsp:txBody>
      <dsp:txXfrm>
        <a:off x="3614737" y="1655859"/>
        <a:ext cx="3286125" cy="2614514"/>
      </dsp:txXfrm>
    </dsp:sp>
    <dsp:sp modelId="{A189AB52-FE78-4C0B-AF91-C2ED93529F86}">
      <dsp:nvSpPr>
        <dsp:cNvPr id="0" name=""/>
        <dsp:cNvSpPr/>
      </dsp:nvSpPr>
      <dsp:spPr>
        <a:xfrm>
          <a:off x="4604171" y="435752"/>
          <a:ext cx="1307257" cy="1307257"/>
        </a:xfrm>
        <a:prstGeom prst="ellipse">
          <a:avLst/>
        </a:prstGeom>
        <a:solidFill>
          <a:schemeClr val="accent5">
            <a:hueOff val="-471651"/>
            <a:satOff val="25318"/>
            <a:lumOff val="7608"/>
            <a:alphaOff val="0"/>
          </a:schemeClr>
        </a:solidFill>
        <a:ln w="12700" cap="flat" cmpd="sng" algn="ctr">
          <a:solidFill>
            <a:schemeClr val="accent5">
              <a:hueOff val="-471651"/>
              <a:satOff val="25318"/>
              <a:lumOff val="7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5614" y="627195"/>
        <a:ext cx="924371" cy="924371"/>
      </dsp:txXfrm>
    </dsp:sp>
    <dsp:sp modelId="{F0DAEC23-2771-4527-9D15-E56CC06F49BE}">
      <dsp:nvSpPr>
        <dsp:cNvPr id="0" name=""/>
        <dsp:cNvSpPr/>
      </dsp:nvSpPr>
      <dsp:spPr>
        <a:xfrm>
          <a:off x="3614737" y="4357452"/>
          <a:ext cx="3286125" cy="72"/>
        </a:xfrm>
        <a:prstGeom prst="rect">
          <a:avLst/>
        </a:prstGeom>
        <a:solidFill>
          <a:schemeClr val="accent5">
            <a:hueOff val="-707477"/>
            <a:satOff val="37976"/>
            <a:lumOff val="11411"/>
            <a:alphaOff val="0"/>
          </a:schemeClr>
        </a:solidFill>
        <a:ln w="12700" cap="flat" cmpd="sng" algn="ctr">
          <a:solidFill>
            <a:schemeClr val="accent5">
              <a:hueOff val="-707477"/>
              <a:satOff val="37976"/>
              <a:lumOff val="11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8E904-D614-40C6-97A8-7A954ABFD846}">
      <dsp:nvSpPr>
        <dsp:cNvPr id="0" name=""/>
        <dsp:cNvSpPr/>
      </dsp:nvSpPr>
      <dsp:spPr>
        <a:xfrm>
          <a:off x="7229475" y="0"/>
          <a:ext cx="3286125" cy="4357524"/>
        </a:xfrm>
        <a:prstGeom prst="rect">
          <a:avLst/>
        </a:prstGeom>
        <a:solidFill>
          <a:schemeClr val="accent5">
            <a:tint val="40000"/>
            <a:alpha val="90000"/>
            <a:hueOff val="-855789"/>
            <a:satOff val="92544"/>
            <a:lumOff val="801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55789"/>
              <a:satOff val="92544"/>
              <a:lumOff val="80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Comment on the ways to be a good friend and what not to do when maintaining relationships.</a:t>
          </a:r>
        </a:p>
      </dsp:txBody>
      <dsp:txXfrm>
        <a:off x="7229475" y="1655859"/>
        <a:ext cx="3286125" cy="2614514"/>
      </dsp:txXfrm>
    </dsp:sp>
    <dsp:sp modelId="{558AFDCE-69C1-47A8-A81B-9F008824A4B8}">
      <dsp:nvSpPr>
        <dsp:cNvPr id="0" name=""/>
        <dsp:cNvSpPr/>
      </dsp:nvSpPr>
      <dsp:spPr>
        <a:xfrm>
          <a:off x="8218908" y="435752"/>
          <a:ext cx="1307257" cy="1307257"/>
        </a:xfrm>
        <a:prstGeom prst="ellipse">
          <a:avLst/>
        </a:prstGeom>
        <a:solidFill>
          <a:schemeClr val="accent5">
            <a:hueOff val="-943302"/>
            <a:satOff val="50635"/>
            <a:lumOff val="15215"/>
            <a:alphaOff val="0"/>
          </a:schemeClr>
        </a:solidFill>
        <a:ln w="12700" cap="flat" cmpd="sng" algn="ctr">
          <a:solidFill>
            <a:schemeClr val="accent5">
              <a:hueOff val="-943302"/>
              <a:satOff val="50635"/>
              <a:lumOff val="152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0351" y="627195"/>
        <a:ext cx="924371" cy="924371"/>
      </dsp:txXfrm>
    </dsp:sp>
    <dsp:sp modelId="{A1D6F9D3-77DE-49B8-80D8-0D0E0D73BFBB}">
      <dsp:nvSpPr>
        <dsp:cNvPr id="0" name=""/>
        <dsp:cNvSpPr/>
      </dsp:nvSpPr>
      <dsp:spPr>
        <a:xfrm>
          <a:off x="7229475" y="4357452"/>
          <a:ext cx="3286125" cy="72"/>
        </a:xfrm>
        <a:prstGeom prst="rect">
          <a:avLst/>
        </a:prstGeom>
        <a:solidFill>
          <a:schemeClr val="accent5">
            <a:hueOff val="-1179128"/>
            <a:satOff val="63294"/>
            <a:lumOff val="19019"/>
            <a:alphaOff val="0"/>
          </a:schemeClr>
        </a:solidFill>
        <a:ln w="12700" cap="flat" cmpd="sng" algn="ctr">
          <a:solidFill>
            <a:schemeClr val="accent5">
              <a:hueOff val="-1179128"/>
              <a:satOff val="63294"/>
              <a:lumOff val="190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8868F-D6B2-439B-8C87-F5FFCFF7A162}">
      <dsp:nvSpPr>
        <dsp:cNvPr id="0" name=""/>
        <dsp:cNvSpPr/>
      </dsp:nvSpPr>
      <dsp:spPr>
        <a:xfrm>
          <a:off x="674477" y="568961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08F3D-7A39-4685-8BFC-12D2987205BE}">
      <dsp:nvSpPr>
        <dsp:cNvPr id="0" name=""/>
        <dsp:cNvSpPr/>
      </dsp:nvSpPr>
      <dsp:spPr>
        <a:xfrm>
          <a:off x="1076665" y="97114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3F5D-C1C0-4790-8752-849F04F020BB}">
      <dsp:nvSpPr>
        <dsp:cNvPr id="0" name=""/>
        <dsp:cNvSpPr/>
      </dsp:nvSpPr>
      <dsp:spPr>
        <a:xfrm>
          <a:off x="71196" y="3043962"/>
          <a:ext cx="309375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What qualities do you think are important </a:t>
          </a:r>
          <a:br>
            <a:rPr lang="en-US" sz="2200" kern="1200" dirty="0"/>
          </a:br>
          <a:r>
            <a:rPr lang="en-US" sz="2200" kern="1200" dirty="0"/>
            <a:t>in a friendship?</a:t>
          </a:r>
        </a:p>
      </dsp:txBody>
      <dsp:txXfrm>
        <a:off x="71196" y="3043962"/>
        <a:ext cx="3093750" cy="922500"/>
      </dsp:txXfrm>
    </dsp:sp>
    <dsp:sp modelId="{C73EDC52-0712-47E2-AB2B-94862483F8CB}">
      <dsp:nvSpPr>
        <dsp:cNvPr id="0" name=""/>
        <dsp:cNvSpPr/>
      </dsp:nvSpPr>
      <dsp:spPr>
        <a:xfrm>
          <a:off x="4309634" y="568961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8AA3E-0486-4D62-9459-6FA4C8221326}">
      <dsp:nvSpPr>
        <dsp:cNvPr id="0" name=""/>
        <dsp:cNvSpPr/>
      </dsp:nvSpPr>
      <dsp:spPr>
        <a:xfrm>
          <a:off x="4711821" y="97114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F01E5-450E-4373-8B1F-DDF3E71CD90E}">
      <dsp:nvSpPr>
        <dsp:cNvPr id="0" name=""/>
        <dsp:cNvSpPr/>
      </dsp:nvSpPr>
      <dsp:spPr>
        <a:xfrm>
          <a:off x="3706353" y="3043962"/>
          <a:ext cx="309375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Some examples include trust, loyalty, honesty.</a:t>
          </a:r>
        </a:p>
      </dsp:txBody>
      <dsp:txXfrm>
        <a:off x="3706353" y="3043962"/>
        <a:ext cx="3093750" cy="922500"/>
      </dsp:txXfrm>
    </dsp:sp>
    <dsp:sp modelId="{221AAB33-1848-4469-A33C-59633B21E6E9}">
      <dsp:nvSpPr>
        <dsp:cNvPr id="0" name=""/>
        <dsp:cNvSpPr/>
      </dsp:nvSpPr>
      <dsp:spPr>
        <a:xfrm>
          <a:off x="7944790" y="568961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B983B-9276-49D3-8DCA-EC2533E1DB8C}">
      <dsp:nvSpPr>
        <dsp:cNvPr id="0" name=""/>
        <dsp:cNvSpPr/>
      </dsp:nvSpPr>
      <dsp:spPr>
        <a:xfrm>
          <a:off x="8346978" y="97114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7263B-9D63-4418-B1F7-165ABB091FDD}">
      <dsp:nvSpPr>
        <dsp:cNvPr id="0" name=""/>
        <dsp:cNvSpPr/>
      </dsp:nvSpPr>
      <dsp:spPr>
        <a:xfrm>
          <a:off x="7341509" y="3043962"/>
          <a:ext cx="309375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solidFill>
                <a:schemeClr val="accent4">
                  <a:lumMod val="75000"/>
                </a:schemeClr>
              </a:solidFill>
            </a:rPr>
            <a:t>Make a list and discuss these with your class. </a:t>
          </a:r>
        </a:p>
      </dsp:txBody>
      <dsp:txXfrm>
        <a:off x="7341509" y="3043962"/>
        <a:ext cx="3093750" cy="92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33877-C928-472E-A922-F95DA7663D71}">
      <dsp:nvSpPr>
        <dsp:cNvPr id="0" name=""/>
        <dsp:cNvSpPr/>
      </dsp:nvSpPr>
      <dsp:spPr>
        <a:xfrm>
          <a:off x="875" y="385997"/>
          <a:ext cx="2868791" cy="28687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With the list of qualities you have made as a class, you are now going to rank them. </a:t>
          </a:r>
        </a:p>
      </dsp:txBody>
      <dsp:txXfrm>
        <a:off x="421000" y="806122"/>
        <a:ext cx="2028541" cy="2028541"/>
      </dsp:txXfrm>
    </dsp:sp>
    <dsp:sp modelId="{BDE38B11-137B-4982-ADE7-6EB583DBD98A}">
      <dsp:nvSpPr>
        <dsp:cNvPr id="0" name=""/>
        <dsp:cNvSpPr/>
      </dsp:nvSpPr>
      <dsp:spPr>
        <a:xfrm rot="5400000">
          <a:off x="3106342" y="1440278"/>
          <a:ext cx="1004077" cy="760229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06D40E-A298-4EEF-8B8A-823681F5B753}">
      <dsp:nvSpPr>
        <dsp:cNvPr id="0" name=""/>
        <dsp:cNvSpPr/>
      </dsp:nvSpPr>
      <dsp:spPr>
        <a:xfrm>
          <a:off x="4304062" y="385997"/>
          <a:ext cx="2868791" cy="2868791"/>
        </a:xfrm>
        <a:prstGeom prst="ellipse">
          <a:avLst/>
        </a:prstGeom>
        <a:gradFill rotWithShape="0">
          <a:gsLst>
            <a:gs pos="0">
              <a:schemeClr val="accent5">
                <a:hueOff val="-1179128"/>
                <a:satOff val="63294"/>
                <a:lumOff val="1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79128"/>
                <a:satOff val="63294"/>
                <a:lumOff val="1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79128"/>
                <a:satOff val="63294"/>
                <a:lumOff val="1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is up to you </a:t>
          </a:r>
          <a:br>
            <a:rPr lang="en-US" sz="2200" kern="1200" dirty="0"/>
          </a:br>
          <a:r>
            <a:rPr lang="en-US" sz="2200" kern="1200" dirty="0"/>
            <a:t>to decide the top five qualities that are needed and explain why you are choosing them.</a:t>
          </a:r>
        </a:p>
      </dsp:txBody>
      <dsp:txXfrm>
        <a:off x="4724187" y="806122"/>
        <a:ext cx="2028541" cy="2028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A27D1-C41A-4718-92C1-5D7474FE9F23}">
      <dsp:nvSpPr>
        <dsp:cNvPr id="0" name=""/>
        <dsp:cNvSpPr/>
      </dsp:nvSpPr>
      <dsp:spPr>
        <a:xfrm>
          <a:off x="257662" y="943"/>
          <a:ext cx="2783680" cy="1670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Listen</a:t>
          </a:r>
        </a:p>
      </dsp:txBody>
      <dsp:txXfrm>
        <a:off x="257662" y="943"/>
        <a:ext cx="2783680" cy="1670208"/>
      </dsp:txXfrm>
    </dsp:sp>
    <dsp:sp modelId="{8A4FE668-5440-41A5-AE44-7D0CC61787F2}">
      <dsp:nvSpPr>
        <dsp:cNvPr id="0" name=""/>
        <dsp:cNvSpPr/>
      </dsp:nvSpPr>
      <dsp:spPr>
        <a:xfrm>
          <a:off x="3319711" y="943"/>
          <a:ext cx="2783680" cy="1670208"/>
        </a:xfrm>
        <a:prstGeom prst="rect">
          <a:avLst/>
        </a:prstGeom>
        <a:solidFill>
          <a:schemeClr val="accent2">
            <a:hueOff val="-988980"/>
            <a:satOff val="4896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Make plans together</a:t>
          </a:r>
        </a:p>
      </dsp:txBody>
      <dsp:txXfrm>
        <a:off x="3319711" y="943"/>
        <a:ext cx="2783680" cy="1670208"/>
      </dsp:txXfrm>
    </dsp:sp>
    <dsp:sp modelId="{B74CD5F5-AA1E-4393-9682-274B16A722AE}">
      <dsp:nvSpPr>
        <dsp:cNvPr id="0" name=""/>
        <dsp:cNvSpPr/>
      </dsp:nvSpPr>
      <dsp:spPr>
        <a:xfrm>
          <a:off x="6381760" y="943"/>
          <a:ext cx="2783680" cy="1670208"/>
        </a:xfrm>
        <a:prstGeom prst="rect">
          <a:avLst/>
        </a:prstGeom>
        <a:solidFill>
          <a:schemeClr val="accent2">
            <a:hueOff val="-1977961"/>
            <a:satOff val="9793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Give advice</a:t>
          </a:r>
        </a:p>
      </dsp:txBody>
      <dsp:txXfrm>
        <a:off x="6381760" y="943"/>
        <a:ext cx="2783680" cy="1670208"/>
      </dsp:txXfrm>
    </dsp:sp>
    <dsp:sp modelId="{5EE89CB3-E2DB-472D-B95A-154EE2730903}">
      <dsp:nvSpPr>
        <dsp:cNvPr id="0" name=""/>
        <dsp:cNvSpPr/>
      </dsp:nvSpPr>
      <dsp:spPr>
        <a:xfrm>
          <a:off x="257662" y="1949520"/>
          <a:ext cx="2783680" cy="1670208"/>
        </a:xfrm>
        <a:prstGeom prst="rect">
          <a:avLst/>
        </a:prstGeom>
        <a:solidFill>
          <a:schemeClr val="accent2">
            <a:hueOff val="-2966941"/>
            <a:satOff val="14689"/>
            <a:lumOff val="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Always support their dreams and goals</a:t>
          </a:r>
        </a:p>
      </dsp:txBody>
      <dsp:txXfrm>
        <a:off x="257662" y="1949520"/>
        <a:ext cx="2783680" cy="1670208"/>
      </dsp:txXfrm>
    </dsp:sp>
    <dsp:sp modelId="{5E2941C3-46A7-4EE0-8BB4-A545F50BE7FC}">
      <dsp:nvSpPr>
        <dsp:cNvPr id="0" name=""/>
        <dsp:cNvSpPr/>
      </dsp:nvSpPr>
      <dsp:spPr>
        <a:xfrm>
          <a:off x="3319711" y="1949520"/>
          <a:ext cx="2783680" cy="1670208"/>
        </a:xfrm>
        <a:prstGeom prst="rect">
          <a:avLst/>
        </a:prstGeom>
        <a:solidFill>
          <a:schemeClr val="accent2">
            <a:hueOff val="-3955921"/>
            <a:satOff val="19586"/>
            <a:lumOff val="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Never belittle them</a:t>
          </a:r>
        </a:p>
      </dsp:txBody>
      <dsp:txXfrm>
        <a:off x="3319711" y="1949520"/>
        <a:ext cx="2783680" cy="1670208"/>
      </dsp:txXfrm>
    </dsp:sp>
    <dsp:sp modelId="{C3424E3D-9DE1-440B-9B87-09483A635411}">
      <dsp:nvSpPr>
        <dsp:cNvPr id="0" name=""/>
        <dsp:cNvSpPr/>
      </dsp:nvSpPr>
      <dsp:spPr>
        <a:xfrm>
          <a:off x="6381760" y="1949520"/>
          <a:ext cx="2783680" cy="1670208"/>
        </a:xfrm>
        <a:prstGeom prst="rect">
          <a:avLst/>
        </a:prstGeom>
        <a:solidFill>
          <a:schemeClr val="accent2">
            <a:hueOff val="-4944901"/>
            <a:satOff val="24482"/>
            <a:lumOff val="1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Always include them in group events</a:t>
          </a:r>
        </a:p>
      </dsp:txBody>
      <dsp:txXfrm>
        <a:off x="6381760" y="1949520"/>
        <a:ext cx="2783680" cy="1670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B0F6D-54F9-4BF5-A99B-7F85873D67BC}">
      <dsp:nvSpPr>
        <dsp:cNvPr id="0" name=""/>
        <dsp:cNvSpPr/>
      </dsp:nvSpPr>
      <dsp:spPr>
        <a:xfrm>
          <a:off x="1784415" y="321676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0FF13-0410-4D7D-B35D-15389DAE07B9}">
      <dsp:nvSpPr>
        <dsp:cNvPr id="0" name=""/>
        <dsp:cNvSpPr/>
      </dsp:nvSpPr>
      <dsp:spPr>
        <a:xfrm>
          <a:off x="534518" y="2607741"/>
          <a:ext cx="4408355" cy="172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 we are younger, our parents arranged our playdates and they were always present. Someone had to look </a:t>
          </a:r>
          <a:br>
            <a:rPr lang="en-US" sz="2200" kern="1200" dirty="0"/>
          </a:br>
          <a:r>
            <a:rPr lang="en-US" sz="2200" kern="1200" dirty="0"/>
            <a:t>after us because we were not able </a:t>
          </a:r>
          <a:br>
            <a:rPr lang="en-US" sz="2200" kern="1200" dirty="0"/>
          </a:br>
          <a:r>
            <a:rPr lang="en-US" sz="2200" kern="1200" dirty="0"/>
            <a:t>to look after ourselves alone. </a:t>
          </a:r>
        </a:p>
      </dsp:txBody>
      <dsp:txXfrm>
        <a:off x="534518" y="2607741"/>
        <a:ext cx="4408355" cy="1729882"/>
      </dsp:txXfrm>
    </dsp:sp>
    <dsp:sp modelId="{70A9C418-ED7E-4FFF-925E-B3EEB5F2303B}">
      <dsp:nvSpPr>
        <dsp:cNvPr id="0" name=""/>
        <dsp:cNvSpPr/>
      </dsp:nvSpPr>
      <dsp:spPr>
        <a:xfrm>
          <a:off x="7237093" y="352595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939E-D69D-4791-8A96-D49997971122}">
      <dsp:nvSpPr>
        <dsp:cNvPr id="0" name=""/>
        <dsp:cNvSpPr/>
      </dsp:nvSpPr>
      <dsp:spPr>
        <a:xfrm>
          <a:off x="5685092" y="2601814"/>
          <a:ext cx="5012563" cy="160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 we grow, we decide who our friends are, and the relationships become stronger as we start to share experiences together. </a:t>
          </a:r>
          <a:br>
            <a:rPr lang="en-US" sz="2200" kern="1200" dirty="0"/>
          </a:br>
          <a:r>
            <a:rPr lang="en-US" sz="2200" kern="1200" dirty="0"/>
            <a:t>We make new friends by joining sports clubs, in our class and out on yard.</a:t>
          </a:r>
        </a:p>
      </dsp:txBody>
      <dsp:txXfrm>
        <a:off x="5685092" y="2601814"/>
        <a:ext cx="5012563" cy="1606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2152-DBF4-4FF4-A92D-75E117EE288F}">
      <dsp:nvSpPr>
        <dsp:cNvPr id="0" name=""/>
        <dsp:cNvSpPr/>
      </dsp:nvSpPr>
      <dsp:spPr>
        <a:xfrm>
          <a:off x="1191242" y="274659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D6DFA-650B-4982-A4CB-C4A44AAF2CB1}">
      <dsp:nvSpPr>
        <dsp:cNvPr id="0" name=""/>
        <dsp:cNvSpPr/>
      </dsp:nvSpPr>
      <dsp:spPr>
        <a:xfrm>
          <a:off x="24898" y="2378101"/>
          <a:ext cx="4241250" cy="21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 we are children, </a:t>
          </a:r>
          <a:br>
            <a:rPr lang="en-US" sz="2200" kern="1200" dirty="0"/>
          </a:br>
          <a:r>
            <a:rPr lang="en-US" sz="2200" kern="1200" dirty="0"/>
            <a:t>we are outside playing games on </a:t>
          </a:r>
          <a:br>
            <a:rPr lang="en-US" sz="2200" kern="1200" dirty="0"/>
          </a:br>
          <a:r>
            <a:rPr lang="en-US" sz="2200" kern="1200" dirty="0"/>
            <a:t>the local green or on our streets. </a:t>
          </a:r>
        </a:p>
      </dsp:txBody>
      <dsp:txXfrm>
        <a:off x="24898" y="2378101"/>
        <a:ext cx="4241250" cy="2192087"/>
      </dsp:txXfrm>
    </dsp:sp>
    <dsp:sp modelId="{1B39460B-609E-4276-8366-9D69CB98DBCA}">
      <dsp:nvSpPr>
        <dsp:cNvPr id="0" name=""/>
        <dsp:cNvSpPr/>
      </dsp:nvSpPr>
      <dsp:spPr>
        <a:xfrm>
          <a:off x="7220666" y="274659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AF999-9A7F-441B-B7A8-2CA9310BB65E}">
      <dsp:nvSpPr>
        <dsp:cNvPr id="0" name=""/>
        <dsp:cNvSpPr/>
      </dsp:nvSpPr>
      <dsp:spPr>
        <a:xfrm>
          <a:off x="5008367" y="2378123"/>
          <a:ext cx="6333161" cy="21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 we become teenagers, we can change our friendship groups as we might go to different schools, develop new interests and meet </a:t>
          </a:r>
          <a:br>
            <a:rPr lang="en-US" sz="2200" kern="1200" dirty="0"/>
          </a:br>
          <a:r>
            <a:rPr lang="en-US" sz="2200" kern="1200" dirty="0"/>
            <a:t>new people. This is a normal transition at this age. </a:t>
          </a:r>
          <a:br>
            <a:rPr lang="en-US" sz="2200" kern="1200" dirty="0"/>
          </a:br>
          <a:r>
            <a:rPr lang="en-US" sz="2200" kern="1200" dirty="0"/>
            <a:t>We tend to stop playing games outside and have </a:t>
          </a:r>
          <a:br>
            <a:rPr lang="en-US" sz="2200" kern="1200" dirty="0"/>
          </a:br>
          <a:r>
            <a:rPr lang="en-US" sz="2200" kern="1200" dirty="0"/>
            <a:t>more interests in going to the cinema together or planning day trips as we become more responsible.</a:t>
          </a:r>
        </a:p>
      </dsp:txBody>
      <dsp:txXfrm>
        <a:off x="5008367" y="2378123"/>
        <a:ext cx="6333161" cy="2192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EAAF-B30C-4844-9C94-EB079273359D}">
      <dsp:nvSpPr>
        <dsp:cNvPr id="0" name=""/>
        <dsp:cNvSpPr/>
      </dsp:nvSpPr>
      <dsp:spPr>
        <a:xfrm>
          <a:off x="973190" y="922316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6C9FB-1ECB-4E31-B8B4-7FA7ED5A538C}">
      <dsp:nvSpPr>
        <dsp:cNvPr id="0" name=""/>
        <dsp:cNvSpPr/>
      </dsp:nvSpPr>
      <dsp:spPr>
        <a:xfrm>
          <a:off x="1076080" y="1040624"/>
          <a:ext cx="1058360" cy="10275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93A0F-DE41-41E4-A866-576F1BA018A8}">
      <dsp:nvSpPr>
        <dsp:cNvPr id="0" name=""/>
        <dsp:cNvSpPr/>
      </dsp:nvSpPr>
      <dsp:spPr>
        <a:xfrm>
          <a:off x="569079" y="2580207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Accept and celebrate differences</a:t>
          </a:r>
          <a:endParaRPr lang="en-US" sz="2000" kern="1200" dirty="0"/>
        </a:p>
      </dsp:txBody>
      <dsp:txXfrm>
        <a:off x="569079" y="2580207"/>
        <a:ext cx="2072362" cy="855000"/>
      </dsp:txXfrm>
    </dsp:sp>
    <dsp:sp modelId="{D22D02F3-95FC-4494-97C4-5F2253D13B34}">
      <dsp:nvSpPr>
        <dsp:cNvPr id="0" name=""/>
        <dsp:cNvSpPr/>
      </dsp:nvSpPr>
      <dsp:spPr>
        <a:xfrm>
          <a:off x="3408216" y="922316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34045-7632-4757-AF03-AF49A55BF2BC}">
      <dsp:nvSpPr>
        <dsp:cNvPr id="0" name=""/>
        <dsp:cNvSpPr/>
      </dsp:nvSpPr>
      <dsp:spPr>
        <a:xfrm>
          <a:off x="3677623" y="1191724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45B6D-6C0B-4088-927C-F2EEC89388A1}">
      <dsp:nvSpPr>
        <dsp:cNvPr id="0" name=""/>
        <dsp:cNvSpPr/>
      </dsp:nvSpPr>
      <dsp:spPr>
        <a:xfrm>
          <a:off x="3004105" y="2580207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Develop your communication skills</a:t>
          </a:r>
          <a:endParaRPr lang="en-US" sz="2000" kern="1200" dirty="0"/>
        </a:p>
      </dsp:txBody>
      <dsp:txXfrm>
        <a:off x="3004105" y="2580207"/>
        <a:ext cx="2072362" cy="855000"/>
      </dsp:txXfrm>
    </dsp:sp>
    <dsp:sp modelId="{CFA45337-7B77-4F2F-AA36-F972E638709E}">
      <dsp:nvSpPr>
        <dsp:cNvPr id="0" name=""/>
        <dsp:cNvSpPr/>
      </dsp:nvSpPr>
      <dsp:spPr>
        <a:xfrm>
          <a:off x="5843242" y="922316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F6293-12C2-4934-B99D-00E3118A6F0F}">
      <dsp:nvSpPr>
        <dsp:cNvPr id="0" name=""/>
        <dsp:cNvSpPr/>
      </dsp:nvSpPr>
      <dsp:spPr>
        <a:xfrm>
          <a:off x="6112649" y="1191724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03DF8-6736-4977-8218-84FF5C404B3C}">
      <dsp:nvSpPr>
        <dsp:cNvPr id="0" name=""/>
        <dsp:cNvSpPr/>
      </dsp:nvSpPr>
      <dsp:spPr>
        <a:xfrm>
          <a:off x="5439131" y="2580207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Learn to give and take feedback</a:t>
          </a:r>
          <a:endParaRPr lang="en-US" sz="2000" kern="1200" dirty="0"/>
        </a:p>
      </dsp:txBody>
      <dsp:txXfrm>
        <a:off x="5439131" y="2580207"/>
        <a:ext cx="2072362" cy="855000"/>
      </dsp:txXfrm>
    </dsp:sp>
    <dsp:sp modelId="{F381F115-402D-4EF4-AADF-8D1DBB74E8E8}">
      <dsp:nvSpPr>
        <dsp:cNvPr id="0" name=""/>
        <dsp:cNvSpPr/>
      </dsp:nvSpPr>
      <dsp:spPr>
        <a:xfrm>
          <a:off x="8278268" y="922316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FAE8E-BE61-452A-9B03-6C2E59040D98}">
      <dsp:nvSpPr>
        <dsp:cNvPr id="0" name=""/>
        <dsp:cNvSpPr/>
      </dsp:nvSpPr>
      <dsp:spPr>
        <a:xfrm>
          <a:off x="8547675" y="1191724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52E19-2020-4E93-AF70-F11E21DE1D70}">
      <dsp:nvSpPr>
        <dsp:cNvPr id="0" name=""/>
        <dsp:cNvSpPr/>
      </dsp:nvSpPr>
      <dsp:spPr>
        <a:xfrm>
          <a:off x="7874157" y="2580207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Develop empathy</a:t>
          </a:r>
          <a:endParaRPr lang="en-US" sz="2000" kern="1200" dirty="0"/>
        </a:p>
      </dsp:txBody>
      <dsp:txXfrm>
        <a:off x="7874157" y="2580207"/>
        <a:ext cx="2072362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9B8015-D180-5A44-A744-661636A30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3A48C-F7C7-354C-AF54-068C89926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32D4-8D3C-4546-B982-AC97102FBD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43483-553B-E142-9320-24173828B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D78B9-C857-5D46-BC02-D2A88992C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D9E1-F30C-5E40-9688-99CF69A7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7804-51E7-534E-AC10-258DDF83DD1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4233F-59BD-ED4E-8820-8958FCD3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5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6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6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0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20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C16-AC10-EC41-9176-EF8C8E9B2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515" y="1613897"/>
            <a:ext cx="607038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F067D-EE6C-004A-8E2D-FCABD8163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75" y="3335338"/>
            <a:ext cx="6070382" cy="739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233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 (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CECC6E-8352-CB43-BD6B-2A72B354A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4091B-3209-B845-BAC0-69AC606B94E0}"/>
              </a:ext>
            </a:extLst>
          </p:cNvPr>
          <p:cNvSpPr txBox="1"/>
          <p:nvPr/>
        </p:nvSpPr>
        <p:spPr>
          <a:xfrm>
            <a:off x="990600" y="17907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6EB72-03E0-1246-A1DD-7BC734887C70}"/>
              </a:ext>
            </a:extLst>
          </p:cNvPr>
          <p:cNvSpPr txBox="1"/>
          <p:nvPr/>
        </p:nvSpPr>
        <p:spPr>
          <a:xfrm>
            <a:off x="1295400" y="18097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E33EEF-842F-0E49-849D-5800909A9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96" y="1387373"/>
            <a:ext cx="3505200" cy="38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Main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9AF1-83BA-D94C-B22B-9F88635BF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42" y="2537645"/>
            <a:ext cx="4483100" cy="38100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SzPct val="100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en-US" dirty="0"/>
              <a:t>NL Main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15723-C8F5-DB4D-A044-A909C481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042" y="1946281"/>
            <a:ext cx="4398963" cy="48353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Font typeface="Helvetica" pitchFamily="2" charset="0"/>
              <a:buChar char="●"/>
              <a:tabLst/>
              <a:defRPr/>
            </a:lvl1pPr>
          </a:lstStyle>
          <a:p>
            <a:pPr lvl="0"/>
            <a:r>
              <a:rPr lang="en-US" dirty="0"/>
              <a:t>BL Main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0B92E-8B3B-9E43-B442-A4A007C77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042" y="3143138"/>
            <a:ext cx="4624388" cy="499456"/>
          </a:xfrm>
          <a:prstGeom prst="rect">
            <a:avLst/>
          </a:prstGeom>
        </p:spPr>
        <p:txBody>
          <a:bodyPr/>
          <a:lstStyle>
            <a:lvl1pPr marL="457200" indent="-457200">
              <a:buSzPct val="15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BL Learning Intentions</a:t>
            </a:r>
          </a:p>
        </p:txBody>
      </p:sp>
    </p:spTree>
    <p:extLst>
      <p:ext uri="{BB962C8B-B14F-4D97-AF65-F5344CB8AC3E}">
        <p14:creationId xmlns:p14="http://schemas.microsoft.com/office/powerpoint/2010/main" val="19119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9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C16-AC10-EC41-9176-EF8C8E9B2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515" y="1613897"/>
            <a:ext cx="607038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F067D-EE6C-004A-8E2D-FCABD8163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75" y="3335338"/>
            <a:ext cx="6070382" cy="739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2333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8B6EF5-5296-3B44-A442-96AE17D99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479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8DEDF6-8E1A-B24F-A550-300D26C5B8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773" y="131976"/>
            <a:ext cx="37719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1FD59-E3FB-054F-A495-3D7EAB0F7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6A0C9-D07F-2744-8FE1-CFAB9FAAED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DB0665-B533-4047-911A-A8DEF9BC9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396" y="990021"/>
            <a:ext cx="37719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E5781-0350-9042-BDF8-1D629514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5432-5548-9447-B369-B06990DD98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3F3153"/>
          </a:solidFill>
          <a:latin typeface="Glory ExtraBold" pitchFamily="2" charset="77"/>
          <a:ea typeface="+mj-ea"/>
          <a:cs typeface="Glory Extra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rgbClr val="3F3153"/>
          </a:solidFill>
          <a:latin typeface="Glory" pitchFamily="2" charset="77"/>
          <a:ea typeface="+mn-ea"/>
          <a:cs typeface="Glory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19A41-FED9-A248-848E-17F114EE3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97199-C029-1747-BB09-3966D2919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5D04AED-3247-594A-8C65-97A74F5924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" y="5938118"/>
            <a:ext cx="868689" cy="851140"/>
          </a:xfrm>
          <a:prstGeom prst="rect">
            <a:avLst/>
          </a:prstGeom>
          <a:ln>
            <a:noFill/>
          </a:ln>
          <a:effectLst>
            <a:outerShdw blurRad="152400" dist="63500" dir="13620000" sx="1000" sy="1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99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9304C"/>
          </a:solidFill>
          <a:latin typeface="Glor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F3153"/>
        </a:buClr>
        <a:buSzPct val="80000"/>
        <a:buFont typeface="Helvetica" pitchFamily="2" charset="0"/>
        <a:buNone/>
        <a:defRPr sz="2800" b="0" i="0" kern="1200">
          <a:solidFill>
            <a:schemeClr val="tx1"/>
          </a:solidFill>
          <a:latin typeface="Glor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91FD59-E3FB-054F-A495-3D7EAB0F7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6A0C9-D07F-2744-8FE1-CFAB9FAAE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1E04E-8E60-574B-BB59-7990C7F091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7773" y="131976"/>
            <a:ext cx="37719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95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5E5781-0350-9042-BDF8-1D629514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5432-5548-9447-B369-B06990DD98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B8E11-C38A-ED4A-A2D6-6674F7C6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14" y="1082490"/>
            <a:ext cx="3747181" cy="3653108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6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3F3153"/>
          </a:solidFill>
          <a:latin typeface="Glory ExtraBold" pitchFamily="2" charset="77"/>
          <a:ea typeface="+mj-ea"/>
          <a:cs typeface="Glory Extra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rgbClr val="3F3153"/>
          </a:solidFill>
          <a:latin typeface="Glory" pitchFamily="2" charset="77"/>
          <a:ea typeface="+mn-ea"/>
          <a:cs typeface="Glory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B332-677C-E542-A9E9-8ABEAA8E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514" y="1613897"/>
            <a:ext cx="7413485" cy="1325563"/>
          </a:xfrm>
        </p:spPr>
        <p:txBody>
          <a:bodyPr lIns="91440" tIns="45720" rIns="91440" bIns="45720" anchor="t"/>
          <a:lstStyle/>
          <a:p>
            <a:r>
              <a:rPr lang="en-US" sz="6600" dirty="0">
                <a:latin typeface="Calibri"/>
              </a:rPr>
              <a:t>Module 1: Unit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9F67E-2529-7F45-BBA2-2B7072D11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alibri"/>
              </a:rPr>
              <a:t>Friendships</a:t>
            </a:r>
          </a:p>
        </p:txBody>
      </p:sp>
    </p:spTree>
    <p:extLst>
      <p:ext uri="{BB962C8B-B14F-4D97-AF65-F5344CB8AC3E}">
        <p14:creationId xmlns:p14="http://schemas.microsoft.com/office/powerpoint/2010/main" val="178618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392B579C-2720-0444-9054-94348F929530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How can friendships change?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29E7A-3A8F-5440-8D8E-9FC156DA158F}"/>
              </a:ext>
            </a:extLst>
          </p:cNvPr>
          <p:cNvSpPr txBox="1"/>
          <p:nvPr/>
        </p:nvSpPr>
        <p:spPr>
          <a:xfrm>
            <a:off x="1117605" y="1277257"/>
            <a:ext cx="4693260" cy="36430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180000" tIns="180000" rIns="180000" bIns="180000" rtlCol="0" anchor="ctr" anchorCtr="0">
            <a:normAutofit/>
          </a:bodyPr>
          <a:lstStyle/>
          <a:p>
            <a:pPr algn="ctr" fontAlgn="base"/>
            <a:r>
              <a:rPr lang="en-US" sz="2400" dirty="0">
                <a:solidFill>
                  <a:schemeClr val="bg1"/>
                </a:solidFill>
              </a:rPr>
              <a:t>When we leave secondary school, our friendships can change.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We may take different paths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than our childhood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friends do – different colleges, jobs, apprenticeships, etc.​</a:t>
            </a:r>
          </a:p>
          <a:p>
            <a:pPr marL="0" indent="0" algn="ctr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400" b="0" i="0" dirty="0">
              <a:solidFill>
                <a:schemeClr val="bg1"/>
              </a:solidFill>
              <a:latin typeface="Glory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6BF53-F9FF-D540-883B-7BEA4AAD8C1D}"/>
              </a:ext>
            </a:extLst>
          </p:cNvPr>
          <p:cNvSpPr txBox="1"/>
          <p:nvPr/>
        </p:nvSpPr>
        <p:spPr>
          <a:xfrm>
            <a:off x="6381136" y="1335313"/>
            <a:ext cx="4693260" cy="3585030"/>
          </a:xfrm>
          <a:prstGeom prst="rect">
            <a:avLst/>
          </a:prstGeom>
          <a:solidFill>
            <a:srgbClr val="3E705A"/>
          </a:solidFill>
        </p:spPr>
        <p:txBody>
          <a:bodyPr vert="horz" wrap="square" lIns="180000" tIns="180000" rIns="180000" bIns="180000" rtlCol="0" anchor="ctr" anchorCtr="0">
            <a:normAutofit/>
          </a:bodyPr>
          <a:lstStyle/>
          <a:p>
            <a:pPr algn="ctr">
              <a:buClr>
                <a:srgbClr val="3F3153"/>
              </a:buClr>
              <a:buSzPct val="80000"/>
            </a:pPr>
            <a:r>
              <a:rPr lang="en-US" sz="2400" dirty="0">
                <a:solidFill>
                  <a:schemeClr val="bg1"/>
                </a:solidFill>
              </a:rPr>
              <a:t>We also tend to take on more commitments as we grow up.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This will mean less time for friends as you are working, studying, etc. Your friends will be in the same situation, and both sides must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be understanding of this.​</a:t>
            </a:r>
          </a:p>
        </p:txBody>
      </p:sp>
    </p:spTree>
    <p:extLst>
      <p:ext uri="{BB962C8B-B14F-4D97-AF65-F5344CB8AC3E}">
        <p14:creationId xmlns:p14="http://schemas.microsoft.com/office/powerpoint/2010/main" val="262930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5" y="1128366"/>
            <a:ext cx="7057933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It is important that we note the ways we should not act towards our friends. </a:t>
            </a:r>
            <a:endParaRPr lang="en-US" sz="2200">
              <a:latin typeface="Calibri"/>
              <a:cs typeface="Calibri"/>
            </a:endParaRPr>
          </a:p>
          <a:p>
            <a:pPr marL="404495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Some of these include:</a:t>
            </a:r>
          </a:p>
          <a:p>
            <a:pPr marL="861695" lvl="1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Bossing your friends – it always has to be your way.</a:t>
            </a:r>
          </a:p>
          <a:p>
            <a:pPr marL="861695" lvl="1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Telling rumours about them behind their backs.</a:t>
            </a:r>
          </a:p>
          <a:p>
            <a:pPr marL="861695" lvl="1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Making them feel insecure or left out.</a:t>
            </a:r>
          </a:p>
          <a:p>
            <a:pPr marL="861695" lvl="1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Not keeping their secrets and telling others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about these. </a:t>
            </a:r>
            <a:endParaRPr lang="en-GB" sz="2200">
              <a:latin typeface="Calibri"/>
              <a:cs typeface="Calibri"/>
            </a:endParaRPr>
          </a:p>
          <a:p>
            <a:pPr marL="861695" lvl="1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Not supporting their dreams and goals.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IE" sz="4000" dirty="0">
                <a:latin typeface="Calibri"/>
                <a:cs typeface="Calibri"/>
              </a:rPr>
              <a:t>How not to be a friend?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7" name="Picture 6" descr="One in a crowd">
            <a:extLst>
              <a:ext uri="{FF2B5EF4-FFF2-40B4-BE49-F238E27FC236}">
                <a16:creationId xmlns:a16="http://schemas.microsoft.com/office/drawing/2014/main" id="{59A014F2-77E8-EE47-8925-59CED4DC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052" y="-5741"/>
            <a:ext cx="3981765" cy="57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453613"/>
            <a:ext cx="11189988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What skills are needed to maintain relationships?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DDCC50-A582-4ACD-8145-74DE78F0D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108109"/>
              </p:ext>
            </p:extLst>
          </p:nvPr>
        </p:nvGraphicFramePr>
        <p:xfrm>
          <a:off x="800490" y="1250238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70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527353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Design the perfect friend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417D3-A6EC-489A-946B-258BEE2A2AB3}"/>
              </a:ext>
            </a:extLst>
          </p:cNvPr>
          <p:cNvSpPr txBox="1"/>
          <p:nvPr/>
        </p:nvSpPr>
        <p:spPr>
          <a:xfrm>
            <a:off x="550381" y="1423039"/>
            <a:ext cx="5255333" cy="17726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>
            <a:defPPr>
              <a:defRPr lang="en-US"/>
            </a:defPPr>
            <a:lvl1pPr>
              <a:lnSpc>
                <a:spcPct val="110000"/>
              </a:lnSpc>
              <a:defRPr sz="2800" b="1">
                <a:latin typeface="Glory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  <a:latin typeface="+mn-lt"/>
              </a:rPr>
              <a:t>In your copies, draw an outline of a person. Write keywords around them to create a perfect friend.</a:t>
            </a:r>
            <a:endParaRPr lang="en-GB" b="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3" name="Graphic 2" descr="Man outline">
            <a:extLst>
              <a:ext uri="{FF2B5EF4-FFF2-40B4-BE49-F238E27FC236}">
                <a16:creationId xmlns:a16="http://schemas.microsoft.com/office/drawing/2014/main" id="{BCA7F606-B844-AF43-AD84-B5B18991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7111" y="385047"/>
            <a:ext cx="5255333" cy="52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583612" y="365125"/>
            <a:ext cx="10395284" cy="67157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Learning intentions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5E64FA1-2124-45D7-BCBE-651C84C35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837288"/>
              </p:ext>
            </p:extLst>
          </p:nvPr>
        </p:nvGraphicFramePr>
        <p:xfrm>
          <a:off x="1008320" y="1250238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35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6" y="1476473"/>
            <a:ext cx="4689276" cy="39393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Think about all the relationships you have. </a:t>
            </a:r>
          </a:p>
          <a:p>
            <a:pPr marL="404495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Some examples include:</a:t>
            </a:r>
          </a:p>
          <a:p>
            <a:pPr marL="861695" lvl="1" indent="-404495">
              <a:spcAft>
                <a:spcPts val="1200"/>
              </a:spcAft>
              <a:buClr>
                <a:srgbClr val="369791"/>
              </a:buClr>
              <a:buSzPct val="100000"/>
              <a:buFont typeface="Wingdings" pitchFamily="2" charset="2"/>
              <a:buChar char="Ø"/>
            </a:pPr>
            <a:r>
              <a:rPr lang="en-GB" sz="2400" dirty="0">
                <a:latin typeface="Calibri"/>
                <a:cs typeface="Calibri"/>
              </a:rPr>
              <a:t>Friendships</a:t>
            </a:r>
          </a:p>
          <a:p>
            <a:pPr marL="861695" lvl="1" indent="-404495">
              <a:spcAft>
                <a:spcPts val="1200"/>
              </a:spcAft>
              <a:buClr>
                <a:srgbClr val="369791"/>
              </a:buClr>
              <a:buSzPct val="100000"/>
              <a:buFont typeface="Wingdings" pitchFamily="2" charset="2"/>
              <a:buChar char="Ø"/>
            </a:pPr>
            <a:r>
              <a:rPr lang="en-GB" sz="2400" dirty="0">
                <a:latin typeface="Calibri"/>
                <a:cs typeface="Calibri"/>
              </a:rPr>
              <a:t>Classmates</a:t>
            </a:r>
          </a:p>
          <a:p>
            <a:pPr marL="861695" lvl="1" indent="-404495">
              <a:spcAft>
                <a:spcPts val="1200"/>
              </a:spcAft>
              <a:buClr>
                <a:srgbClr val="369791"/>
              </a:buClr>
              <a:buSzPct val="100000"/>
              <a:buFont typeface="Wingdings" pitchFamily="2" charset="2"/>
              <a:buChar char="Ø"/>
            </a:pPr>
            <a:r>
              <a:rPr lang="en-GB" sz="2400" dirty="0">
                <a:latin typeface="Calibri"/>
                <a:cs typeface="Calibri"/>
              </a:rPr>
              <a:t>Teacher-student relationship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453613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Relationships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3" name="Picture 12" descr="Colourful strings being wound together">
            <a:extLst>
              <a:ext uri="{FF2B5EF4-FFF2-40B4-BE49-F238E27FC236}">
                <a16:creationId xmlns:a16="http://schemas.microsoft.com/office/drawing/2014/main" id="{99FBA8A3-436B-7949-8E80-3C6B85145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025" y="4198"/>
            <a:ext cx="6316679" cy="42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530139" y="1460806"/>
            <a:ext cx="4509757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400" i="1" dirty="0"/>
              <a:t>Definition: </a:t>
            </a:r>
            <a:endParaRPr lang="en-US" sz="2400" i="1" dirty="0">
              <a:cs typeface="Calibri"/>
            </a:endParaRPr>
          </a:p>
          <a:p>
            <a:endParaRPr lang="en-US" sz="2400" i="1" dirty="0"/>
          </a:p>
          <a:p>
            <a:r>
              <a:rPr lang="en-US" sz="2400" i="1" dirty="0"/>
              <a:t>When two people mutually care, help and support one another. They are the people we can speak to, ask for advice and share similar interests and experiences with. 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530138" y="453613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Friendships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Colourful strings being woven togehter">
            <a:extLst>
              <a:ext uri="{FF2B5EF4-FFF2-40B4-BE49-F238E27FC236}">
                <a16:creationId xmlns:a16="http://schemas.microsoft.com/office/drawing/2014/main" id="{A33D311B-9DF6-3347-99EC-66BD20938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797" y="1365346"/>
            <a:ext cx="6527437" cy="43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3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610348" y="438865"/>
            <a:ext cx="10368548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Qualities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36DD433-95D1-4A63-847F-4B4E7B0F7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721378"/>
              </p:ext>
            </p:extLst>
          </p:nvPr>
        </p:nvGraphicFramePr>
        <p:xfrm>
          <a:off x="955158" y="1269527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47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Ranking ladder </a:t>
            </a:r>
            <a:r>
              <a:rPr lang="en-US" dirty="0">
                <a:latin typeface="Calibri"/>
                <a:cs typeface="Calibri"/>
              </a:rPr>
              <a:t>a</a:t>
            </a:r>
            <a:r>
              <a:rPr lang="en-US" sz="4000" dirty="0">
                <a:latin typeface="Calibri"/>
                <a:cs typeface="Calibri"/>
              </a:rPr>
              <a:t>ctivity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EDB0E15-0AB9-4AE4-BDE6-518558223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778762"/>
              </p:ext>
            </p:extLst>
          </p:nvPr>
        </p:nvGraphicFramePr>
        <p:xfrm>
          <a:off x="4528456" y="1428872"/>
          <a:ext cx="7173730" cy="364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Ladder in half renovated room">
            <a:extLst>
              <a:ext uri="{FF2B5EF4-FFF2-40B4-BE49-F238E27FC236}">
                <a16:creationId xmlns:a16="http://schemas.microsoft.com/office/drawing/2014/main" id="{E4222700-49EA-644C-8EB8-E1BECFD4A4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71" y="1036985"/>
            <a:ext cx="3526972" cy="44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How can we be a good friend?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4DEE355-A2DB-438C-B3CF-BDCE1C6BE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225689"/>
              </p:ext>
            </p:extLst>
          </p:nvPr>
        </p:nvGraphicFramePr>
        <p:xfrm>
          <a:off x="1362653" y="1195591"/>
          <a:ext cx="9423104" cy="362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C291CDA-6437-4922-B9FA-05208BF95A90}"/>
              </a:ext>
            </a:extLst>
          </p:cNvPr>
          <p:cNvSpPr/>
          <p:nvPr/>
        </p:nvSpPr>
        <p:spPr>
          <a:xfrm>
            <a:off x="867266" y="5018566"/>
            <a:ext cx="10413878" cy="618102"/>
          </a:xfrm>
          <a:prstGeom prst="rect">
            <a:avLst/>
          </a:prstGeom>
          <a:solidFill>
            <a:srgbClr val="3E327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Q: </a:t>
            </a:r>
            <a:r>
              <a:rPr lang="en-GB" sz="3200" dirty="0">
                <a:solidFill>
                  <a:schemeClr val="bg1"/>
                </a:solidFill>
                <a:latin typeface="Calibri"/>
                <a:cs typeface="Calibri"/>
              </a:rPr>
              <a:t>Can you list any other ways to be a good friend?</a:t>
            </a:r>
          </a:p>
        </p:txBody>
      </p:sp>
    </p:spTree>
    <p:extLst>
      <p:ext uri="{BB962C8B-B14F-4D97-AF65-F5344CB8AC3E}">
        <p14:creationId xmlns:p14="http://schemas.microsoft.com/office/powerpoint/2010/main" val="227279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How can friendships change?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A0CFF86-40CC-42B6-A5EA-A806CF054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035251"/>
              </p:ext>
            </p:extLst>
          </p:nvPr>
        </p:nvGraphicFramePr>
        <p:xfrm>
          <a:off x="463296" y="1119746"/>
          <a:ext cx="11232175" cy="484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09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How can friendships change?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9FB6F83-3185-404B-9E79-BD9D07D01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409351"/>
              </p:ext>
            </p:extLst>
          </p:nvPr>
        </p:nvGraphicFramePr>
        <p:xfrm>
          <a:off x="463296" y="953261"/>
          <a:ext cx="11366427" cy="537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14442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45326C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l">
          <a:buClr>
            <a:srgbClr val="3F3153"/>
          </a:buClr>
          <a:buSzPct val="80000"/>
          <a:buFont typeface="Helvetica" pitchFamily="2" charset="0"/>
          <a:buNone/>
          <a:defRPr sz="2000" b="0" i="0" dirty="0" smtClean="0">
            <a:solidFill>
              <a:schemeClr val="tx1"/>
            </a:solidFill>
            <a:latin typeface="Glory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tion Close">
  <a:themeElements>
    <a:clrScheme name="LCA Colours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0000FF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1E9102828CB4398FC1E044A1DD709" ma:contentTypeVersion="12" ma:contentTypeDescription="Create a new document." ma:contentTypeScope="" ma:versionID="42bdb990ab32e5a0f5eac3927732807a">
  <xsd:schema xmlns:xsd="http://www.w3.org/2001/XMLSchema" xmlns:xs="http://www.w3.org/2001/XMLSchema" xmlns:p="http://schemas.microsoft.com/office/2006/metadata/properties" xmlns:ns2="552cde72-d388-4ccf-8be7-fca1f42d2106" xmlns:ns3="c509b73b-1997-471d-8d9e-dc6c50dd70d0" targetNamespace="http://schemas.microsoft.com/office/2006/metadata/properties" ma:root="true" ma:fieldsID="8412907231e7c3f3b4cff27fd18f3575" ns2:_="" ns3:_="">
    <xsd:import namespace="552cde72-d388-4ccf-8be7-fca1f42d2106"/>
    <xsd:import namespace="c509b73b-1997-471d-8d9e-dc6c50dd7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cde72-d388-4ccf-8be7-fca1f42d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9b73b-1997-471d-8d9e-dc6c50dd7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03120-91C6-4733-94A6-C688ED310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cde72-d388-4ccf-8be7-fca1f42d2106"/>
    <ds:schemaRef ds:uri="c509b73b-1997-471d-8d9e-dc6c50dd70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CD50D-F355-4989-9747-369AA3750B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628949-119B-43F4-8DD0-7C181BF237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620</Words>
  <Application>Microsoft Office PowerPoint</Application>
  <PresentationFormat>Widescreen</PresentationFormat>
  <Paragraphs>67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Glory</vt:lpstr>
      <vt:lpstr>Glory ExtraBold</vt:lpstr>
      <vt:lpstr>Helvetica</vt:lpstr>
      <vt:lpstr>Poppins SemiBold</vt:lpstr>
      <vt:lpstr>Wingdings</vt:lpstr>
      <vt:lpstr>Presentation Opener</vt:lpstr>
      <vt:lpstr>Title Slide</vt:lpstr>
      <vt:lpstr>Main Slides</vt:lpstr>
      <vt:lpstr>Presentation Close</vt:lpstr>
      <vt:lpstr>Title Slide</vt:lpstr>
      <vt:lpstr>Module 1: 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Pitcher</dc:creator>
  <cp:lastModifiedBy>Priscilla O'Connor</cp:lastModifiedBy>
  <cp:revision>199</cp:revision>
  <cp:lastPrinted>2021-10-26T12:50:34Z</cp:lastPrinted>
  <dcterms:created xsi:type="dcterms:W3CDTF">2020-10-20T09:16:04Z</dcterms:created>
  <dcterms:modified xsi:type="dcterms:W3CDTF">2022-01-27T16:08:47Z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0x0101004061E9102828CB4398FC1E044A1DD709</vt:lpwstr>
  </property>
</Properties>
</file>