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4"/>
    <p:sldMasterId id="2147483724" r:id="rId5"/>
    <p:sldMasterId id="2147483731" r:id="rId6"/>
    <p:sldMasterId id="2147483748" r:id="rId7"/>
    <p:sldMasterId id="2147483763" r:id="rId8"/>
  </p:sldMasterIdLst>
  <p:notesMasterIdLst>
    <p:notesMasterId r:id="rId18"/>
  </p:notesMasterIdLst>
  <p:handoutMasterIdLst>
    <p:handoutMasterId r:id="rId19"/>
  </p:handoutMasterIdLst>
  <p:sldIdLst>
    <p:sldId id="27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37F"/>
    <a:srgbClr val="FCF0D8"/>
    <a:srgbClr val="D0B073"/>
    <a:srgbClr val="41886A"/>
    <a:srgbClr val="CCCCFF"/>
    <a:srgbClr val="FF1C13"/>
    <a:srgbClr val="FF672C"/>
    <a:srgbClr val="FF705A"/>
    <a:srgbClr val="EC6853"/>
    <a:srgbClr val="FFA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CD3F6-C9E9-4FFE-B872-C0C260B5FEA8}" v="1" dt="2022-01-27T16:10:35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4"/>
    <p:restoredTop sz="79348"/>
  </p:normalViewPr>
  <p:slideViewPr>
    <p:cSldViewPr snapToGrid="0" snapToObjects="1">
      <p:cViewPr varScale="1">
        <p:scale>
          <a:sx n="95" d="100"/>
          <a:sy n="95" d="100"/>
        </p:scale>
        <p:origin x="566" y="53"/>
      </p:cViewPr>
      <p:guideLst>
        <p:guide pos="279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7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Walker" userId="9e745111-8e3a-4b36-beec-6898a7e39431" providerId="ADAL" clId="{30194968-94E1-4AF1-80BF-323668B9758E}"/>
    <pc:docChg chg="undo custSel addSld delSld modSld">
      <pc:chgData name="Conor Walker" userId="9e745111-8e3a-4b36-beec-6898a7e39431" providerId="ADAL" clId="{30194968-94E1-4AF1-80BF-323668B9758E}" dt="2021-12-12T11:34:57.701" v="870" actId="2696"/>
      <pc:docMkLst>
        <pc:docMk/>
      </pc:docMkLst>
      <pc:sldChg chg="del">
        <pc:chgData name="Conor Walker" userId="9e745111-8e3a-4b36-beec-6898a7e39431" providerId="ADAL" clId="{30194968-94E1-4AF1-80BF-323668B9758E}" dt="2021-12-10T18:45:21.860" v="21" actId="2696"/>
        <pc:sldMkLst>
          <pc:docMk/>
          <pc:sldMk cId="3497953748" sldId="256"/>
        </pc:sldMkLst>
      </pc:sldChg>
      <pc:sldChg chg="modSp mod">
        <pc:chgData name="Conor Walker" userId="9e745111-8e3a-4b36-beec-6898a7e39431" providerId="ADAL" clId="{30194968-94E1-4AF1-80BF-323668B9758E}" dt="2021-12-10T18:45:49.687" v="50" actId="20577"/>
        <pc:sldMkLst>
          <pc:docMk/>
          <pc:sldMk cId="2753696373" sldId="257"/>
        </pc:sldMkLst>
        <pc:spChg chg="mod">
          <ac:chgData name="Conor Walker" userId="9e745111-8e3a-4b36-beec-6898a7e39431" providerId="ADAL" clId="{30194968-94E1-4AF1-80BF-323668B9758E}" dt="2021-12-10T18:45:40.960" v="31" actId="20577"/>
          <ac:spMkLst>
            <pc:docMk/>
            <pc:sldMk cId="2753696373" sldId="257"/>
            <ac:spMk id="2" creationId="{617FB332-677C-E542-A9E9-8ABEAA8E0A35}"/>
          </ac:spMkLst>
        </pc:spChg>
        <pc:spChg chg="mod">
          <ac:chgData name="Conor Walker" userId="9e745111-8e3a-4b36-beec-6898a7e39431" providerId="ADAL" clId="{30194968-94E1-4AF1-80BF-323668B9758E}" dt="2021-12-10T18:45:49.687" v="50" actId="20577"/>
          <ac:spMkLst>
            <pc:docMk/>
            <pc:sldMk cId="2753696373" sldId="257"/>
            <ac:spMk id="3" creationId="{6E59F67E-2529-7F45-BBA2-2B7072D11EF6}"/>
          </ac:spMkLst>
        </pc:spChg>
      </pc:sldChg>
      <pc:sldChg chg="del">
        <pc:chgData name="Conor Walker" userId="9e745111-8e3a-4b36-beec-6898a7e39431" providerId="ADAL" clId="{30194968-94E1-4AF1-80BF-323668B9758E}" dt="2021-12-12T11:34:57.701" v="870" actId="2696"/>
        <pc:sldMkLst>
          <pc:docMk/>
          <pc:sldMk cId="382717319" sldId="260"/>
        </pc:sldMkLst>
      </pc:sldChg>
      <pc:sldChg chg="del">
        <pc:chgData name="Conor Walker" userId="9e745111-8e3a-4b36-beec-6898a7e39431" providerId="ADAL" clId="{30194968-94E1-4AF1-80BF-323668B9758E}" dt="2021-12-12T11:34:57.701" v="870" actId="2696"/>
        <pc:sldMkLst>
          <pc:docMk/>
          <pc:sldMk cId="91476108" sldId="261"/>
        </pc:sldMkLst>
      </pc:sldChg>
      <pc:sldChg chg="del">
        <pc:chgData name="Conor Walker" userId="9e745111-8e3a-4b36-beec-6898a7e39431" providerId="ADAL" clId="{30194968-94E1-4AF1-80BF-323668B9758E}" dt="2021-12-10T18:45:21.860" v="21" actId="2696"/>
        <pc:sldMkLst>
          <pc:docMk/>
          <pc:sldMk cId="3766281807" sldId="263"/>
        </pc:sldMkLst>
      </pc:sldChg>
      <pc:sldChg chg="del modNotesTx">
        <pc:chgData name="Conor Walker" userId="9e745111-8e3a-4b36-beec-6898a7e39431" providerId="ADAL" clId="{30194968-94E1-4AF1-80BF-323668B9758E}" dt="2021-12-12T11:34:57.701" v="870" actId="2696"/>
        <pc:sldMkLst>
          <pc:docMk/>
          <pc:sldMk cId="1453350168" sldId="264"/>
        </pc:sldMkLst>
      </pc:sldChg>
      <pc:sldChg chg="del">
        <pc:chgData name="Conor Walker" userId="9e745111-8e3a-4b36-beec-6898a7e39431" providerId="ADAL" clId="{30194968-94E1-4AF1-80BF-323668B9758E}" dt="2021-12-12T11:34:57.701" v="870" actId="2696"/>
        <pc:sldMkLst>
          <pc:docMk/>
          <pc:sldMk cId="595231705" sldId="266"/>
        </pc:sldMkLst>
      </pc:sldChg>
      <pc:sldChg chg="del">
        <pc:chgData name="Conor Walker" userId="9e745111-8e3a-4b36-beec-6898a7e39431" providerId="ADAL" clId="{30194968-94E1-4AF1-80BF-323668B9758E}" dt="2021-12-10T18:45:24.848" v="22" actId="2696"/>
        <pc:sldMkLst>
          <pc:docMk/>
          <pc:sldMk cId="992913011" sldId="268"/>
        </pc:sldMkLst>
      </pc:sldChg>
      <pc:sldChg chg="del">
        <pc:chgData name="Conor Walker" userId="9e745111-8e3a-4b36-beec-6898a7e39431" providerId="ADAL" clId="{30194968-94E1-4AF1-80BF-323668B9758E}" dt="2021-12-12T11:34:57.701" v="870" actId="2696"/>
        <pc:sldMkLst>
          <pc:docMk/>
          <pc:sldMk cId="3342227252" sldId="269"/>
        </pc:sldMkLst>
      </pc:sldChg>
      <pc:sldChg chg="del">
        <pc:chgData name="Conor Walker" userId="9e745111-8e3a-4b36-beec-6898a7e39431" providerId="ADAL" clId="{30194968-94E1-4AF1-80BF-323668B9758E}" dt="2021-12-12T11:34:57.701" v="870" actId="2696"/>
        <pc:sldMkLst>
          <pc:docMk/>
          <pc:sldMk cId="2461023350" sldId="270"/>
        </pc:sldMkLst>
      </pc:sldChg>
      <pc:sldChg chg="addSp delSp modSp mod">
        <pc:chgData name="Conor Walker" userId="9e745111-8e3a-4b36-beec-6898a7e39431" providerId="ADAL" clId="{30194968-94E1-4AF1-80BF-323668B9758E}" dt="2021-12-10T18:46:34.095" v="78" actId="1076"/>
        <pc:sldMkLst>
          <pc:docMk/>
          <pc:sldMk cId="1975731415" sldId="271"/>
        </pc:sldMkLst>
        <pc:spChg chg="del">
          <ac:chgData name="Conor Walker" userId="9e745111-8e3a-4b36-beec-6898a7e39431" providerId="ADAL" clId="{30194968-94E1-4AF1-80BF-323668B9758E}" dt="2021-12-10T18:46:07.501" v="71" actId="478"/>
          <ac:spMkLst>
            <pc:docMk/>
            <pc:sldMk cId="1975731415" sldId="271"/>
            <ac:spMk id="3" creationId="{B907BD5C-A6B0-9F45-B9C0-0A59D4D923B1}"/>
          </ac:spMkLst>
        </pc:spChg>
        <pc:spChg chg="mod">
          <ac:chgData name="Conor Walker" userId="9e745111-8e3a-4b36-beec-6898a7e39431" providerId="ADAL" clId="{30194968-94E1-4AF1-80BF-323668B9758E}" dt="2021-12-10T18:46:01.678" v="70" actId="20577"/>
          <ac:spMkLst>
            <pc:docMk/>
            <pc:sldMk cId="1975731415" sldId="271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30194968-94E1-4AF1-80BF-323668B9758E}" dt="2021-12-10T18:46:34.095" v="78" actId="1076"/>
          <ac:graphicFrameMkLst>
            <pc:docMk/>
            <pc:sldMk cId="1975731415" sldId="271"/>
            <ac:graphicFrameMk id="6" creationId="{F6A9B9B4-AFB1-439F-8688-8350A62724AA}"/>
          </ac:graphicFrameMkLst>
        </pc:graphicFrameChg>
      </pc:sldChg>
      <pc:sldChg chg="addSp delSp modSp add mod">
        <pc:chgData name="Conor Walker" userId="9e745111-8e3a-4b36-beec-6898a7e39431" providerId="ADAL" clId="{30194968-94E1-4AF1-80BF-323668B9758E}" dt="2021-12-10T18:47:10.094" v="84" actId="255"/>
        <pc:sldMkLst>
          <pc:docMk/>
          <pc:sldMk cId="2471360572" sldId="272"/>
        </pc:sldMkLst>
        <pc:spChg chg="del">
          <ac:chgData name="Conor Walker" userId="9e745111-8e3a-4b36-beec-6898a7e39431" providerId="ADAL" clId="{30194968-94E1-4AF1-80BF-323668B9758E}" dt="2021-12-10T18:46:47.157" v="80" actId="478"/>
          <ac:spMkLst>
            <pc:docMk/>
            <pc:sldMk cId="2471360572" sldId="272"/>
            <ac:spMk id="3" creationId="{B907BD5C-A6B0-9F45-B9C0-0A59D4D923B1}"/>
          </ac:spMkLst>
        </pc:spChg>
        <pc:spChg chg="del">
          <ac:chgData name="Conor Walker" userId="9e745111-8e3a-4b36-beec-6898a7e39431" providerId="ADAL" clId="{30194968-94E1-4AF1-80BF-323668B9758E}" dt="2021-12-10T18:46:45.450" v="79" actId="478"/>
          <ac:spMkLst>
            <pc:docMk/>
            <pc:sldMk cId="2471360572" sldId="272"/>
            <ac:spMk id="5" creationId="{8DFF2B08-6B63-5242-B2D4-0A334F3929F3}"/>
          </ac:spMkLst>
        </pc:spChg>
        <pc:spChg chg="add mod">
          <ac:chgData name="Conor Walker" userId="9e745111-8e3a-4b36-beec-6898a7e39431" providerId="ADAL" clId="{30194968-94E1-4AF1-80BF-323668B9758E}" dt="2021-12-10T18:47:10.094" v="84" actId="255"/>
          <ac:spMkLst>
            <pc:docMk/>
            <pc:sldMk cId="2471360572" sldId="272"/>
            <ac:spMk id="6" creationId="{F03B6C7E-BD62-4307-AEC8-DC48F6D277BE}"/>
          </ac:spMkLst>
        </pc:spChg>
        <pc:spChg chg="add mod">
          <ac:chgData name="Conor Walker" userId="9e745111-8e3a-4b36-beec-6898a7e39431" providerId="ADAL" clId="{30194968-94E1-4AF1-80BF-323668B9758E}" dt="2021-12-10T18:47:00.991" v="83" actId="255"/>
          <ac:spMkLst>
            <pc:docMk/>
            <pc:sldMk cId="2471360572" sldId="272"/>
            <ac:spMk id="7" creationId="{7FCB9CC6-294B-4220-A41B-4E56D3DB826C}"/>
          </ac:spMkLst>
        </pc:spChg>
        <pc:picChg chg="add mod">
          <ac:chgData name="Conor Walker" userId="9e745111-8e3a-4b36-beec-6898a7e39431" providerId="ADAL" clId="{30194968-94E1-4AF1-80BF-323668B9758E}" dt="2021-12-10T18:46:56.420" v="82" actId="1076"/>
          <ac:picMkLst>
            <pc:docMk/>
            <pc:sldMk cId="2471360572" sldId="272"/>
            <ac:picMk id="8" creationId="{78DC0C6B-AC1A-46E5-AC5F-0F3CD3958F29}"/>
          </ac:picMkLst>
        </pc:picChg>
      </pc:sldChg>
      <pc:sldChg chg="addSp delSp modSp add mod">
        <pc:chgData name="Conor Walker" userId="9e745111-8e3a-4b36-beec-6898a7e39431" providerId="ADAL" clId="{30194968-94E1-4AF1-80BF-323668B9758E}" dt="2021-12-10T18:48:02.208" v="97" actId="1076"/>
        <pc:sldMkLst>
          <pc:docMk/>
          <pc:sldMk cId="3343375985" sldId="273"/>
        </pc:sldMkLst>
        <pc:spChg chg="mod">
          <ac:chgData name="Conor Walker" userId="9e745111-8e3a-4b36-beec-6898a7e39431" providerId="ADAL" clId="{30194968-94E1-4AF1-80BF-323668B9758E}" dt="2021-12-10T18:47:48.008" v="93" actId="14100"/>
          <ac:spMkLst>
            <pc:docMk/>
            <pc:sldMk cId="3343375985" sldId="273"/>
            <ac:spMk id="3" creationId="{B907BD5C-A6B0-9F45-B9C0-0A59D4D923B1}"/>
          </ac:spMkLst>
        </pc:spChg>
        <pc:spChg chg="mod">
          <ac:chgData name="Conor Walker" userId="9e745111-8e3a-4b36-beec-6898a7e39431" providerId="ADAL" clId="{30194968-94E1-4AF1-80BF-323668B9758E}" dt="2021-12-10T18:47:24.860" v="85"/>
          <ac:spMkLst>
            <pc:docMk/>
            <pc:sldMk cId="3343375985" sldId="273"/>
            <ac:spMk id="5" creationId="{8DFF2B08-6B63-5242-B2D4-0A334F3929F3}"/>
          </ac:spMkLst>
        </pc:spChg>
        <pc:spChg chg="add del mod">
          <ac:chgData name="Conor Walker" userId="9e745111-8e3a-4b36-beec-6898a7e39431" providerId="ADAL" clId="{30194968-94E1-4AF1-80BF-323668B9758E}" dt="2021-12-10T18:47:34.759" v="87"/>
          <ac:spMkLst>
            <pc:docMk/>
            <pc:sldMk cId="3343375985" sldId="273"/>
            <ac:spMk id="6" creationId="{5CB5BDA4-F5D8-4DBA-83B2-B70387088EF6}"/>
          </ac:spMkLst>
        </pc:spChg>
        <pc:picChg chg="add mod">
          <ac:chgData name="Conor Walker" userId="9e745111-8e3a-4b36-beec-6898a7e39431" providerId="ADAL" clId="{30194968-94E1-4AF1-80BF-323668B9758E}" dt="2021-12-10T18:48:02.208" v="97" actId="1076"/>
          <ac:picMkLst>
            <pc:docMk/>
            <pc:sldMk cId="3343375985" sldId="273"/>
            <ac:picMk id="7" creationId="{2FD1E0B4-80A4-44DB-BD7A-35ABE184DBCF}"/>
          </ac:picMkLst>
        </pc:picChg>
      </pc:sldChg>
      <pc:sldChg chg="addSp delSp modSp add mod">
        <pc:chgData name="Conor Walker" userId="9e745111-8e3a-4b36-beec-6898a7e39431" providerId="ADAL" clId="{30194968-94E1-4AF1-80BF-323668B9758E}" dt="2021-12-10T18:48:54.199" v="137" actId="1076"/>
        <pc:sldMkLst>
          <pc:docMk/>
          <pc:sldMk cId="2115676303" sldId="274"/>
        </pc:sldMkLst>
        <pc:spChg chg="del">
          <ac:chgData name="Conor Walker" userId="9e745111-8e3a-4b36-beec-6898a7e39431" providerId="ADAL" clId="{30194968-94E1-4AF1-80BF-323668B9758E}" dt="2021-12-10T18:48:41.729" v="131" actId="478"/>
          <ac:spMkLst>
            <pc:docMk/>
            <pc:sldMk cId="2115676303" sldId="274"/>
            <ac:spMk id="3" creationId="{B907BD5C-A6B0-9F45-B9C0-0A59D4D923B1}"/>
          </ac:spMkLst>
        </pc:spChg>
        <pc:spChg chg="mod">
          <ac:chgData name="Conor Walker" userId="9e745111-8e3a-4b36-beec-6898a7e39431" providerId="ADAL" clId="{30194968-94E1-4AF1-80BF-323668B9758E}" dt="2021-12-10T18:48:33.083" v="130" actId="20577"/>
          <ac:spMkLst>
            <pc:docMk/>
            <pc:sldMk cId="2115676303" sldId="274"/>
            <ac:spMk id="5" creationId="{8DFF2B08-6B63-5242-B2D4-0A334F3929F3}"/>
          </ac:spMkLst>
        </pc:spChg>
        <pc:picChg chg="add mod">
          <ac:chgData name="Conor Walker" userId="9e745111-8e3a-4b36-beec-6898a7e39431" providerId="ADAL" clId="{30194968-94E1-4AF1-80BF-323668B9758E}" dt="2021-12-10T18:48:54.199" v="137" actId="1076"/>
          <ac:picMkLst>
            <pc:docMk/>
            <pc:sldMk cId="2115676303" sldId="274"/>
            <ac:picMk id="6" creationId="{3DE748A3-AD21-4F48-9BAF-2BE3D2FE9675}"/>
          </ac:picMkLst>
        </pc:picChg>
      </pc:sldChg>
      <pc:sldChg chg="addSp delSp modSp add mod">
        <pc:chgData name="Conor Walker" userId="9e745111-8e3a-4b36-beec-6898a7e39431" providerId="ADAL" clId="{30194968-94E1-4AF1-80BF-323668B9758E}" dt="2021-12-10T18:49:46.242" v="170" actId="1076"/>
        <pc:sldMkLst>
          <pc:docMk/>
          <pc:sldMk cId="255715840" sldId="275"/>
        </pc:sldMkLst>
        <pc:spChg chg="del">
          <ac:chgData name="Conor Walker" userId="9e745111-8e3a-4b36-beec-6898a7e39431" providerId="ADAL" clId="{30194968-94E1-4AF1-80BF-323668B9758E}" dt="2021-12-10T18:49:18.758" v="160" actId="478"/>
          <ac:spMkLst>
            <pc:docMk/>
            <pc:sldMk cId="255715840" sldId="275"/>
            <ac:spMk id="3" creationId="{B907BD5C-A6B0-9F45-B9C0-0A59D4D923B1}"/>
          </ac:spMkLst>
        </pc:spChg>
        <pc:spChg chg="mod">
          <ac:chgData name="Conor Walker" userId="9e745111-8e3a-4b36-beec-6898a7e39431" providerId="ADAL" clId="{30194968-94E1-4AF1-80BF-323668B9758E}" dt="2021-12-10T18:49:06.340" v="159" actId="20577"/>
          <ac:spMkLst>
            <pc:docMk/>
            <pc:sldMk cId="255715840" sldId="275"/>
            <ac:spMk id="5" creationId="{8DFF2B08-6B63-5242-B2D4-0A334F3929F3}"/>
          </ac:spMkLst>
        </pc:spChg>
        <pc:spChg chg="add mod">
          <ac:chgData name="Conor Walker" userId="9e745111-8e3a-4b36-beec-6898a7e39431" providerId="ADAL" clId="{30194968-94E1-4AF1-80BF-323668B9758E}" dt="2021-12-10T18:49:38.992" v="167" actId="14100"/>
          <ac:spMkLst>
            <pc:docMk/>
            <pc:sldMk cId="255715840" sldId="275"/>
            <ac:spMk id="6" creationId="{92F47D9B-1531-435D-9562-034C1FC9123C}"/>
          </ac:spMkLst>
        </pc:spChg>
        <pc:picChg chg="add mod">
          <ac:chgData name="Conor Walker" userId="9e745111-8e3a-4b36-beec-6898a7e39431" providerId="ADAL" clId="{30194968-94E1-4AF1-80BF-323668B9758E}" dt="2021-12-10T18:49:46.242" v="170" actId="1076"/>
          <ac:picMkLst>
            <pc:docMk/>
            <pc:sldMk cId="255715840" sldId="275"/>
            <ac:picMk id="7" creationId="{E535F94C-D870-431C-974A-140145A8F632}"/>
          </ac:picMkLst>
        </pc:picChg>
      </pc:sldChg>
      <pc:sldChg chg="addSp delSp modSp add mod">
        <pc:chgData name="Conor Walker" userId="9e745111-8e3a-4b36-beec-6898a7e39431" providerId="ADAL" clId="{30194968-94E1-4AF1-80BF-323668B9758E}" dt="2021-12-10T18:58:25.224" v="835" actId="13822"/>
        <pc:sldMkLst>
          <pc:docMk/>
          <pc:sldMk cId="2907195971" sldId="276"/>
        </pc:sldMkLst>
        <pc:spChg chg="mod">
          <ac:chgData name="Conor Walker" userId="9e745111-8e3a-4b36-beec-6898a7e39431" providerId="ADAL" clId="{30194968-94E1-4AF1-80BF-323668B9758E}" dt="2021-12-10T18:50:37.030" v="180" actId="14100"/>
          <ac:spMkLst>
            <pc:docMk/>
            <pc:sldMk cId="2907195971" sldId="276"/>
            <ac:spMk id="3" creationId="{B907BD5C-A6B0-9F45-B9C0-0A59D4D923B1}"/>
          </ac:spMkLst>
        </pc:spChg>
        <pc:spChg chg="mod">
          <ac:chgData name="Conor Walker" userId="9e745111-8e3a-4b36-beec-6898a7e39431" providerId="ADAL" clId="{30194968-94E1-4AF1-80BF-323668B9758E}" dt="2021-12-10T18:53:34.621" v="302" actId="1076"/>
          <ac:spMkLst>
            <pc:docMk/>
            <pc:sldMk cId="2907195971" sldId="276"/>
            <ac:spMk id="5" creationId="{8DFF2B08-6B63-5242-B2D4-0A334F3929F3}"/>
          </ac:spMkLst>
        </pc:spChg>
        <pc:spChg chg="add mod">
          <ac:chgData name="Conor Walker" userId="9e745111-8e3a-4b36-beec-6898a7e39431" providerId="ADAL" clId="{30194968-94E1-4AF1-80BF-323668B9758E}" dt="2021-12-10T18:52:09.732" v="205" actId="14100"/>
          <ac:spMkLst>
            <pc:docMk/>
            <pc:sldMk cId="2907195971" sldId="276"/>
            <ac:spMk id="6" creationId="{21C18540-054B-4938-8244-6C1883DCAA24}"/>
          </ac:spMkLst>
        </pc:spChg>
        <pc:spChg chg="add mod">
          <ac:chgData name="Conor Walker" userId="9e745111-8e3a-4b36-beec-6898a7e39431" providerId="ADAL" clId="{30194968-94E1-4AF1-80BF-323668B9758E}" dt="2021-12-10T18:52:05.069" v="204" actId="1076"/>
          <ac:spMkLst>
            <pc:docMk/>
            <pc:sldMk cId="2907195971" sldId="276"/>
            <ac:spMk id="8" creationId="{9ED5C8EF-E93F-473B-BC4A-12C6374DBBE0}"/>
          </ac:spMkLst>
        </pc:spChg>
        <pc:spChg chg="add mod">
          <ac:chgData name="Conor Walker" userId="9e745111-8e3a-4b36-beec-6898a7e39431" providerId="ADAL" clId="{30194968-94E1-4AF1-80BF-323668B9758E}" dt="2021-12-10T18:58:25.224" v="835" actId="13822"/>
          <ac:spMkLst>
            <pc:docMk/>
            <pc:sldMk cId="2907195971" sldId="276"/>
            <ac:spMk id="9" creationId="{3CFC8736-DD02-492D-BF51-25C691BF59CC}"/>
          </ac:spMkLst>
        </pc:spChg>
        <pc:picChg chg="add del mod">
          <ac:chgData name="Conor Walker" userId="9e745111-8e3a-4b36-beec-6898a7e39431" providerId="ADAL" clId="{30194968-94E1-4AF1-80BF-323668B9758E}" dt="2021-12-10T18:52:13.351" v="206" actId="478"/>
          <ac:picMkLst>
            <pc:docMk/>
            <pc:sldMk cId="2907195971" sldId="276"/>
            <ac:picMk id="7" creationId="{7E27E3A4-B7FD-471B-9676-A7FBF1F1CB46}"/>
          </ac:picMkLst>
        </pc:picChg>
      </pc:sldChg>
      <pc:sldChg chg="addSp modSp add mod">
        <pc:chgData name="Conor Walker" userId="9e745111-8e3a-4b36-beec-6898a7e39431" providerId="ADAL" clId="{30194968-94E1-4AF1-80BF-323668B9758E}" dt="2021-12-10T18:59:16.554" v="847" actId="1076"/>
        <pc:sldMkLst>
          <pc:docMk/>
          <pc:sldMk cId="2644651541" sldId="277"/>
        </pc:sldMkLst>
        <pc:spChg chg="mod">
          <ac:chgData name="Conor Walker" userId="9e745111-8e3a-4b36-beec-6898a7e39431" providerId="ADAL" clId="{30194968-94E1-4AF1-80BF-323668B9758E}" dt="2021-12-10T18:59:02.663" v="843" actId="14100"/>
          <ac:spMkLst>
            <pc:docMk/>
            <pc:sldMk cId="2644651541" sldId="277"/>
            <ac:spMk id="3" creationId="{B907BD5C-A6B0-9F45-B9C0-0A59D4D923B1}"/>
          </ac:spMkLst>
        </pc:spChg>
        <pc:spChg chg="mod">
          <ac:chgData name="Conor Walker" userId="9e745111-8e3a-4b36-beec-6898a7e39431" providerId="ADAL" clId="{30194968-94E1-4AF1-80BF-323668B9758E}" dt="2021-12-10T18:58:44.149" v="836"/>
          <ac:spMkLst>
            <pc:docMk/>
            <pc:sldMk cId="2644651541" sldId="277"/>
            <ac:spMk id="5" creationId="{8DFF2B08-6B63-5242-B2D4-0A334F3929F3}"/>
          </ac:spMkLst>
        </pc:spChg>
        <pc:picChg chg="add mod">
          <ac:chgData name="Conor Walker" userId="9e745111-8e3a-4b36-beec-6898a7e39431" providerId="ADAL" clId="{30194968-94E1-4AF1-80BF-323668B9758E}" dt="2021-12-10T18:59:16.554" v="847" actId="1076"/>
          <ac:picMkLst>
            <pc:docMk/>
            <pc:sldMk cId="2644651541" sldId="277"/>
            <ac:picMk id="6" creationId="{2F31B1A4-D624-4AE0-9FAA-1270AD0AB446}"/>
          </ac:picMkLst>
        </pc:picChg>
      </pc:sldChg>
      <pc:sldChg chg="addSp modSp add mod">
        <pc:chgData name="Conor Walker" userId="9e745111-8e3a-4b36-beec-6898a7e39431" providerId="ADAL" clId="{30194968-94E1-4AF1-80BF-323668B9758E}" dt="2021-12-10T19:01:19.258" v="869" actId="1076"/>
        <pc:sldMkLst>
          <pc:docMk/>
          <pc:sldMk cId="1224737772" sldId="278"/>
        </pc:sldMkLst>
        <pc:spChg chg="mod">
          <ac:chgData name="Conor Walker" userId="9e745111-8e3a-4b36-beec-6898a7e39431" providerId="ADAL" clId="{30194968-94E1-4AF1-80BF-323668B9758E}" dt="2021-12-10T19:00:25.069" v="867" actId="1076"/>
          <ac:spMkLst>
            <pc:docMk/>
            <pc:sldMk cId="1224737772" sldId="278"/>
            <ac:spMk id="3" creationId="{B907BD5C-A6B0-9F45-B9C0-0A59D4D923B1}"/>
          </ac:spMkLst>
        </pc:spChg>
        <pc:spChg chg="mod">
          <ac:chgData name="Conor Walker" userId="9e745111-8e3a-4b36-beec-6898a7e39431" providerId="ADAL" clId="{30194968-94E1-4AF1-80BF-323668B9758E}" dt="2021-12-10T18:59:54.014" v="859" actId="20577"/>
          <ac:spMkLst>
            <pc:docMk/>
            <pc:sldMk cId="1224737772" sldId="278"/>
            <ac:spMk id="5" creationId="{8DFF2B08-6B63-5242-B2D4-0A334F3929F3}"/>
          </ac:spMkLst>
        </pc:spChg>
        <pc:picChg chg="add mod">
          <ac:chgData name="Conor Walker" userId="9e745111-8e3a-4b36-beec-6898a7e39431" providerId="ADAL" clId="{30194968-94E1-4AF1-80BF-323668B9758E}" dt="2021-12-10T19:01:19.258" v="869" actId="1076"/>
          <ac:picMkLst>
            <pc:docMk/>
            <pc:sldMk cId="1224737772" sldId="278"/>
            <ac:picMk id="6" creationId="{0393942F-FA7D-451C-811D-C446C41EBA53}"/>
          </ac:picMkLst>
        </pc:picChg>
      </pc:sldChg>
      <pc:sldChg chg="add del">
        <pc:chgData name="Conor Walker" userId="9e745111-8e3a-4b36-beec-6898a7e39431" providerId="ADAL" clId="{30194968-94E1-4AF1-80BF-323668B9758E}" dt="2021-12-12T11:34:57.701" v="870" actId="2696"/>
        <pc:sldMkLst>
          <pc:docMk/>
          <pc:sldMk cId="295335463" sldId="279"/>
        </pc:sldMkLst>
      </pc:sldChg>
      <pc:sldChg chg="add del">
        <pc:chgData name="Conor Walker" userId="9e745111-8e3a-4b36-beec-6898a7e39431" providerId="ADAL" clId="{30194968-94E1-4AF1-80BF-323668B9758E}" dt="2021-12-12T11:34:57.701" v="870" actId="2696"/>
        <pc:sldMkLst>
          <pc:docMk/>
          <pc:sldMk cId="2837627840" sldId="280"/>
        </pc:sldMkLst>
      </pc:sldChg>
      <pc:sldChg chg="add del">
        <pc:chgData name="Conor Walker" userId="9e745111-8e3a-4b36-beec-6898a7e39431" providerId="ADAL" clId="{30194968-94E1-4AF1-80BF-323668B9758E}" dt="2021-12-12T11:34:57.701" v="870" actId="2696"/>
        <pc:sldMkLst>
          <pc:docMk/>
          <pc:sldMk cId="769897298" sldId="281"/>
        </pc:sldMkLst>
      </pc:sldChg>
      <pc:sldChg chg="add del">
        <pc:chgData name="Conor Walker" userId="9e745111-8e3a-4b36-beec-6898a7e39431" providerId="ADAL" clId="{30194968-94E1-4AF1-80BF-323668B9758E}" dt="2021-12-12T11:34:57.701" v="870" actId="2696"/>
        <pc:sldMkLst>
          <pc:docMk/>
          <pc:sldMk cId="3496442488" sldId="282"/>
        </pc:sldMkLst>
      </pc:sldChg>
      <pc:sldChg chg="add del">
        <pc:chgData name="Conor Walker" userId="9e745111-8e3a-4b36-beec-6898a7e39431" providerId="ADAL" clId="{30194968-94E1-4AF1-80BF-323668B9758E}" dt="2021-12-12T11:34:57.701" v="870" actId="2696"/>
        <pc:sldMkLst>
          <pc:docMk/>
          <pc:sldMk cId="652245045" sldId="283"/>
        </pc:sldMkLst>
      </pc:sldChg>
      <pc:sldChg chg="add del">
        <pc:chgData name="Conor Walker" userId="9e745111-8e3a-4b36-beec-6898a7e39431" providerId="ADAL" clId="{30194968-94E1-4AF1-80BF-323668B9758E}" dt="2021-12-12T11:34:57.701" v="870" actId="2696"/>
        <pc:sldMkLst>
          <pc:docMk/>
          <pc:sldMk cId="191027013" sldId="284"/>
        </pc:sldMkLst>
      </pc:sldChg>
      <pc:sldChg chg="add del">
        <pc:chgData name="Conor Walker" userId="9e745111-8e3a-4b36-beec-6898a7e39431" providerId="ADAL" clId="{30194968-94E1-4AF1-80BF-323668B9758E}" dt="2021-12-12T11:34:57.701" v="870" actId="2696"/>
        <pc:sldMkLst>
          <pc:docMk/>
          <pc:sldMk cId="911302105" sldId="285"/>
        </pc:sldMkLst>
      </pc:sldChg>
      <pc:sldChg chg="add del">
        <pc:chgData name="Conor Walker" userId="9e745111-8e3a-4b36-beec-6898a7e39431" providerId="ADAL" clId="{30194968-94E1-4AF1-80BF-323668B9758E}" dt="2021-12-12T11:34:57.701" v="870" actId="2696"/>
        <pc:sldMkLst>
          <pc:docMk/>
          <pc:sldMk cId="13901934" sldId="286"/>
        </pc:sldMkLst>
      </pc:sldChg>
      <pc:sldChg chg="add del">
        <pc:chgData name="Conor Walker" userId="9e745111-8e3a-4b36-beec-6898a7e39431" providerId="ADAL" clId="{30194968-94E1-4AF1-80BF-323668B9758E}" dt="2021-12-12T11:34:57.701" v="870" actId="2696"/>
        <pc:sldMkLst>
          <pc:docMk/>
          <pc:sldMk cId="4048872865" sldId="287"/>
        </pc:sldMkLst>
      </pc:sldChg>
      <pc:sldChg chg="add del">
        <pc:chgData name="Conor Walker" userId="9e745111-8e3a-4b36-beec-6898a7e39431" providerId="ADAL" clId="{30194968-94E1-4AF1-80BF-323668B9758E}" dt="2021-12-12T11:34:57.701" v="870" actId="2696"/>
        <pc:sldMkLst>
          <pc:docMk/>
          <pc:sldMk cId="3992400344" sldId="288"/>
        </pc:sldMkLst>
      </pc:sldChg>
      <pc:sldChg chg="add del">
        <pc:chgData name="Conor Walker" userId="9e745111-8e3a-4b36-beec-6898a7e39431" providerId="ADAL" clId="{30194968-94E1-4AF1-80BF-323668B9758E}" dt="2021-12-12T11:34:57.701" v="870" actId="2696"/>
        <pc:sldMkLst>
          <pc:docMk/>
          <pc:sldMk cId="3594155824" sldId="289"/>
        </pc:sldMkLst>
      </pc:sldChg>
      <pc:sldChg chg="add del">
        <pc:chgData name="Conor Walker" userId="9e745111-8e3a-4b36-beec-6898a7e39431" providerId="ADAL" clId="{30194968-94E1-4AF1-80BF-323668B9758E}" dt="2021-12-12T11:34:57.701" v="870" actId="2696"/>
        <pc:sldMkLst>
          <pc:docMk/>
          <pc:sldMk cId="2851064505" sldId="290"/>
        </pc:sldMkLst>
      </pc:sldChg>
      <pc:sldChg chg="add del">
        <pc:chgData name="Conor Walker" userId="9e745111-8e3a-4b36-beec-6898a7e39431" providerId="ADAL" clId="{30194968-94E1-4AF1-80BF-323668B9758E}" dt="2021-12-12T11:34:57.701" v="870" actId="2696"/>
        <pc:sldMkLst>
          <pc:docMk/>
          <pc:sldMk cId="49511416" sldId="291"/>
        </pc:sldMkLst>
      </pc:sldChg>
    </pc:docChg>
  </pc:docChgLst>
  <pc:docChgLst>
    <pc:chgData name="megwalker" userId="S::megwalker_theperfectword.ie#ext#@folens.onmicrosoft.com::b49082ec-1c0d-4a1a-b6d6-75a14ede43ea" providerId="AD" clId="Web-{0AFE4E86-2700-0A54-2387-6B03C48545D9}"/>
    <pc:docChg chg="modSld">
      <pc:chgData name="megwalker" userId="S::megwalker_theperfectword.ie#ext#@folens.onmicrosoft.com::b49082ec-1c0d-4a1a-b6d6-75a14ede43ea" providerId="AD" clId="Web-{0AFE4E86-2700-0A54-2387-6B03C48545D9}" dt="2022-01-25T19:05:49.571" v="57" actId="20577"/>
      <pc:docMkLst>
        <pc:docMk/>
      </pc:docMkLst>
      <pc:sldChg chg="modSp">
        <pc:chgData name="megwalker" userId="S::megwalker_theperfectword.ie#ext#@folens.onmicrosoft.com::b49082ec-1c0d-4a1a-b6d6-75a14ede43ea" providerId="AD" clId="Web-{0AFE4E86-2700-0A54-2387-6B03C48545D9}" dt="2022-01-25T18:53:46.572" v="2" actId="20577"/>
        <pc:sldMkLst>
          <pc:docMk/>
          <pc:sldMk cId="2753696373" sldId="257"/>
        </pc:sldMkLst>
        <pc:spChg chg="mod">
          <ac:chgData name="megwalker" userId="S::megwalker_theperfectword.ie#ext#@folens.onmicrosoft.com::b49082ec-1c0d-4a1a-b6d6-75a14ede43ea" providerId="AD" clId="Web-{0AFE4E86-2700-0A54-2387-6B03C48545D9}" dt="2022-01-25T18:53:34.181" v="1" actId="20577"/>
          <ac:spMkLst>
            <pc:docMk/>
            <pc:sldMk cId="2753696373" sldId="257"/>
            <ac:spMk id="2" creationId="{617FB332-677C-E542-A9E9-8ABEAA8E0A35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8:53:46.572" v="2" actId="20577"/>
          <ac:spMkLst>
            <pc:docMk/>
            <pc:sldMk cId="2753696373" sldId="257"/>
            <ac:spMk id="3" creationId="{6E59F67E-2529-7F45-BBA2-2B7072D11EF6}"/>
          </ac:spMkLst>
        </pc:spChg>
      </pc:sldChg>
      <pc:sldChg chg="modSp">
        <pc:chgData name="megwalker" userId="S::megwalker_theperfectword.ie#ext#@folens.onmicrosoft.com::b49082ec-1c0d-4a1a-b6d6-75a14ede43ea" providerId="AD" clId="Web-{0AFE4E86-2700-0A54-2387-6B03C48545D9}" dt="2022-01-25T18:54:20.213" v="4" actId="1076"/>
        <pc:sldMkLst>
          <pc:docMk/>
          <pc:sldMk cId="1975731415" sldId="271"/>
        </pc:sldMkLst>
        <pc:spChg chg="mod">
          <ac:chgData name="megwalker" userId="S::megwalker_theperfectword.ie#ext#@folens.onmicrosoft.com::b49082ec-1c0d-4a1a-b6d6-75a14ede43ea" providerId="AD" clId="Web-{0AFE4E86-2700-0A54-2387-6B03C48545D9}" dt="2022-01-25T18:54:20.213" v="4" actId="1076"/>
          <ac:spMkLst>
            <pc:docMk/>
            <pc:sldMk cId="1975731415" sldId="271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0AFE4E86-2700-0A54-2387-6B03C48545D9}" dt="2022-01-25T18:54:46.214" v="6" actId="20577"/>
        <pc:sldMkLst>
          <pc:docMk/>
          <pc:sldMk cId="2471360572" sldId="272"/>
        </pc:sldMkLst>
        <pc:spChg chg="mod">
          <ac:chgData name="megwalker" userId="S::megwalker_theperfectword.ie#ext#@folens.onmicrosoft.com::b49082ec-1c0d-4a1a-b6d6-75a14ede43ea" providerId="AD" clId="Web-{0AFE4E86-2700-0A54-2387-6B03C48545D9}" dt="2022-01-25T18:54:46.214" v="6" actId="20577"/>
          <ac:spMkLst>
            <pc:docMk/>
            <pc:sldMk cId="2471360572" sldId="272"/>
            <ac:spMk id="6" creationId="{F03B6C7E-BD62-4307-AEC8-DC48F6D277BE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8:54:33.073" v="5" actId="20577"/>
          <ac:spMkLst>
            <pc:docMk/>
            <pc:sldMk cId="2471360572" sldId="272"/>
            <ac:spMk id="7" creationId="{7FCB9CC6-294B-4220-A41B-4E56D3DB826C}"/>
          </ac:spMkLst>
        </pc:spChg>
      </pc:sldChg>
      <pc:sldChg chg="modSp">
        <pc:chgData name="megwalker" userId="S::megwalker_theperfectword.ie#ext#@folens.onmicrosoft.com::b49082ec-1c0d-4a1a-b6d6-75a14ede43ea" providerId="AD" clId="Web-{0AFE4E86-2700-0A54-2387-6B03C48545D9}" dt="2022-01-25T18:58:16.156" v="24" actId="20577"/>
        <pc:sldMkLst>
          <pc:docMk/>
          <pc:sldMk cId="3343375985" sldId="273"/>
        </pc:sldMkLst>
        <pc:spChg chg="mod">
          <ac:chgData name="megwalker" userId="S::megwalker_theperfectword.ie#ext#@folens.onmicrosoft.com::b49082ec-1c0d-4a1a-b6d6-75a14ede43ea" providerId="AD" clId="Web-{0AFE4E86-2700-0A54-2387-6B03C48545D9}" dt="2022-01-25T18:58:16.156" v="24" actId="20577"/>
          <ac:spMkLst>
            <pc:docMk/>
            <pc:sldMk cId="3343375985" sldId="273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8:55:06.011" v="7" actId="20577"/>
          <ac:spMkLst>
            <pc:docMk/>
            <pc:sldMk cId="3343375985" sldId="273"/>
            <ac:spMk id="5" creationId="{8DFF2B08-6B63-5242-B2D4-0A334F3929F3}"/>
          </ac:spMkLst>
        </pc:spChg>
        <pc:picChg chg="mod">
          <ac:chgData name="megwalker" userId="S::megwalker_theperfectword.ie#ext#@folens.onmicrosoft.com::b49082ec-1c0d-4a1a-b6d6-75a14ede43ea" providerId="AD" clId="Web-{0AFE4E86-2700-0A54-2387-6B03C48545D9}" dt="2022-01-25T18:56:20.325" v="16" actId="14100"/>
          <ac:picMkLst>
            <pc:docMk/>
            <pc:sldMk cId="3343375985" sldId="273"/>
            <ac:picMk id="6" creationId="{B0F86207-729A-2447-9AC4-D42A65D1AA3E}"/>
          </ac:picMkLst>
        </pc:picChg>
      </pc:sldChg>
      <pc:sldChg chg="modSp">
        <pc:chgData name="megwalker" userId="S::megwalker_theperfectword.ie#ext#@folens.onmicrosoft.com::b49082ec-1c0d-4a1a-b6d6-75a14ede43ea" providerId="AD" clId="Web-{0AFE4E86-2700-0A54-2387-6B03C48545D9}" dt="2022-01-25T19:00:59.956" v="36" actId="20577"/>
        <pc:sldMkLst>
          <pc:docMk/>
          <pc:sldMk cId="2115676303" sldId="274"/>
        </pc:sldMkLst>
        <pc:spChg chg="mod">
          <ac:chgData name="megwalker" userId="S::megwalker_theperfectword.ie#ext#@folens.onmicrosoft.com::b49082ec-1c0d-4a1a-b6d6-75a14ede43ea" providerId="AD" clId="Web-{0AFE4E86-2700-0A54-2387-6B03C48545D9}" dt="2022-01-25T18:58:41.797" v="25" actId="20577"/>
          <ac:spMkLst>
            <pc:docMk/>
            <pc:sldMk cId="2115676303" sldId="274"/>
            <ac:spMk id="5" creationId="{8DFF2B08-6B63-5242-B2D4-0A334F3929F3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8:59:16.688" v="28" actId="20577"/>
          <ac:spMkLst>
            <pc:docMk/>
            <pc:sldMk cId="2115676303" sldId="274"/>
            <ac:spMk id="7" creationId="{4CBADD85-CF29-684B-A5AA-B2C32F7160ED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8:59:03.453" v="26" actId="20577"/>
          <ac:spMkLst>
            <pc:docMk/>
            <pc:sldMk cId="2115676303" sldId="274"/>
            <ac:spMk id="8" creationId="{DCC1A1D9-3F88-9C46-81A9-56F7B7203FF2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8:59:32.579" v="29" actId="20577"/>
          <ac:spMkLst>
            <pc:docMk/>
            <pc:sldMk cId="2115676303" sldId="274"/>
            <ac:spMk id="13" creationId="{24C803A9-33FC-4842-A9F5-EA017485A3A9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9:00:06.970" v="33" actId="20577"/>
          <ac:spMkLst>
            <pc:docMk/>
            <pc:sldMk cId="2115676303" sldId="274"/>
            <ac:spMk id="14" creationId="{68F415B9-262A-544E-9E90-7860B7834E4E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9:00:59.956" v="36" actId="20577"/>
          <ac:spMkLst>
            <pc:docMk/>
            <pc:sldMk cId="2115676303" sldId="274"/>
            <ac:spMk id="15" creationId="{749C61FA-8B67-1743-A467-B976649EF32F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8:59:45.689" v="30" actId="20577"/>
          <ac:spMkLst>
            <pc:docMk/>
            <pc:sldMk cId="2115676303" sldId="274"/>
            <ac:spMk id="16" creationId="{9DCD4F52-D147-8E45-ADE0-245DDB3E6B15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9:00:00.173" v="32" actId="20577"/>
          <ac:spMkLst>
            <pc:docMk/>
            <pc:sldMk cId="2115676303" sldId="274"/>
            <ac:spMk id="17" creationId="{F28E1D2D-B28A-A24F-A47C-C264EDC00EFF}"/>
          </ac:spMkLst>
        </pc:spChg>
      </pc:sldChg>
      <pc:sldChg chg="modSp">
        <pc:chgData name="megwalker" userId="S::megwalker_theperfectword.ie#ext#@folens.onmicrosoft.com::b49082ec-1c0d-4a1a-b6d6-75a14ede43ea" providerId="AD" clId="Web-{0AFE4E86-2700-0A54-2387-6B03C48545D9}" dt="2022-01-25T19:01:44.535" v="40" actId="20577"/>
        <pc:sldMkLst>
          <pc:docMk/>
          <pc:sldMk cId="255715840" sldId="275"/>
        </pc:sldMkLst>
        <pc:spChg chg="mod">
          <ac:chgData name="megwalker" userId="S::megwalker_theperfectword.ie#ext#@folens.onmicrosoft.com::b49082ec-1c0d-4a1a-b6d6-75a14ede43ea" providerId="AD" clId="Web-{0AFE4E86-2700-0A54-2387-6B03C48545D9}" dt="2022-01-25T19:01:23.347" v="37" actId="20577"/>
          <ac:spMkLst>
            <pc:docMk/>
            <pc:sldMk cId="255715840" sldId="275"/>
            <ac:spMk id="5" creationId="{8DFF2B08-6B63-5242-B2D4-0A334F3929F3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9:01:44.535" v="40" actId="20577"/>
          <ac:spMkLst>
            <pc:docMk/>
            <pc:sldMk cId="255715840" sldId="275"/>
            <ac:spMk id="6" creationId="{92F47D9B-1531-435D-9562-034C1FC9123C}"/>
          </ac:spMkLst>
        </pc:spChg>
      </pc:sldChg>
      <pc:sldChg chg="modSp">
        <pc:chgData name="megwalker" userId="S::megwalker_theperfectword.ie#ext#@folens.onmicrosoft.com::b49082ec-1c0d-4a1a-b6d6-75a14ede43ea" providerId="AD" clId="Web-{0AFE4E86-2700-0A54-2387-6B03C48545D9}" dt="2022-01-25T19:04:39.507" v="53" actId="14100"/>
        <pc:sldMkLst>
          <pc:docMk/>
          <pc:sldMk cId="2907195971" sldId="276"/>
        </pc:sldMkLst>
        <pc:spChg chg="mod">
          <ac:chgData name="megwalker" userId="S::megwalker_theperfectword.ie#ext#@folens.onmicrosoft.com::b49082ec-1c0d-4a1a-b6d6-75a14ede43ea" providerId="AD" clId="Web-{0AFE4E86-2700-0A54-2387-6B03C48545D9}" dt="2022-01-25T19:02:43.911" v="43" actId="20577"/>
          <ac:spMkLst>
            <pc:docMk/>
            <pc:sldMk cId="2907195971" sldId="276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9:01:56.707" v="41" actId="20577"/>
          <ac:spMkLst>
            <pc:docMk/>
            <pc:sldMk cId="2907195971" sldId="276"/>
            <ac:spMk id="5" creationId="{8DFF2B08-6B63-5242-B2D4-0A334F3929F3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9:03:23.600" v="47" actId="14100"/>
          <ac:spMkLst>
            <pc:docMk/>
            <pc:sldMk cId="2907195971" sldId="276"/>
            <ac:spMk id="8" creationId="{9ED5C8EF-E93F-473B-BC4A-12C6374DBBE0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9:04:39.507" v="53" actId="14100"/>
          <ac:spMkLst>
            <pc:docMk/>
            <pc:sldMk cId="2907195971" sldId="276"/>
            <ac:spMk id="9" creationId="{3CFC8736-DD02-492D-BF51-25C691BF59CC}"/>
          </ac:spMkLst>
        </pc:spChg>
      </pc:sldChg>
      <pc:sldChg chg="modSp">
        <pc:chgData name="megwalker" userId="S::megwalker_theperfectword.ie#ext#@folens.onmicrosoft.com::b49082ec-1c0d-4a1a-b6d6-75a14ede43ea" providerId="AD" clId="Web-{0AFE4E86-2700-0A54-2387-6B03C48545D9}" dt="2022-01-25T19:05:07.633" v="55" actId="20577"/>
        <pc:sldMkLst>
          <pc:docMk/>
          <pc:sldMk cId="2644651541" sldId="277"/>
        </pc:sldMkLst>
        <pc:spChg chg="mod">
          <ac:chgData name="megwalker" userId="S::megwalker_theperfectword.ie#ext#@folens.onmicrosoft.com::b49082ec-1c0d-4a1a-b6d6-75a14ede43ea" providerId="AD" clId="Web-{0AFE4E86-2700-0A54-2387-6B03C48545D9}" dt="2022-01-25T19:05:07.633" v="55" actId="20577"/>
          <ac:spMkLst>
            <pc:docMk/>
            <pc:sldMk cId="2644651541" sldId="277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9:05:00.102" v="54" actId="20577"/>
          <ac:spMkLst>
            <pc:docMk/>
            <pc:sldMk cId="2644651541" sldId="277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0AFE4E86-2700-0A54-2387-6B03C48545D9}" dt="2022-01-25T19:05:49.571" v="57" actId="20577"/>
        <pc:sldMkLst>
          <pc:docMk/>
          <pc:sldMk cId="1224737772" sldId="278"/>
        </pc:sldMkLst>
        <pc:spChg chg="mod">
          <ac:chgData name="megwalker" userId="S::megwalker_theperfectword.ie#ext#@folens.onmicrosoft.com::b49082ec-1c0d-4a1a-b6d6-75a14ede43ea" providerId="AD" clId="Web-{0AFE4E86-2700-0A54-2387-6B03C48545D9}" dt="2022-01-25T19:05:49.571" v="57" actId="20577"/>
          <ac:spMkLst>
            <pc:docMk/>
            <pc:sldMk cId="1224737772" sldId="278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0AFE4E86-2700-0A54-2387-6B03C48545D9}" dt="2022-01-25T19:05:42.290" v="56" actId="20577"/>
          <ac:spMkLst>
            <pc:docMk/>
            <pc:sldMk cId="1224737772" sldId="278"/>
            <ac:spMk id="5" creationId="{8DFF2B08-6B63-5242-B2D4-0A334F3929F3}"/>
          </ac:spMkLst>
        </pc:spChg>
      </pc:sldChg>
    </pc:docChg>
  </pc:docChgLst>
  <pc:docChgLst>
    <pc:chgData name="Priscilla O'Connor" userId="d3b9681a-6783-45a0-a9cd-fbceb3f6df13" providerId="ADAL" clId="{438CD3F6-C9E9-4FFE-B872-C0C260B5FEA8}"/>
    <pc:docChg chg="custSel addSld delSld modSld addMainMaster">
      <pc:chgData name="Priscilla O'Connor" userId="d3b9681a-6783-45a0-a9cd-fbceb3f6df13" providerId="ADAL" clId="{438CD3F6-C9E9-4FFE-B872-C0C260B5FEA8}" dt="2022-01-27T16:10:42.538" v="6" actId="2696"/>
      <pc:docMkLst>
        <pc:docMk/>
      </pc:docMkLst>
      <pc:sldChg chg="del">
        <pc:chgData name="Priscilla O'Connor" userId="d3b9681a-6783-45a0-a9cd-fbceb3f6df13" providerId="ADAL" clId="{438CD3F6-C9E9-4FFE-B872-C0C260B5FEA8}" dt="2022-01-27T16:10:42.538" v="6" actId="2696"/>
        <pc:sldMkLst>
          <pc:docMk/>
          <pc:sldMk cId="2753696373" sldId="257"/>
        </pc:sldMkLst>
      </pc:sldChg>
      <pc:sldChg chg="addSp delSp modSp add mod">
        <pc:chgData name="Priscilla O'Connor" userId="d3b9681a-6783-45a0-a9cd-fbceb3f6df13" providerId="ADAL" clId="{438CD3F6-C9E9-4FFE-B872-C0C260B5FEA8}" dt="2022-01-27T16:10:35.126" v="5"/>
        <pc:sldMkLst>
          <pc:docMk/>
          <pc:sldMk cId="1786180510" sldId="279"/>
        </pc:sldMkLst>
        <pc:spChg chg="mod">
          <ac:chgData name="Priscilla O'Connor" userId="d3b9681a-6783-45a0-a9cd-fbceb3f6df13" providerId="ADAL" clId="{438CD3F6-C9E9-4FFE-B872-C0C260B5FEA8}" dt="2022-01-27T16:10:26.734" v="3" actId="20577"/>
          <ac:spMkLst>
            <pc:docMk/>
            <pc:sldMk cId="1786180510" sldId="279"/>
            <ac:spMk id="2" creationId="{617FB332-677C-E542-A9E9-8ABEAA8E0A35}"/>
          </ac:spMkLst>
        </pc:spChg>
        <pc:spChg chg="del">
          <ac:chgData name="Priscilla O'Connor" userId="d3b9681a-6783-45a0-a9cd-fbceb3f6df13" providerId="ADAL" clId="{438CD3F6-C9E9-4FFE-B872-C0C260B5FEA8}" dt="2022-01-27T16:10:33.815" v="4" actId="478"/>
          <ac:spMkLst>
            <pc:docMk/>
            <pc:sldMk cId="1786180510" sldId="279"/>
            <ac:spMk id="3" creationId="{6E59F67E-2529-7F45-BBA2-2B7072D11EF6}"/>
          </ac:spMkLst>
        </pc:spChg>
        <pc:spChg chg="add del mod">
          <ac:chgData name="Priscilla O'Connor" userId="d3b9681a-6783-45a0-a9cd-fbceb3f6df13" providerId="ADAL" clId="{438CD3F6-C9E9-4FFE-B872-C0C260B5FEA8}" dt="2022-01-27T16:10:35.126" v="5"/>
          <ac:spMkLst>
            <pc:docMk/>
            <pc:sldMk cId="1786180510" sldId="279"/>
            <ac:spMk id="5" creationId="{6ED3E49C-788E-474E-A9EF-092D7F3DB162}"/>
          </ac:spMkLst>
        </pc:spChg>
        <pc:spChg chg="add mod">
          <ac:chgData name="Priscilla O'Connor" userId="d3b9681a-6783-45a0-a9cd-fbceb3f6df13" providerId="ADAL" clId="{438CD3F6-C9E9-4FFE-B872-C0C260B5FEA8}" dt="2022-01-27T16:10:35.126" v="5"/>
          <ac:spMkLst>
            <pc:docMk/>
            <pc:sldMk cId="1786180510" sldId="279"/>
            <ac:spMk id="6" creationId="{26D57909-CA95-49EB-A96A-136DE4405A6E}"/>
          </ac:spMkLst>
        </pc:spChg>
      </pc:sldChg>
      <pc:sldMasterChg chg="add addSldLayout">
        <pc:chgData name="Priscilla O'Connor" userId="d3b9681a-6783-45a0-a9cd-fbceb3f6df13" providerId="ADAL" clId="{438CD3F6-C9E9-4FFE-B872-C0C260B5FEA8}" dt="2022-01-27T16:10:17.825" v="0" actId="27028"/>
        <pc:sldMasterMkLst>
          <pc:docMk/>
          <pc:sldMasterMk cId="2114600789" sldId="2147483763"/>
        </pc:sldMasterMkLst>
        <pc:sldLayoutChg chg="add">
          <pc:chgData name="Priscilla O'Connor" userId="d3b9681a-6783-45a0-a9cd-fbceb3f6df13" providerId="ADAL" clId="{438CD3F6-C9E9-4FFE-B872-C0C260B5FEA8}" dt="2022-01-27T16:10:17.825" v="0" actId="27028"/>
          <pc:sldLayoutMkLst>
            <pc:docMk/>
            <pc:sldMasterMk cId="2114600789" sldId="2147483763"/>
            <pc:sldLayoutMk cId="923333805" sldId="2147483764"/>
          </pc:sldLayoutMkLst>
        </pc:sldLayoutChg>
      </pc:sldMasterChg>
    </pc:docChg>
  </pc:docChgLst>
  <pc:docChgLst>
    <pc:chgData name="megwalker" userId="S::megwalker_theperfectword.ie#ext#@folens.onmicrosoft.com::b49082ec-1c0d-4a1a-b6d6-75a14ede43ea" providerId="AD" clId="Web-{79674E6F-A251-B091-D202-2E752E15B0E5}"/>
    <pc:docChg chg="modSld">
      <pc:chgData name="megwalker" userId="S::megwalker_theperfectword.ie#ext#@folens.onmicrosoft.com::b49082ec-1c0d-4a1a-b6d6-75a14ede43ea" providerId="AD" clId="Web-{79674E6F-A251-B091-D202-2E752E15B0E5}" dt="2022-01-10T17:06:02.183" v="48" actId="14100"/>
      <pc:docMkLst>
        <pc:docMk/>
      </pc:docMkLst>
      <pc:sldChg chg="modSp">
        <pc:chgData name="megwalker" userId="S::megwalker_theperfectword.ie#ext#@folens.onmicrosoft.com::b49082ec-1c0d-4a1a-b6d6-75a14ede43ea" providerId="AD" clId="Web-{79674E6F-A251-B091-D202-2E752E15B0E5}" dt="2022-01-10T17:00:20.940" v="8" actId="14100"/>
        <pc:sldMkLst>
          <pc:docMk/>
          <pc:sldMk cId="3343375985" sldId="273"/>
        </pc:sldMkLst>
        <pc:spChg chg="mod">
          <ac:chgData name="megwalker" userId="S::megwalker_theperfectword.ie#ext#@folens.onmicrosoft.com::b49082ec-1c0d-4a1a-b6d6-75a14ede43ea" providerId="AD" clId="Web-{79674E6F-A251-B091-D202-2E752E15B0E5}" dt="2022-01-10T17:00:20.940" v="8" actId="14100"/>
          <ac:spMkLst>
            <pc:docMk/>
            <pc:sldMk cId="3343375985" sldId="273"/>
            <ac:spMk id="3" creationId="{B907BD5C-A6B0-9F45-B9C0-0A59D4D923B1}"/>
          </ac:spMkLst>
        </pc:spChg>
        <pc:picChg chg="mod">
          <ac:chgData name="megwalker" userId="S::megwalker_theperfectword.ie#ext#@folens.onmicrosoft.com::b49082ec-1c0d-4a1a-b6d6-75a14ede43ea" providerId="AD" clId="Web-{79674E6F-A251-B091-D202-2E752E15B0E5}" dt="2022-01-10T16:59:55.830" v="2" actId="1076"/>
          <ac:picMkLst>
            <pc:docMk/>
            <pc:sldMk cId="3343375985" sldId="273"/>
            <ac:picMk id="6" creationId="{B0F86207-729A-2447-9AC4-D42A65D1AA3E}"/>
          </ac:picMkLst>
        </pc:picChg>
      </pc:sldChg>
      <pc:sldChg chg="modSp">
        <pc:chgData name="megwalker" userId="S::megwalker_theperfectword.ie#ext#@folens.onmicrosoft.com::b49082ec-1c0d-4a1a-b6d6-75a14ede43ea" providerId="AD" clId="Web-{79674E6F-A251-B091-D202-2E752E15B0E5}" dt="2022-01-10T17:01:52.849" v="16" actId="14100"/>
        <pc:sldMkLst>
          <pc:docMk/>
          <pc:sldMk cId="2115676303" sldId="274"/>
        </pc:sldMkLst>
        <pc:spChg chg="mod">
          <ac:chgData name="megwalker" userId="S::megwalker_theperfectword.ie#ext#@folens.onmicrosoft.com::b49082ec-1c0d-4a1a-b6d6-75a14ede43ea" providerId="AD" clId="Web-{79674E6F-A251-B091-D202-2E752E15B0E5}" dt="2022-01-10T17:00:42.316" v="9" actId="20577"/>
          <ac:spMkLst>
            <pc:docMk/>
            <pc:sldMk cId="2115676303" sldId="274"/>
            <ac:spMk id="7" creationId="{4CBADD85-CF29-684B-A5AA-B2C32F7160ED}"/>
          </ac:spMkLst>
        </pc:spChg>
        <pc:spChg chg="mod">
          <ac:chgData name="megwalker" userId="S::megwalker_theperfectword.ie#ext#@folens.onmicrosoft.com::b49082ec-1c0d-4a1a-b6d6-75a14ede43ea" providerId="AD" clId="Web-{79674E6F-A251-B091-D202-2E752E15B0E5}" dt="2022-01-10T17:01:09.894" v="11" actId="20577"/>
          <ac:spMkLst>
            <pc:docMk/>
            <pc:sldMk cId="2115676303" sldId="274"/>
            <ac:spMk id="8" creationId="{DCC1A1D9-3F88-9C46-81A9-56F7B7203FF2}"/>
          </ac:spMkLst>
        </pc:spChg>
        <pc:spChg chg="mod">
          <ac:chgData name="megwalker" userId="S::megwalker_theperfectword.ie#ext#@folens.onmicrosoft.com::b49082ec-1c0d-4a1a-b6d6-75a14ede43ea" providerId="AD" clId="Web-{79674E6F-A251-B091-D202-2E752E15B0E5}" dt="2022-01-10T17:01:52.849" v="16" actId="14100"/>
          <ac:spMkLst>
            <pc:docMk/>
            <pc:sldMk cId="2115676303" sldId="274"/>
            <ac:spMk id="15" creationId="{749C61FA-8B67-1743-A467-B976649EF32F}"/>
          </ac:spMkLst>
        </pc:spChg>
        <pc:spChg chg="mod">
          <ac:chgData name="megwalker" userId="S::megwalker_theperfectword.ie#ext#@folens.onmicrosoft.com::b49082ec-1c0d-4a1a-b6d6-75a14ede43ea" providerId="AD" clId="Web-{79674E6F-A251-B091-D202-2E752E15B0E5}" dt="2022-01-10T17:00:58.222" v="10" actId="20577"/>
          <ac:spMkLst>
            <pc:docMk/>
            <pc:sldMk cId="2115676303" sldId="274"/>
            <ac:spMk id="16" creationId="{9DCD4F52-D147-8E45-ADE0-245DDB3E6B15}"/>
          </ac:spMkLst>
        </pc:spChg>
        <pc:spChg chg="mod">
          <ac:chgData name="megwalker" userId="S::megwalker_theperfectword.ie#ext#@folens.onmicrosoft.com::b49082ec-1c0d-4a1a-b6d6-75a14ede43ea" providerId="AD" clId="Web-{79674E6F-A251-B091-D202-2E752E15B0E5}" dt="2022-01-10T17:01:22.957" v="13" actId="20577"/>
          <ac:spMkLst>
            <pc:docMk/>
            <pc:sldMk cId="2115676303" sldId="274"/>
            <ac:spMk id="17" creationId="{F28E1D2D-B28A-A24F-A47C-C264EDC00EFF}"/>
          </ac:spMkLst>
        </pc:spChg>
      </pc:sldChg>
      <pc:sldChg chg="modSp">
        <pc:chgData name="megwalker" userId="S::megwalker_theperfectword.ie#ext#@folens.onmicrosoft.com::b49082ec-1c0d-4a1a-b6d6-75a14ede43ea" providerId="AD" clId="Web-{79674E6F-A251-B091-D202-2E752E15B0E5}" dt="2022-01-10T17:02:47.006" v="22" actId="1076"/>
        <pc:sldMkLst>
          <pc:docMk/>
          <pc:sldMk cId="255715840" sldId="275"/>
        </pc:sldMkLst>
        <pc:spChg chg="mod">
          <ac:chgData name="megwalker" userId="S::megwalker_theperfectword.ie#ext#@folens.onmicrosoft.com::b49082ec-1c0d-4a1a-b6d6-75a14ede43ea" providerId="AD" clId="Web-{79674E6F-A251-B091-D202-2E752E15B0E5}" dt="2022-01-10T17:02:26.240" v="19" actId="14100"/>
          <ac:spMkLst>
            <pc:docMk/>
            <pc:sldMk cId="255715840" sldId="275"/>
            <ac:spMk id="6" creationId="{92F47D9B-1531-435D-9562-034C1FC9123C}"/>
          </ac:spMkLst>
        </pc:spChg>
        <pc:picChg chg="mod">
          <ac:chgData name="megwalker" userId="S::megwalker_theperfectword.ie#ext#@folens.onmicrosoft.com::b49082ec-1c0d-4a1a-b6d6-75a14ede43ea" providerId="AD" clId="Web-{79674E6F-A251-B091-D202-2E752E15B0E5}" dt="2022-01-10T17:02:47.006" v="22" actId="1076"/>
          <ac:picMkLst>
            <pc:docMk/>
            <pc:sldMk cId="255715840" sldId="275"/>
            <ac:picMk id="3" creationId="{B0977662-3A52-5D40-81B3-C350415F7647}"/>
          </ac:picMkLst>
        </pc:picChg>
      </pc:sldChg>
      <pc:sldChg chg="modSp">
        <pc:chgData name="megwalker" userId="S::megwalker_theperfectword.ie#ext#@folens.onmicrosoft.com::b49082ec-1c0d-4a1a-b6d6-75a14ede43ea" providerId="AD" clId="Web-{79674E6F-A251-B091-D202-2E752E15B0E5}" dt="2022-01-10T17:05:44.682" v="45" actId="1076"/>
        <pc:sldMkLst>
          <pc:docMk/>
          <pc:sldMk cId="2907195971" sldId="276"/>
        </pc:sldMkLst>
        <pc:spChg chg="mod">
          <ac:chgData name="megwalker" userId="S::megwalker_theperfectword.ie#ext#@folens.onmicrosoft.com::b49082ec-1c0d-4a1a-b6d6-75a14ede43ea" providerId="AD" clId="Web-{79674E6F-A251-B091-D202-2E752E15B0E5}" dt="2022-01-10T17:03:29.038" v="26" actId="20577"/>
          <ac:spMkLst>
            <pc:docMk/>
            <pc:sldMk cId="2907195971" sldId="276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79674E6F-A251-B091-D202-2E752E15B0E5}" dt="2022-01-10T17:04:24.571" v="35" actId="14100"/>
          <ac:spMkLst>
            <pc:docMk/>
            <pc:sldMk cId="2907195971" sldId="276"/>
            <ac:spMk id="6" creationId="{21C18540-054B-4938-8244-6C1883DCAA24}"/>
          </ac:spMkLst>
        </pc:spChg>
        <pc:spChg chg="mod">
          <ac:chgData name="megwalker" userId="S::megwalker_theperfectword.ie#ext#@folens.onmicrosoft.com::b49082ec-1c0d-4a1a-b6d6-75a14ede43ea" providerId="AD" clId="Web-{79674E6F-A251-B091-D202-2E752E15B0E5}" dt="2022-01-10T17:05:44.682" v="45" actId="1076"/>
          <ac:spMkLst>
            <pc:docMk/>
            <pc:sldMk cId="2907195971" sldId="276"/>
            <ac:spMk id="8" creationId="{9ED5C8EF-E93F-473B-BC4A-12C6374DBBE0}"/>
          </ac:spMkLst>
        </pc:spChg>
        <pc:spChg chg="mod">
          <ac:chgData name="megwalker" userId="S::megwalker_theperfectword.ie#ext#@folens.onmicrosoft.com::b49082ec-1c0d-4a1a-b6d6-75a14ede43ea" providerId="AD" clId="Web-{79674E6F-A251-B091-D202-2E752E15B0E5}" dt="2022-01-10T17:05:24.182" v="43" actId="14100"/>
          <ac:spMkLst>
            <pc:docMk/>
            <pc:sldMk cId="2907195971" sldId="276"/>
            <ac:spMk id="9" creationId="{3CFC8736-DD02-492D-BF51-25C691BF59CC}"/>
          </ac:spMkLst>
        </pc:spChg>
      </pc:sldChg>
      <pc:sldChg chg="modSp">
        <pc:chgData name="megwalker" userId="S::megwalker_theperfectword.ie#ext#@folens.onmicrosoft.com::b49082ec-1c0d-4a1a-b6d6-75a14ede43ea" providerId="AD" clId="Web-{79674E6F-A251-B091-D202-2E752E15B0E5}" dt="2022-01-10T17:06:02.183" v="48" actId="14100"/>
        <pc:sldMkLst>
          <pc:docMk/>
          <pc:sldMk cId="2644651541" sldId="277"/>
        </pc:sldMkLst>
        <pc:picChg chg="mod">
          <ac:chgData name="megwalker" userId="S::megwalker_theperfectword.ie#ext#@folens.onmicrosoft.com::b49082ec-1c0d-4a1a-b6d6-75a14ede43ea" providerId="AD" clId="Web-{79674E6F-A251-B091-D202-2E752E15B0E5}" dt="2022-01-10T17:06:02.183" v="48" actId="14100"/>
          <ac:picMkLst>
            <pc:docMk/>
            <pc:sldMk cId="2644651541" sldId="277"/>
            <ac:picMk id="7" creationId="{41796963-39C5-6B43-BC47-5DE13B30495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E34A3-CEE1-4EF1-BC9F-A3B30F6965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80B8970-BC7B-4323-ABAD-36ADF8CAAE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Understand what it means to be healthy and how it involves a lot of different aspects – physical, mental, emotional and social health.</a:t>
          </a:r>
        </a:p>
      </dgm:t>
    </dgm:pt>
    <dgm:pt modelId="{D81354CF-D0AB-4035-87A9-8855912E59C1}" type="parTrans" cxnId="{ECF558B9-E73B-4088-A4C2-0A61F75539B9}">
      <dgm:prSet/>
      <dgm:spPr/>
      <dgm:t>
        <a:bodyPr/>
        <a:lstStyle/>
        <a:p>
          <a:endParaRPr lang="en-US"/>
        </a:p>
      </dgm:t>
    </dgm:pt>
    <dgm:pt modelId="{171BCFB4-C220-4553-BE9C-20A02B479D6C}" type="sibTrans" cxnId="{ECF558B9-E73B-4088-A4C2-0A61F75539B9}">
      <dgm:prSet/>
      <dgm:spPr/>
      <dgm:t>
        <a:bodyPr/>
        <a:lstStyle/>
        <a:p>
          <a:endParaRPr lang="en-US"/>
        </a:p>
      </dgm:t>
    </dgm:pt>
    <dgm:pt modelId="{02DE4085-2E04-42D7-90C0-3094046157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 the stress in our lives and how this can affect our health. </a:t>
          </a:r>
          <a:br>
            <a:rPr lang="en-US" dirty="0"/>
          </a:br>
          <a:r>
            <a:rPr lang="en-US" dirty="0"/>
            <a:t>List ways that we can destress and manage stress. </a:t>
          </a:r>
        </a:p>
      </dgm:t>
    </dgm:pt>
    <dgm:pt modelId="{CF3A173E-6BAA-49D3-AE4B-4EB129986C30}" type="parTrans" cxnId="{96413132-5F4E-48F9-AE13-04CEA4165EAD}">
      <dgm:prSet/>
      <dgm:spPr/>
      <dgm:t>
        <a:bodyPr/>
        <a:lstStyle/>
        <a:p>
          <a:endParaRPr lang="en-US"/>
        </a:p>
      </dgm:t>
    </dgm:pt>
    <dgm:pt modelId="{DEB0193A-93D5-4D4E-8081-AD7ABDA12F9C}" type="sibTrans" cxnId="{96413132-5F4E-48F9-AE13-04CEA4165EAD}">
      <dgm:prSet/>
      <dgm:spPr/>
      <dgm:t>
        <a:bodyPr/>
        <a:lstStyle/>
        <a:p>
          <a:endParaRPr lang="en-US"/>
        </a:p>
      </dgm:t>
    </dgm:pt>
    <dgm:pt modelId="{94AC2059-44E3-4D93-AA0E-E999557961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Recognise</a:t>
          </a:r>
          <a:r>
            <a:rPr lang="en-US" dirty="0"/>
            <a:t> the benefits of good nutrition, rest and sleep, and regular exercise for the body and mind.</a:t>
          </a:r>
        </a:p>
      </dgm:t>
    </dgm:pt>
    <dgm:pt modelId="{B276BDB2-E597-4CAB-A0FA-3837D6D58865}" type="parTrans" cxnId="{F659C3F7-78C1-43B3-9F7E-EA5BE57DAEB9}">
      <dgm:prSet/>
      <dgm:spPr/>
      <dgm:t>
        <a:bodyPr/>
        <a:lstStyle/>
        <a:p>
          <a:endParaRPr lang="en-US"/>
        </a:p>
      </dgm:t>
    </dgm:pt>
    <dgm:pt modelId="{29579192-EA6D-4D50-A24A-DEF8472AC97E}" type="sibTrans" cxnId="{F659C3F7-78C1-43B3-9F7E-EA5BE57DAEB9}">
      <dgm:prSet/>
      <dgm:spPr/>
      <dgm:t>
        <a:bodyPr/>
        <a:lstStyle/>
        <a:p>
          <a:endParaRPr lang="en-US"/>
        </a:p>
      </dgm:t>
    </dgm:pt>
    <dgm:pt modelId="{9C22F2E8-8D68-4E18-94A3-920944288022}">
      <dgm:prSet phldr="0"/>
      <dgm:spPr/>
      <dgm:t>
        <a:bodyPr/>
        <a:lstStyle/>
        <a:p>
          <a:pPr rtl="0"/>
          <a:r>
            <a:rPr lang="en-US" dirty="0" err="1">
              <a:latin typeface="+mn-lt"/>
            </a:rPr>
            <a:t>Recognise</a:t>
          </a:r>
          <a:r>
            <a:rPr lang="en-US" dirty="0">
              <a:latin typeface="+mn-lt"/>
            </a:rPr>
            <a:t> the impacts of poor physical and mental health. </a:t>
          </a:r>
          <a:br>
            <a:rPr lang="en-US" dirty="0">
              <a:latin typeface="+mn-lt"/>
            </a:rPr>
          </a:br>
          <a:r>
            <a:rPr lang="en-US" dirty="0">
              <a:latin typeface="+mn-lt"/>
            </a:rPr>
            <a:t>Identify some of these conditions.</a:t>
          </a:r>
        </a:p>
      </dgm:t>
    </dgm:pt>
    <dgm:pt modelId="{A726C7B6-4DF6-4245-9620-814356CB8B6C}" type="parTrans" cxnId="{569B829F-D302-4B2E-AF64-6A0CAC4DEBEA}">
      <dgm:prSet/>
      <dgm:spPr/>
      <dgm:t>
        <a:bodyPr/>
        <a:lstStyle/>
        <a:p>
          <a:endParaRPr lang="en-IE"/>
        </a:p>
      </dgm:t>
    </dgm:pt>
    <dgm:pt modelId="{3DF82843-0018-493A-B134-DC9FE181B5E8}" type="sibTrans" cxnId="{569B829F-D302-4B2E-AF64-6A0CAC4DEBEA}">
      <dgm:prSet/>
      <dgm:spPr/>
      <dgm:t>
        <a:bodyPr/>
        <a:lstStyle/>
        <a:p>
          <a:endParaRPr lang="en-IE"/>
        </a:p>
      </dgm:t>
    </dgm:pt>
    <dgm:pt modelId="{47B19383-36DD-4D5E-98A9-980BC1FA5CAD}" type="pres">
      <dgm:prSet presAssocID="{775E34A3-CEE1-4EF1-BC9F-A3B30F6965FD}" presName="root" presStyleCnt="0">
        <dgm:presLayoutVars>
          <dgm:dir/>
          <dgm:resizeHandles val="exact"/>
        </dgm:presLayoutVars>
      </dgm:prSet>
      <dgm:spPr/>
    </dgm:pt>
    <dgm:pt modelId="{AFE54FEA-A5A2-4B39-9185-4BCB8B837F2C}" type="pres">
      <dgm:prSet presAssocID="{180B8970-BC7B-4323-ABAD-36ADF8CAAE45}" presName="compNode" presStyleCnt="0"/>
      <dgm:spPr/>
    </dgm:pt>
    <dgm:pt modelId="{8F0111B1-855B-4F28-87AD-94EB86B43090}" type="pres">
      <dgm:prSet presAssocID="{180B8970-BC7B-4323-ABAD-36ADF8CAAE45}" presName="bgRect" presStyleLbl="bgShp" presStyleIdx="0" presStyleCnt="4" custLinFactNeighborX="-154"/>
      <dgm:spPr/>
    </dgm:pt>
    <dgm:pt modelId="{219A3301-F17B-4D4B-B320-5A0B85498D4E}" type="pres">
      <dgm:prSet presAssocID="{180B8970-BC7B-4323-ABAD-36ADF8CAAE4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4EAF974-B7F1-4106-B811-6E5857FCB362}" type="pres">
      <dgm:prSet presAssocID="{180B8970-BC7B-4323-ABAD-36ADF8CAAE45}" presName="spaceRect" presStyleCnt="0"/>
      <dgm:spPr/>
    </dgm:pt>
    <dgm:pt modelId="{16F61E6A-909B-49A5-BD06-EC0C9C66C6BF}" type="pres">
      <dgm:prSet presAssocID="{180B8970-BC7B-4323-ABAD-36ADF8CAAE45}" presName="parTx" presStyleLbl="revTx" presStyleIdx="0" presStyleCnt="4">
        <dgm:presLayoutVars>
          <dgm:chMax val="0"/>
          <dgm:chPref val="0"/>
        </dgm:presLayoutVars>
      </dgm:prSet>
      <dgm:spPr/>
    </dgm:pt>
    <dgm:pt modelId="{F91DB31A-5DA3-4C2F-AA6E-140CD06CD8EB}" type="pres">
      <dgm:prSet presAssocID="{171BCFB4-C220-4553-BE9C-20A02B479D6C}" presName="sibTrans" presStyleCnt="0"/>
      <dgm:spPr/>
    </dgm:pt>
    <dgm:pt modelId="{8CF7F00B-6D5E-40BB-9357-AAAD5E0A4F1A}" type="pres">
      <dgm:prSet presAssocID="{9C22F2E8-8D68-4E18-94A3-920944288022}" presName="compNode" presStyleCnt="0"/>
      <dgm:spPr/>
    </dgm:pt>
    <dgm:pt modelId="{B061648C-88A8-4F78-AEBD-0DF8CD8ED819}" type="pres">
      <dgm:prSet presAssocID="{9C22F2E8-8D68-4E18-94A3-920944288022}" presName="bgRect" presStyleLbl="bgShp" presStyleIdx="1" presStyleCnt="4"/>
      <dgm:spPr/>
    </dgm:pt>
    <dgm:pt modelId="{A8E98BC8-B4F1-4C71-AECC-2695E73FB10D}" type="pres">
      <dgm:prSet presAssocID="{9C22F2E8-8D68-4E18-94A3-92094428802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 with solid fill"/>
        </a:ext>
      </dgm:extLst>
    </dgm:pt>
    <dgm:pt modelId="{BB81BB4A-7965-483C-A7E5-DDE06B0888DE}" type="pres">
      <dgm:prSet presAssocID="{9C22F2E8-8D68-4E18-94A3-920944288022}" presName="spaceRect" presStyleCnt="0"/>
      <dgm:spPr/>
    </dgm:pt>
    <dgm:pt modelId="{672BC326-2ADB-469C-9683-0ACD56087252}" type="pres">
      <dgm:prSet presAssocID="{9C22F2E8-8D68-4E18-94A3-920944288022}" presName="parTx" presStyleLbl="revTx" presStyleIdx="1" presStyleCnt="4">
        <dgm:presLayoutVars>
          <dgm:chMax val="0"/>
          <dgm:chPref val="0"/>
        </dgm:presLayoutVars>
      </dgm:prSet>
      <dgm:spPr/>
    </dgm:pt>
    <dgm:pt modelId="{86021E88-1182-46E5-9B9A-6087071C254E}" type="pres">
      <dgm:prSet presAssocID="{3DF82843-0018-493A-B134-DC9FE181B5E8}" presName="sibTrans" presStyleCnt="0"/>
      <dgm:spPr/>
    </dgm:pt>
    <dgm:pt modelId="{4F516906-4E12-433C-BA47-93E986233687}" type="pres">
      <dgm:prSet presAssocID="{02DE4085-2E04-42D7-90C0-3094046157B1}" presName="compNode" presStyleCnt="0"/>
      <dgm:spPr/>
    </dgm:pt>
    <dgm:pt modelId="{490DA996-9745-48C9-9EC9-524A19F82B30}" type="pres">
      <dgm:prSet presAssocID="{02DE4085-2E04-42D7-90C0-3094046157B1}" presName="bgRect" presStyleLbl="bgShp" presStyleIdx="2" presStyleCnt="4" custLinFactNeighborX="154"/>
      <dgm:spPr/>
    </dgm:pt>
    <dgm:pt modelId="{26728F4A-FF2E-4C51-9AFB-200FE632D1CB}" type="pres">
      <dgm:prSet presAssocID="{02DE4085-2E04-42D7-90C0-3094046157B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630AC73-5714-4212-B8FC-2C487A1AA7D1}" type="pres">
      <dgm:prSet presAssocID="{02DE4085-2E04-42D7-90C0-3094046157B1}" presName="spaceRect" presStyleCnt="0"/>
      <dgm:spPr/>
    </dgm:pt>
    <dgm:pt modelId="{8C9914F5-9D8C-4D1A-9D92-87FBA32AB622}" type="pres">
      <dgm:prSet presAssocID="{02DE4085-2E04-42D7-90C0-3094046157B1}" presName="parTx" presStyleLbl="revTx" presStyleIdx="2" presStyleCnt="4">
        <dgm:presLayoutVars>
          <dgm:chMax val="0"/>
          <dgm:chPref val="0"/>
        </dgm:presLayoutVars>
      </dgm:prSet>
      <dgm:spPr/>
    </dgm:pt>
    <dgm:pt modelId="{83A7C907-3731-4B46-A25E-F47B695985E0}" type="pres">
      <dgm:prSet presAssocID="{DEB0193A-93D5-4D4E-8081-AD7ABDA12F9C}" presName="sibTrans" presStyleCnt="0"/>
      <dgm:spPr/>
    </dgm:pt>
    <dgm:pt modelId="{8EF163B8-604F-4DD8-BF49-2050BFEF0809}" type="pres">
      <dgm:prSet presAssocID="{94AC2059-44E3-4D93-AA0E-E999557961EF}" presName="compNode" presStyleCnt="0"/>
      <dgm:spPr/>
    </dgm:pt>
    <dgm:pt modelId="{442CF8E0-B696-4F35-A9AC-DECCBB2AE6DF}" type="pres">
      <dgm:prSet presAssocID="{94AC2059-44E3-4D93-AA0E-E999557961EF}" presName="bgRect" presStyleLbl="bgShp" presStyleIdx="3" presStyleCnt="4"/>
      <dgm:spPr/>
    </dgm:pt>
    <dgm:pt modelId="{BC7F2257-5F70-486A-92AB-61423A2A85F5}" type="pres">
      <dgm:prSet presAssocID="{94AC2059-44E3-4D93-AA0E-E999557961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68A88A14-C4DB-449C-9900-2146CCFEA92B}" type="pres">
      <dgm:prSet presAssocID="{94AC2059-44E3-4D93-AA0E-E999557961EF}" presName="spaceRect" presStyleCnt="0"/>
      <dgm:spPr/>
    </dgm:pt>
    <dgm:pt modelId="{A14C58B9-D912-4BAC-B8ED-D43A9EC388DF}" type="pres">
      <dgm:prSet presAssocID="{94AC2059-44E3-4D93-AA0E-E999557961E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2FEF01D-4FA9-496F-86CC-E755E48F3DCB}" type="presOf" srcId="{94AC2059-44E3-4D93-AA0E-E999557961EF}" destId="{A14C58B9-D912-4BAC-B8ED-D43A9EC388DF}" srcOrd="0" destOrd="0" presId="urn:microsoft.com/office/officeart/2018/2/layout/IconVerticalSolidList"/>
    <dgm:cxn modelId="{95C57C2B-F046-4DA2-AEFE-E9BA1E7F73A9}" type="presOf" srcId="{02DE4085-2E04-42D7-90C0-3094046157B1}" destId="{8C9914F5-9D8C-4D1A-9D92-87FBA32AB622}" srcOrd="0" destOrd="0" presId="urn:microsoft.com/office/officeart/2018/2/layout/IconVerticalSolidList"/>
    <dgm:cxn modelId="{96413132-5F4E-48F9-AE13-04CEA4165EAD}" srcId="{775E34A3-CEE1-4EF1-BC9F-A3B30F6965FD}" destId="{02DE4085-2E04-42D7-90C0-3094046157B1}" srcOrd="2" destOrd="0" parTransId="{CF3A173E-6BAA-49D3-AE4B-4EB129986C30}" sibTransId="{DEB0193A-93D5-4D4E-8081-AD7ABDA12F9C}"/>
    <dgm:cxn modelId="{7646CA77-AC58-4F50-96C9-8620694F9052}" type="presOf" srcId="{775E34A3-CEE1-4EF1-BC9F-A3B30F6965FD}" destId="{47B19383-36DD-4D5E-98A9-980BC1FA5CAD}" srcOrd="0" destOrd="0" presId="urn:microsoft.com/office/officeart/2018/2/layout/IconVerticalSolidList"/>
    <dgm:cxn modelId="{BF997F9A-5636-4E53-982C-B2A98BCDC142}" type="presOf" srcId="{180B8970-BC7B-4323-ABAD-36ADF8CAAE45}" destId="{16F61E6A-909B-49A5-BD06-EC0C9C66C6BF}" srcOrd="0" destOrd="0" presId="urn:microsoft.com/office/officeart/2018/2/layout/IconVerticalSolidList"/>
    <dgm:cxn modelId="{40ACB69D-28CD-43C3-BB9B-A0E840A02D04}" type="presOf" srcId="{9C22F2E8-8D68-4E18-94A3-920944288022}" destId="{672BC326-2ADB-469C-9683-0ACD56087252}" srcOrd="0" destOrd="0" presId="urn:microsoft.com/office/officeart/2018/2/layout/IconVerticalSolidList"/>
    <dgm:cxn modelId="{569B829F-D302-4B2E-AF64-6A0CAC4DEBEA}" srcId="{775E34A3-CEE1-4EF1-BC9F-A3B30F6965FD}" destId="{9C22F2E8-8D68-4E18-94A3-920944288022}" srcOrd="1" destOrd="0" parTransId="{A726C7B6-4DF6-4245-9620-814356CB8B6C}" sibTransId="{3DF82843-0018-493A-B134-DC9FE181B5E8}"/>
    <dgm:cxn modelId="{ECF558B9-E73B-4088-A4C2-0A61F75539B9}" srcId="{775E34A3-CEE1-4EF1-BC9F-A3B30F6965FD}" destId="{180B8970-BC7B-4323-ABAD-36ADF8CAAE45}" srcOrd="0" destOrd="0" parTransId="{D81354CF-D0AB-4035-87A9-8855912E59C1}" sibTransId="{171BCFB4-C220-4553-BE9C-20A02B479D6C}"/>
    <dgm:cxn modelId="{F659C3F7-78C1-43B3-9F7E-EA5BE57DAEB9}" srcId="{775E34A3-CEE1-4EF1-BC9F-A3B30F6965FD}" destId="{94AC2059-44E3-4D93-AA0E-E999557961EF}" srcOrd="3" destOrd="0" parTransId="{B276BDB2-E597-4CAB-A0FA-3837D6D58865}" sibTransId="{29579192-EA6D-4D50-A24A-DEF8472AC97E}"/>
    <dgm:cxn modelId="{AFCDC950-5424-4FDB-8766-AAD78AEEC686}" type="presParOf" srcId="{47B19383-36DD-4D5E-98A9-980BC1FA5CAD}" destId="{AFE54FEA-A5A2-4B39-9185-4BCB8B837F2C}" srcOrd="0" destOrd="0" presId="urn:microsoft.com/office/officeart/2018/2/layout/IconVerticalSolidList"/>
    <dgm:cxn modelId="{1860DD2E-D388-4406-82D1-6A8CD903874D}" type="presParOf" srcId="{AFE54FEA-A5A2-4B39-9185-4BCB8B837F2C}" destId="{8F0111B1-855B-4F28-87AD-94EB86B43090}" srcOrd="0" destOrd="0" presId="urn:microsoft.com/office/officeart/2018/2/layout/IconVerticalSolidList"/>
    <dgm:cxn modelId="{1B35C9DE-5352-430A-9E0C-0C8CCE6D09C1}" type="presParOf" srcId="{AFE54FEA-A5A2-4B39-9185-4BCB8B837F2C}" destId="{219A3301-F17B-4D4B-B320-5A0B85498D4E}" srcOrd="1" destOrd="0" presId="urn:microsoft.com/office/officeart/2018/2/layout/IconVerticalSolidList"/>
    <dgm:cxn modelId="{5AB9FEB0-E352-496A-AEDA-AFF7E6E08133}" type="presParOf" srcId="{AFE54FEA-A5A2-4B39-9185-4BCB8B837F2C}" destId="{94EAF974-B7F1-4106-B811-6E5857FCB362}" srcOrd="2" destOrd="0" presId="urn:microsoft.com/office/officeart/2018/2/layout/IconVerticalSolidList"/>
    <dgm:cxn modelId="{A4732CAE-3634-4C0C-AE8B-A3BA41594D38}" type="presParOf" srcId="{AFE54FEA-A5A2-4B39-9185-4BCB8B837F2C}" destId="{16F61E6A-909B-49A5-BD06-EC0C9C66C6BF}" srcOrd="3" destOrd="0" presId="urn:microsoft.com/office/officeart/2018/2/layout/IconVerticalSolidList"/>
    <dgm:cxn modelId="{05933162-86DE-420F-B8F4-F1099AFA3DC6}" type="presParOf" srcId="{47B19383-36DD-4D5E-98A9-980BC1FA5CAD}" destId="{F91DB31A-5DA3-4C2F-AA6E-140CD06CD8EB}" srcOrd="1" destOrd="0" presId="urn:microsoft.com/office/officeart/2018/2/layout/IconVerticalSolidList"/>
    <dgm:cxn modelId="{11073316-0FED-4C64-B04A-C98C2B6834FF}" type="presParOf" srcId="{47B19383-36DD-4D5E-98A9-980BC1FA5CAD}" destId="{8CF7F00B-6D5E-40BB-9357-AAAD5E0A4F1A}" srcOrd="2" destOrd="0" presId="urn:microsoft.com/office/officeart/2018/2/layout/IconVerticalSolidList"/>
    <dgm:cxn modelId="{A6B150B6-E7B1-44B3-846D-E2C75204B492}" type="presParOf" srcId="{8CF7F00B-6D5E-40BB-9357-AAAD5E0A4F1A}" destId="{B061648C-88A8-4F78-AEBD-0DF8CD8ED819}" srcOrd="0" destOrd="0" presId="urn:microsoft.com/office/officeart/2018/2/layout/IconVerticalSolidList"/>
    <dgm:cxn modelId="{6F1E53E8-4D29-48ED-AB47-DA84E66C67EC}" type="presParOf" srcId="{8CF7F00B-6D5E-40BB-9357-AAAD5E0A4F1A}" destId="{A8E98BC8-B4F1-4C71-AECC-2695E73FB10D}" srcOrd="1" destOrd="0" presId="urn:microsoft.com/office/officeart/2018/2/layout/IconVerticalSolidList"/>
    <dgm:cxn modelId="{D202BEA0-1034-4E5F-A6C0-6F9DC6834A3E}" type="presParOf" srcId="{8CF7F00B-6D5E-40BB-9357-AAAD5E0A4F1A}" destId="{BB81BB4A-7965-483C-A7E5-DDE06B0888DE}" srcOrd="2" destOrd="0" presId="urn:microsoft.com/office/officeart/2018/2/layout/IconVerticalSolidList"/>
    <dgm:cxn modelId="{443088CC-7553-4062-9A19-C8B3E94D5543}" type="presParOf" srcId="{8CF7F00B-6D5E-40BB-9357-AAAD5E0A4F1A}" destId="{672BC326-2ADB-469C-9683-0ACD56087252}" srcOrd="3" destOrd="0" presId="urn:microsoft.com/office/officeart/2018/2/layout/IconVerticalSolidList"/>
    <dgm:cxn modelId="{5B0E8DF4-914D-4111-A053-4B59DE2198A7}" type="presParOf" srcId="{47B19383-36DD-4D5E-98A9-980BC1FA5CAD}" destId="{86021E88-1182-46E5-9B9A-6087071C254E}" srcOrd="3" destOrd="0" presId="urn:microsoft.com/office/officeart/2018/2/layout/IconVerticalSolidList"/>
    <dgm:cxn modelId="{BCB5947C-0782-40D7-9E20-6020CAE74AC7}" type="presParOf" srcId="{47B19383-36DD-4D5E-98A9-980BC1FA5CAD}" destId="{4F516906-4E12-433C-BA47-93E986233687}" srcOrd="4" destOrd="0" presId="urn:microsoft.com/office/officeart/2018/2/layout/IconVerticalSolidList"/>
    <dgm:cxn modelId="{4E335F28-F047-4707-8563-35A2FA369CEA}" type="presParOf" srcId="{4F516906-4E12-433C-BA47-93E986233687}" destId="{490DA996-9745-48C9-9EC9-524A19F82B30}" srcOrd="0" destOrd="0" presId="urn:microsoft.com/office/officeart/2018/2/layout/IconVerticalSolidList"/>
    <dgm:cxn modelId="{496C60E9-2062-45FF-A601-2AB4735839CE}" type="presParOf" srcId="{4F516906-4E12-433C-BA47-93E986233687}" destId="{26728F4A-FF2E-4C51-9AFB-200FE632D1CB}" srcOrd="1" destOrd="0" presId="urn:microsoft.com/office/officeart/2018/2/layout/IconVerticalSolidList"/>
    <dgm:cxn modelId="{908FE778-C352-48CA-8272-D3F22BB166F5}" type="presParOf" srcId="{4F516906-4E12-433C-BA47-93E986233687}" destId="{2630AC73-5714-4212-B8FC-2C487A1AA7D1}" srcOrd="2" destOrd="0" presId="urn:microsoft.com/office/officeart/2018/2/layout/IconVerticalSolidList"/>
    <dgm:cxn modelId="{AA39DA52-1C0A-4FCF-A852-D537701B6DEA}" type="presParOf" srcId="{4F516906-4E12-433C-BA47-93E986233687}" destId="{8C9914F5-9D8C-4D1A-9D92-87FBA32AB622}" srcOrd="3" destOrd="0" presId="urn:microsoft.com/office/officeart/2018/2/layout/IconVerticalSolidList"/>
    <dgm:cxn modelId="{E08497A3-FC34-44EA-8DEC-353B3524AD55}" type="presParOf" srcId="{47B19383-36DD-4D5E-98A9-980BC1FA5CAD}" destId="{83A7C907-3731-4B46-A25E-F47B695985E0}" srcOrd="5" destOrd="0" presId="urn:microsoft.com/office/officeart/2018/2/layout/IconVerticalSolidList"/>
    <dgm:cxn modelId="{82A88A9B-91C8-4555-BB05-349B193D6607}" type="presParOf" srcId="{47B19383-36DD-4D5E-98A9-980BC1FA5CAD}" destId="{8EF163B8-604F-4DD8-BF49-2050BFEF0809}" srcOrd="6" destOrd="0" presId="urn:microsoft.com/office/officeart/2018/2/layout/IconVerticalSolidList"/>
    <dgm:cxn modelId="{3415CF28-779F-4A81-80B6-010F3DD133F0}" type="presParOf" srcId="{8EF163B8-604F-4DD8-BF49-2050BFEF0809}" destId="{442CF8E0-B696-4F35-A9AC-DECCBB2AE6DF}" srcOrd="0" destOrd="0" presId="urn:microsoft.com/office/officeart/2018/2/layout/IconVerticalSolidList"/>
    <dgm:cxn modelId="{78A3C095-B035-4234-B9BE-7E99429581C3}" type="presParOf" srcId="{8EF163B8-604F-4DD8-BF49-2050BFEF0809}" destId="{BC7F2257-5F70-486A-92AB-61423A2A85F5}" srcOrd="1" destOrd="0" presId="urn:microsoft.com/office/officeart/2018/2/layout/IconVerticalSolidList"/>
    <dgm:cxn modelId="{FAC0833E-3EEF-4E20-86DF-039C4A3BA38E}" type="presParOf" srcId="{8EF163B8-604F-4DD8-BF49-2050BFEF0809}" destId="{68A88A14-C4DB-449C-9900-2146CCFEA92B}" srcOrd="2" destOrd="0" presId="urn:microsoft.com/office/officeart/2018/2/layout/IconVerticalSolidList"/>
    <dgm:cxn modelId="{CBD6C842-1272-4BC6-A164-3B82AB50B0DA}" type="presParOf" srcId="{8EF163B8-604F-4DD8-BF49-2050BFEF0809}" destId="{A14C58B9-D912-4BAC-B8ED-D43A9EC388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11B1-855B-4F28-87AD-94EB86B43090}">
      <dsp:nvSpPr>
        <dsp:cNvPr id="0" name=""/>
        <dsp:cNvSpPr/>
      </dsp:nvSpPr>
      <dsp:spPr>
        <a:xfrm>
          <a:off x="0" y="1891"/>
          <a:ext cx="9414354" cy="9584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A3301-F17B-4D4B-B320-5A0B85498D4E}">
      <dsp:nvSpPr>
        <dsp:cNvPr id="0" name=""/>
        <dsp:cNvSpPr/>
      </dsp:nvSpPr>
      <dsp:spPr>
        <a:xfrm>
          <a:off x="289925" y="217538"/>
          <a:ext cx="527137" cy="5271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61E6A-909B-49A5-BD06-EC0C9C66C6BF}">
      <dsp:nvSpPr>
        <dsp:cNvPr id="0" name=""/>
        <dsp:cNvSpPr/>
      </dsp:nvSpPr>
      <dsp:spPr>
        <a:xfrm>
          <a:off x="1106989" y="1891"/>
          <a:ext cx="8307364" cy="958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34" tIns="101434" rIns="101434" bIns="10143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Understand what it means to be healthy and how it involves a lot of different aspects – physical, mental, emotional and social health.</a:t>
          </a:r>
        </a:p>
      </dsp:txBody>
      <dsp:txXfrm>
        <a:off x="1106989" y="1891"/>
        <a:ext cx="8307364" cy="958432"/>
      </dsp:txXfrm>
    </dsp:sp>
    <dsp:sp modelId="{B061648C-88A8-4F78-AEBD-0DF8CD8ED819}">
      <dsp:nvSpPr>
        <dsp:cNvPr id="0" name=""/>
        <dsp:cNvSpPr/>
      </dsp:nvSpPr>
      <dsp:spPr>
        <a:xfrm>
          <a:off x="0" y="1199931"/>
          <a:ext cx="9414354" cy="9584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98BC8-B4F1-4C71-AECC-2695E73FB10D}">
      <dsp:nvSpPr>
        <dsp:cNvPr id="0" name=""/>
        <dsp:cNvSpPr/>
      </dsp:nvSpPr>
      <dsp:spPr>
        <a:xfrm>
          <a:off x="289925" y="1415579"/>
          <a:ext cx="527137" cy="5271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BC326-2ADB-469C-9683-0ACD56087252}">
      <dsp:nvSpPr>
        <dsp:cNvPr id="0" name=""/>
        <dsp:cNvSpPr/>
      </dsp:nvSpPr>
      <dsp:spPr>
        <a:xfrm>
          <a:off x="1106989" y="1199931"/>
          <a:ext cx="8307364" cy="958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34" tIns="101434" rIns="101434" bIns="101434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+mn-lt"/>
            </a:rPr>
            <a:t>Recognise</a:t>
          </a:r>
          <a:r>
            <a:rPr lang="en-US" sz="2200" kern="1200" dirty="0">
              <a:latin typeface="+mn-lt"/>
            </a:rPr>
            <a:t> the impacts of poor physical and mental health. </a:t>
          </a:r>
          <a:br>
            <a:rPr lang="en-US" sz="2200" kern="1200" dirty="0">
              <a:latin typeface="+mn-lt"/>
            </a:rPr>
          </a:br>
          <a:r>
            <a:rPr lang="en-US" sz="2200" kern="1200" dirty="0">
              <a:latin typeface="+mn-lt"/>
            </a:rPr>
            <a:t>Identify some of these conditions.</a:t>
          </a:r>
        </a:p>
      </dsp:txBody>
      <dsp:txXfrm>
        <a:off x="1106989" y="1199931"/>
        <a:ext cx="8307364" cy="958432"/>
      </dsp:txXfrm>
    </dsp:sp>
    <dsp:sp modelId="{490DA996-9745-48C9-9EC9-524A19F82B30}">
      <dsp:nvSpPr>
        <dsp:cNvPr id="0" name=""/>
        <dsp:cNvSpPr/>
      </dsp:nvSpPr>
      <dsp:spPr>
        <a:xfrm>
          <a:off x="0" y="2397972"/>
          <a:ext cx="9414354" cy="9584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28F4A-FF2E-4C51-9AFB-200FE632D1CB}">
      <dsp:nvSpPr>
        <dsp:cNvPr id="0" name=""/>
        <dsp:cNvSpPr/>
      </dsp:nvSpPr>
      <dsp:spPr>
        <a:xfrm>
          <a:off x="289925" y="2613619"/>
          <a:ext cx="527137" cy="5271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914F5-9D8C-4D1A-9D92-87FBA32AB622}">
      <dsp:nvSpPr>
        <dsp:cNvPr id="0" name=""/>
        <dsp:cNvSpPr/>
      </dsp:nvSpPr>
      <dsp:spPr>
        <a:xfrm>
          <a:off x="1106989" y="2397972"/>
          <a:ext cx="8307364" cy="958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34" tIns="101434" rIns="101434" bIns="10143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Identify the stress in our lives and how this can affect our health. </a:t>
          </a:r>
          <a:br>
            <a:rPr lang="en-US" sz="2200" kern="1200" dirty="0"/>
          </a:br>
          <a:r>
            <a:rPr lang="en-US" sz="2200" kern="1200" dirty="0"/>
            <a:t>List ways that we can destress and manage stress. </a:t>
          </a:r>
        </a:p>
      </dsp:txBody>
      <dsp:txXfrm>
        <a:off x="1106989" y="2397972"/>
        <a:ext cx="8307364" cy="958432"/>
      </dsp:txXfrm>
    </dsp:sp>
    <dsp:sp modelId="{442CF8E0-B696-4F35-A9AC-DECCBB2AE6DF}">
      <dsp:nvSpPr>
        <dsp:cNvPr id="0" name=""/>
        <dsp:cNvSpPr/>
      </dsp:nvSpPr>
      <dsp:spPr>
        <a:xfrm>
          <a:off x="0" y="3596013"/>
          <a:ext cx="9414354" cy="9584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F2257-5F70-486A-92AB-61423A2A85F5}">
      <dsp:nvSpPr>
        <dsp:cNvPr id="0" name=""/>
        <dsp:cNvSpPr/>
      </dsp:nvSpPr>
      <dsp:spPr>
        <a:xfrm>
          <a:off x="289925" y="3811660"/>
          <a:ext cx="527137" cy="5271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C58B9-D912-4BAC-B8ED-D43A9EC388DF}">
      <dsp:nvSpPr>
        <dsp:cNvPr id="0" name=""/>
        <dsp:cNvSpPr/>
      </dsp:nvSpPr>
      <dsp:spPr>
        <a:xfrm>
          <a:off x="1106989" y="3596013"/>
          <a:ext cx="8307364" cy="958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34" tIns="101434" rIns="101434" bIns="10143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Recognise</a:t>
          </a:r>
          <a:r>
            <a:rPr lang="en-US" sz="2200" kern="1200" dirty="0"/>
            <a:t> the benefits of good nutrition, rest and sleep, and regular exercise for the body and mind.</a:t>
          </a:r>
        </a:p>
      </dsp:txBody>
      <dsp:txXfrm>
        <a:off x="1106989" y="3596013"/>
        <a:ext cx="8307364" cy="958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9B8015-D180-5A44-A744-661636A30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3A48C-F7C7-354C-AF54-068C89926E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732D4-8D3C-4546-B982-AC97102FBDC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43483-553B-E142-9320-24173828B3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D78B9-C857-5D46-BC02-D2A88992C3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D9E1-F30C-5E40-9688-99CF69A7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78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A7804-51E7-534E-AC10-258DDF83DD1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4233F-59BD-ED4E-8820-8958FCD3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5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4233F-59BD-ED4E-8820-8958FCD31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76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4233F-59BD-ED4E-8820-8958FCD31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75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4233F-59BD-ED4E-8820-8958FCD31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24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4233F-59BD-ED4E-8820-8958FCD31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044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4233F-59BD-ED4E-8820-8958FCD31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966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4233F-59BD-ED4E-8820-8958FCD31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342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4233F-59BD-ED4E-8820-8958FCD31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30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4233F-59BD-ED4E-8820-8958FCD31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88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20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EC16-AC10-EC41-9176-EF8C8E9B2F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515" y="1613897"/>
            <a:ext cx="607038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153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1F067D-EE6C-004A-8E2D-FCABD8163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375" y="3335338"/>
            <a:ext cx="6070382" cy="7391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15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92333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Slide (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CECC6E-8352-CB43-BD6B-2A72B354A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Subheading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14091B-3209-B845-BAC0-69AC606B94E0}"/>
              </a:ext>
            </a:extLst>
          </p:cNvPr>
          <p:cNvSpPr txBox="1"/>
          <p:nvPr/>
        </p:nvSpPr>
        <p:spPr>
          <a:xfrm>
            <a:off x="990600" y="17907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6EB72-03E0-1246-A1DD-7BC734887C70}"/>
              </a:ext>
            </a:extLst>
          </p:cNvPr>
          <p:cNvSpPr txBox="1"/>
          <p:nvPr/>
        </p:nvSpPr>
        <p:spPr>
          <a:xfrm>
            <a:off x="1295400" y="18097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6E33EEF-842F-0E49-849D-5800909A92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96" y="1387373"/>
            <a:ext cx="3505200" cy="38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Main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89AF1-83BA-D94C-B22B-9F88635BF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042" y="2537645"/>
            <a:ext cx="4483100" cy="381000"/>
          </a:xfrm>
          <a:prstGeom prst="rect">
            <a:avLst/>
          </a:prstGeom>
        </p:spPr>
        <p:txBody>
          <a:bodyPr/>
          <a:lstStyle>
            <a:lvl1pPr marL="361950" indent="-354013">
              <a:buClr>
                <a:schemeClr val="accent3"/>
              </a:buClr>
              <a:buSzPct val="100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en-US" dirty="0"/>
              <a:t>NL Main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15723-C8F5-DB4D-A044-A909C48119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042" y="1946281"/>
            <a:ext cx="4398963" cy="483530"/>
          </a:xfrm>
          <a:prstGeom prst="rect">
            <a:avLst/>
          </a:prstGeom>
        </p:spPr>
        <p:txBody>
          <a:bodyPr/>
          <a:lstStyle>
            <a:lvl1pPr marL="361950" indent="-354013">
              <a:buClr>
                <a:schemeClr val="accent3"/>
              </a:buClr>
              <a:buFont typeface="Helvetica" pitchFamily="2" charset="0"/>
              <a:buChar char="●"/>
              <a:tabLst/>
              <a:defRPr/>
            </a:lvl1pPr>
          </a:lstStyle>
          <a:p>
            <a:pPr lvl="0"/>
            <a:r>
              <a:rPr lang="en-US" dirty="0"/>
              <a:t>BL Main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0B92E-8B3B-9E43-B442-A4A007C775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042" y="3143138"/>
            <a:ext cx="4624388" cy="499456"/>
          </a:xfrm>
          <a:prstGeom prst="rect">
            <a:avLst/>
          </a:prstGeom>
        </p:spPr>
        <p:txBody>
          <a:bodyPr/>
          <a:lstStyle>
            <a:lvl1pPr marL="457200" indent="-457200">
              <a:buSzPct val="15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BL Learning Intentions</a:t>
            </a:r>
          </a:p>
        </p:txBody>
      </p:sp>
    </p:spTree>
    <p:extLst>
      <p:ext uri="{BB962C8B-B14F-4D97-AF65-F5344CB8AC3E}">
        <p14:creationId xmlns:p14="http://schemas.microsoft.com/office/powerpoint/2010/main" val="191193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Slide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3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9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EC16-AC10-EC41-9176-EF8C8E9B2F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515" y="1613897"/>
            <a:ext cx="607038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153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1F067D-EE6C-004A-8E2D-FCABD8163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375" y="3335338"/>
            <a:ext cx="6070382" cy="7391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15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92333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8B6EF5-5296-3B44-A442-96AE17D99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479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8DEDF6-8E1A-B24F-A550-300D26C5B8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773" y="131976"/>
            <a:ext cx="3771900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1FD59-E3FB-054F-A495-3D7EAB0F7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881462"/>
            <a:ext cx="12192000" cy="984117"/>
          </a:xfrm>
          <a:prstGeom prst="rect">
            <a:avLst/>
          </a:prstGeom>
          <a:ln>
            <a:noFill/>
          </a:ln>
          <a:effectLst>
            <a:outerShdw blurRad="317500" dist="38100" dir="1608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B6A0C9-D07F-2744-8FE1-CFAB9FAAED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4DB0665-B533-4047-911A-A8DEF9BC9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396" y="990021"/>
            <a:ext cx="3771900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5E5781-0350-9042-BDF8-1D629514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881462"/>
            <a:ext cx="12192000" cy="984117"/>
          </a:xfrm>
          <a:prstGeom prst="rect">
            <a:avLst/>
          </a:prstGeom>
          <a:ln>
            <a:noFill/>
          </a:ln>
          <a:effectLst>
            <a:outerShdw blurRad="317500" dist="38100" dir="1608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95432-5548-9447-B369-B06990DD98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3F3153"/>
          </a:solidFill>
          <a:latin typeface="Glory ExtraBold" pitchFamily="2" charset="77"/>
          <a:ea typeface="+mj-ea"/>
          <a:cs typeface="Glory Extra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000" b="1" i="0" kern="1200">
          <a:solidFill>
            <a:srgbClr val="3F3153"/>
          </a:solidFill>
          <a:latin typeface="Glory" pitchFamily="2" charset="77"/>
          <a:ea typeface="+mn-ea"/>
          <a:cs typeface="Glory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Poppins SemiBold" pitchFamily="2" charset="77"/>
          <a:ea typeface="+mn-ea"/>
          <a:cs typeface="Poppins SemiBold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E19A41-FED9-A248-848E-17F114EE3C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881462"/>
            <a:ext cx="12192000" cy="984117"/>
          </a:xfrm>
          <a:prstGeom prst="rect">
            <a:avLst/>
          </a:prstGeom>
          <a:ln>
            <a:noFill/>
          </a:ln>
          <a:effectLst>
            <a:outerShdw blurRad="317500" dist="38100" dir="1608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F97199-C029-1747-BB09-3966D2919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5D04AED-3247-594A-8C65-97A74F5924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6" y="5938118"/>
            <a:ext cx="868689" cy="851140"/>
          </a:xfrm>
          <a:prstGeom prst="rect">
            <a:avLst/>
          </a:prstGeom>
          <a:ln>
            <a:noFill/>
          </a:ln>
          <a:effectLst>
            <a:outerShdw blurRad="152400" dist="63500" dir="13620000" sx="1000" sy="1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99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39304C"/>
          </a:solidFill>
          <a:latin typeface="Glory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3F3153"/>
        </a:buClr>
        <a:buSzPct val="80000"/>
        <a:buFont typeface="Helvetica" pitchFamily="2" charset="0"/>
        <a:buNone/>
        <a:defRPr sz="2800" b="0" i="0" kern="1200">
          <a:solidFill>
            <a:schemeClr val="tx1"/>
          </a:solidFill>
          <a:latin typeface="Glory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91FD59-E3FB-054F-A495-3D7EAB0F7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881462"/>
            <a:ext cx="12192000" cy="984117"/>
          </a:xfrm>
          <a:prstGeom prst="rect">
            <a:avLst/>
          </a:prstGeom>
          <a:ln>
            <a:noFill/>
          </a:ln>
          <a:effectLst>
            <a:outerShdw blurRad="317500" dist="38100" dir="1608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B6A0C9-D07F-2744-8FE1-CFAB9FAAE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1E04E-8E60-574B-BB59-7990C7F091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7773" y="131976"/>
            <a:ext cx="3771900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95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5E5781-0350-9042-BDF8-1D629514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881462"/>
            <a:ext cx="12192000" cy="984117"/>
          </a:xfrm>
          <a:prstGeom prst="rect">
            <a:avLst/>
          </a:prstGeom>
          <a:ln>
            <a:noFill/>
          </a:ln>
          <a:effectLst>
            <a:outerShdw blurRad="317500" dist="38100" dir="1608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95432-5548-9447-B369-B06990DD98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8B8E11-C38A-ED4A-A2D6-6674F7C66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14" y="1082490"/>
            <a:ext cx="3747181" cy="3653108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6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3F3153"/>
          </a:solidFill>
          <a:latin typeface="Glory ExtraBold" pitchFamily="2" charset="77"/>
          <a:ea typeface="+mj-ea"/>
          <a:cs typeface="Glory Extra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000" b="1" i="0" kern="1200">
          <a:solidFill>
            <a:srgbClr val="3F3153"/>
          </a:solidFill>
          <a:latin typeface="Glory" pitchFamily="2" charset="77"/>
          <a:ea typeface="+mn-ea"/>
          <a:cs typeface="Glory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Poppins SemiBold" pitchFamily="2" charset="77"/>
          <a:ea typeface="+mn-ea"/>
          <a:cs typeface="Poppins SemiBold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B332-677C-E542-A9E9-8ABEAA8E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514" y="1613897"/>
            <a:ext cx="7413485" cy="1325563"/>
          </a:xfrm>
        </p:spPr>
        <p:txBody>
          <a:bodyPr lIns="91440" tIns="45720" rIns="91440" bIns="45720" anchor="t"/>
          <a:lstStyle/>
          <a:p>
            <a:r>
              <a:rPr lang="en-US" sz="6600" dirty="0">
                <a:latin typeface="Calibri"/>
              </a:rPr>
              <a:t>Module 1: Unit 2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D57909-CA95-49EB-A96A-136DE4405A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8375" y="3335338"/>
            <a:ext cx="6070600" cy="739775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Calibri"/>
              </a:rPr>
              <a:t>Healthy Lifestyles</a:t>
            </a:r>
          </a:p>
        </p:txBody>
      </p:sp>
    </p:spTree>
    <p:extLst>
      <p:ext uri="{BB962C8B-B14F-4D97-AF65-F5344CB8AC3E}">
        <p14:creationId xmlns:p14="http://schemas.microsoft.com/office/powerpoint/2010/main" val="178618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3"/>
              </a:buClr>
              <a:buSzPct val="80000"/>
              <a:buFont typeface="Helvetica" pitchFamily="2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lory" pitchFamily="2" charset="77"/>
              <a:ea typeface="+mn-ea"/>
              <a:cs typeface="+mn-cs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25020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9304C"/>
                </a:solidFill>
                <a:effectLst/>
                <a:uLnTx/>
                <a:uFillTx/>
                <a:latin typeface="Calibri"/>
                <a:cs typeface="Calibri"/>
              </a:rPr>
              <a:t>Learning intentions</a:t>
            </a:r>
            <a:endParaRPr lang="en-US" sz="4000" b="1" i="0" u="none" strike="noStrike" kern="1200" cap="none" spc="0" normalizeH="0" baseline="0" noProof="0" dirty="0">
              <a:ln>
                <a:noFill/>
              </a:ln>
              <a:solidFill>
                <a:srgbClr val="39304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6A9B9B4-AFB1-439F-8688-8350A62724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023799"/>
              </p:ext>
            </p:extLst>
          </p:nvPr>
        </p:nvGraphicFramePr>
        <p:xfrm>
          <a:off x="579409" y="977624"/>
          <a:ext cx="9414354" cy="455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73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3"/>
              </a:buClr>
              <a:buSzPct val="80000"/>
              <a:buFont typeface="Helvetica" pitchFamily="2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lory" pitchFamily="2" charset="77"/>
              <a:ea typeface="+mn-ea"/>
              <a:cs typeface="+mn-cs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03B6C7E-BD62-4307-AEC8-DC48F6D277BE}"/>
              </a:ext>
            </a:extLst>
          </p:cNvPr>
          <p:cNvSpPr/>
          <p:nvPr/>
        </p:nvSpPr>
        <p:spPr>
          <a:xfrm>
            <a:off x="6118718" y="2062284"/>
            <a:ext cx="5448300" cy="30765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A healthy person is someone who...</a:t>
            </a:r>
            <a:endParaRPr lang="en-US" sz="2800" dirty="0">
              <a:cs typeface="Calibri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FCB9CC6-294B-4220-A41B-4E56D3DB826C}"/>
              </a:ext>
            </a:extLst>
          </p:cNvPr>
          <p:cNvSpPr/>
          <p:nvPr/>
        </p:nvSpPr>
        <p:spPr>
          <a:xfrm>
            <a:off x="1273666" y="780942"/>
            <a:ext cx="4686300" cy="2400300"/>
          </a:xfrm>
          <a:prstGeom prst="wedgeEllipseCallou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Complete the sentence in your copies.</a:t>
            </a:r>
            <a:endParaRPr lang="en-US" sz="2800" dirty="0">
              <a:cs typeface="Calibri"/>
            </a:endParaRPr>
          </a:p>
        </p:txBody>
      </p:sp>
      <p:pic>
        <p:nvPicPr>
          <p:cNvPr id="8" name="Graphic 4" descr="Signature outline">
            <a:extLst>
              <a:ext uri="{FF2B5EF4-FFF2-40B4-BE49-F238E27FC236}">
                <a16:creationId xmlns:a16="http://schemas.microsoft.com/office/drawing/2014/main" id="{78DC0C6B-AC1A-46E5-AC5F-0F3CD3958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314" y="3651221"/>
            <a:ext cx="2198317" cy="21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6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463296" y="1146990"/>
            <a:ext cx="5529507" cy="42690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The state of being free from illness </a:t>
            </a:r>
            <a:br>
              <a:rPr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or injury.</a:t>
            </a:r>
            <a:endParaRPr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A person’s mental or physical condition.</a:t>
            </a:r>
            <a:endParaRPr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04495" indent="-404495"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Mental health, defined by the </a:t>
            </a:r>
            <a:b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World Health Organization, is </a:t>
            </a:r>
            <a:b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“a state of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wellbeing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 in which the individual realises his or her own abilities, can cope with the normal stresses of life, can work productively and fruitfully, and is able to make a contribution to his or her community</a:t>
            </a:r>
            <a:r>
              <a:rPr lang="en-GB" sz="2400" dirty="0">
                <a:ea typeface="+mn-lt"/>
                <a:cs typeface="+mn-lt"/>
              </a:rPr>
              <a:t>.”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3"/>
              </a:buClr>
              <a:buSzPct val="80000"/>
              <a:buFont typeface="Helvetica" pitchFamily="2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lory" pitchFamily="2" charset="77"/>
              <a:ea typeface="+mn-ea"/>
              <a:cs typeface="+mn-cs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/>
                <a:cs typeface="Calibri"/>
              </a:rPr>
              <a:t>Health definitions</a:t>
            </a:r>
            <a:endParaRPr lang="en-US" sz="4000" b="1" i="0" u="none" strike="noStrike" kern="1200" cap="none" spc="0" normalizeH="0" baseline="0" noProof="0" dirty="0">
              <a:ln>
                <a:noFill/>
              </a:ln>
              <a:solidFill>
                <a:srgbClr val="39304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86207-729A-2447-9AC4-D42A65D1A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318" y="1178297"/>
            <a:ext cx="5666300" cy="42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3"/>
              </a:buClr>
              <a:buSzPct val="80000"/>
              <a:buFont typeface="Helvetica" pitchFamily="2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lory" pitchFamily="2" charset="77"/>
              <a:ea typeface="+mn-ea"/>
              <a:cs typeface="+mn-cs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9304C"/>
                </a:solidFill>
                <a:effectLst/>
                <a:uLnTx/>
                <a:uFillTx/>
                <a:latin typeface="Calibri"/>
                <a:cs typeface="Calibri"/>
              </a:rPr>
              <a:t>Good nutrition: food pyramid</a:t>
            </a:r>
            <a:endParaRPr lang="en-US" sz="4000" b="1" i="0" u="none" strike="noStrike" kern="1200" cap="none" spc="0" normalizeH="0" baseline="0" noProof="0" dirty="0">
              <a:ln>
                <a:noFill/>
              </a:ln>
              <a:solidFill>
                <a:srgbClr val="39304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0F2BB-7FDE-8E4E-B46F-F7C90648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93" y="983226"/>
            <a:ext cx="4905092" cy="4513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BADD85-CF29-684B-A5AA-B2C32F7160ED}"/>
              </a:ext>
            </a:extLst>
          </p:cNvPr>
          <p:cNvSpPr txBox="1"/>
          <p:nvPr/>
        </p:nvSpPr>
        <p:spPr>
          <a:xfrm>
            <a:off x="569365" y="1502970"/>
            <a:ext cx="4774460" cy="871188"/>
          </a:xfrm>
          <a:prstGeom prst="rect">
            <a:avLst/>
          </a:prstGeom>
          <a:solidFill>
            <a:srgbClr val="E7C37F"/>
          </a:solidFill>
        </p:spPr>
        <p:txBody>
          <a:bodyPr vert="horz" wrap="square" lIns="108000" tIns="108000" rIns="108000" bIns="108000" rtlCol="0" anchor="t">
            <a:noAutofit/>
          </a:bodyPr>
          <a:lstStyle/>
          <a:p>
            <a:pPr>
              <a:spcAft>
                <a:spcPts val="1200"/>
              </a:spcAft>
              <a:buClr>
                <a:srgbClr val="3F3153"/>
              </a:buClr>
              <a:buSzPct val="80000"/>
            </a:pPr>
            <a:r>
              <a:rPr lang="en-US" sz="2200" dirty="0">
                <a:latin typeface="Calibri"/>
                <a:cs typeface="Calibri"/>
              </a:rPr>
              <a:t>Fats, spreads and oils – in very </a:t>
            </a:r>
            <a:br>
              <a:rPr lang="en-US" sz="2200" dirty="0">
                <a:latin typeface="Calibri"/>
              </a:rPr>
            </a:br>
            <a:r>
              <a:rPr lang="en-US" sz="2200" dirty="0">
                <a:latin typeface="Calibri"/>
                <a:cs typeface="Calibri"/>
              </a:rPr>
              <a:t>small amounts</a:t>
            </a:r>
          </a:p>
          <a:p>
            <a:pPr marL="0" indent="0" algn="l">
              <a:spcAft>
                <a:spcPts val="1200"/>
              </a:spcAft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200" dirty="0">
              <a:latin typeface="Calibri"/>
              <a:cs typeface="Calibri"/>
            </a:endParaRPr>
          </a:p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200" b="0" i="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1A1D9-3F88-9C46-81A9-56F7B7203FF2}"/>
              </a:ext>
            </a:extLst>
          </p:cNvPr>
          <p:cNvSpPr txBox="1"/>
          <p:nvPr/>
        </p:nvSpPr>
        <p:spPr>
          <a:xfrm>
            <a:off x="8141111" y="428215"/>
            <a:ext cx="3808819" cy="8711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r>
              <a:rPr lang="en-US" sz="2200" b="0" i="1" dirty="0">
                <a:latin typeface="Calibri"/>
                <a:cs typeface="Calibri"/>
              </a:rPr>
              <a:t>For adults, teenagers and children aged five and 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58CBC-F925-6A42-8196-88BCD109C92F}"/>
              </a:ext>
            </a:extLst>
          </p:cNvPr>
          <p:cNvSpPr txBox="1"/>
          <p:nvPr/>
        </p:nvSpPr>
        <p:spPr>
          <a:xfrm>
            <a:off x="580570" y="1828800"/>
            <a:ext cx="5834743" cy="61810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803A9-33FC-4842-A9F5-EA017485A3A9}"/>
              </a:ext>
            </a:extLst>
          </p:cNvPr>
          <p:cNvSpPr txBox="1"/>
          <p:nvPr/>
        </p:nvSpPr>
        <p:spPr>
          <a:xfrm>
            <a:off x="564895" y="2569029"/>
            <a:ext cx="4152245" cy="991195"/>
          </a:xfrm>
          <a:prstGeom prst="rect">
            <a:avLst/>
          </a:prstGeom>
          <a:solidFill>
            <a:srgbClr val="FF1C13">
              <a:alpha val="20000"/>
            </a:srgbClr>
          </a:solidFill>
        </p:spPr>
        <p:txBody>
          <a:bodyPr vert="horz" wrap="square" lIns="108000" tIns="108000" rIns="108000" bIns="108000" rtlCol="0" anchor="ctr" anchorCtr="0">
            <a:noAutofit/>
          </a:bodyPr>
          <a:lstStyle/>
          <a:p>
            <a:pPr>
              <a:buClr>
                <a:srgbClr val="3F3153"/>
              </a:buClr>
              <a:buSzPct val="80000"/>
            </a:pPr>
            <a:r>
              <a:rPr lang="en-US" sz="2200" b="0" i="0" dirty="0">
                <a:latin typeface="Calibri"/>
                <a:cs typeface="Calibri"/>
              </a:rPr>
              <a:t>Meat, poultry, fish, eggs, beans </a:t>
            </a:r>
            <a:r>
              <a:rPr lang="en-US" sz="2200" dirty="0">
                <a:latin typeface="Calibri"/>
                <a:cs typeface="Calibri"/>
              </a:rPr>
              <a:t>and nuts – 2 servings per 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F415B9-262A-544E-9E90-7860B7834E4E}"/>
              </a:ext>
            </a:extLst>
          </p:cNvPr>
          <p:cNvSpPr txBox="1"/>
          <p:nvPr/>
        </p:nvSpPr>
        <p:spPr>
          <a:xfrm>
            <a:off x="7731685" y="2673658"/>
            <a:ext cx="3786806" cy="871188"/>
          </a:xfrm>
          <a:prstGeom prst="rect">
            <a:avLst/>
          </a:prstGeom>
          <a:solidFill>
            <a:srgbClr val="CCCCFF">
              <a:alpha val="50196"/>
            </a:srgbClr>
          </a:solidFill>
        </p:spPr>
        <p:txBody>
          <a:bodyPr vert="horz" wrap="square" lIns="108000" tIns="108000" rIns="108000" bIns="108000" rtlCol="0" anchor="t">
            <a:noAutofit/>
          </a:bodyPr>
          <a:lstStyle/>
          <a:p>
            <a:pPr>
              <a:buClr>
                <a:srgbClr val="3F3153"/>
              </a:buClr>
              <a:buSzPct val="80000"/>
            </a:pPr>
            <a:r>
              <a:rPr lang="en-US" sz="2200" b="0" i="0" dirty="0">
                <a:latin typeface="Calibri"/>
                <a:cs typeface="Calibri"/>
              </a:rPr>
              <a:t>Milk, yoghurt </a:t>
            </a:r>
            <a:r>
              <a:rPr lang="en-US" sz="2200" dirty="0">
                <a:latin typeface="Calibri"/>
                <a:cs typeface="Calibri"/>
              </a:rPr>
              <a:t>and cheese – </a:t>
            </a:r>
            <a:br>
              <a:rPr lang="en-US" sz="2200" dirty="0">
                <a:latin typeface="Calibri"/>
              </a:rPr>
            </a:br>
            <a:r>
              <a:rPr lang="en-US" sz="2200" dirty="0">
                <a:latin typeface="Calibri"/>
                <a:cs typeface="Calibri"/>
              </a:rPr>
              <a:t>3 servings per day</a:t>
            </a:r>
          </a:p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200" b="0" i="0" dirty="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9C61FA-8B67-1743-A467-B976649EF32F}"/>
              </a:ext>
            </a:extLst>
          </p:cNvPr>
          <p:cNvSpPr txBox="1"/>
          <p:nvPr/>
        </p:nvSpPr>
        <p:spPr>
          <a:xfrm>
            <a:off x="8732680" y="3952383"/>
            <a:ext cx="2772443" cy="1535962"/>
          </a:xfrm>
          <a:prstGeom prst="rect">
            <a:avLst/>
          </a:prstGeom>
          <a:solidFill>
            <a:srgbClr val="D0B073">
              <a:alpha val="50196"/>
            </a:srgbClr>
          </a:solidFill>
        </p:spPr>
        <p:txBody>
          <a:bodyPr vert="horz" wrap="square" lIns="108000" tIns="108000" rIns="108000" bIns="108000" rtlCol="0" anchor="t">
            <a:noAutofit/>
          </a:bodyPr>
          <a:lstStyle/>
          <a:p>
            <a:pPr>
              <a:buClr>
                <a:srgbClr val="3F3153"/>
              </a:buClr>
              <a:buSzPct val="80000"/>
            </a:pPr>
            <a:r>
              <a:rPr lang="en-US" sz="2200" b="0" i="0" dirty="0" err="1">
                <a:latin typeface="Calibri"/>
                <a:cs typeface="Calibri"/>
              </a:rPr>
              <a:t>Wholemeal</a:t>
            </a:r>
            <a:r>
              <a:rPr lang="en-US" sz="2200" b="0" i="0" dirty="0">
                <a:latin typeface="Calibri"/>
                <a:cs typeface="Calibri"/>
              </a:rPr>
              <a:t> cereals </a:t>
            </a:r>
            <a:br>
              <a:rPr lang="en-US" sz="2200" b="0" i="0" dirty="0">
                <a:latin typeface="Calibri"/>
              </a:rPr>
            </a:br>
            <a:r>
              <a:rPr lang="en-US" sz="2200" b="0" i="0" dirty="0">
                <a:latin typeface="Calibri"/>
                <a:cs typeface="Calibri"/>
              </a:rPr>
              <a:t>and breads, potatoes, pasta and rice – 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3-5 servings per 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D4F52-D147-8E45-ADE0-245DDB3E6B15}"/>
              </a:ext>
            </a:extLst>
          </p:cNvPr>
          <p:cNvSpPr txBox="1"/>
          <p:nvPr/>
        </p:nvSpPr>
        <p:spPr>
          <a:xfrm>
            <a:off x="564895" y="3682909"/>
            <a:ext cx="3641302" cy="816521"/>
          </a:xfrm>
          <a:prstGeom prst="rect">
            <a:avLst/>
          </a:prstGeom>
          <a:solidFill>
            <a:srgbClr val="92D050">
              <a:alpha val="29804"/>
            </a:srgbClr>
          </a:solidFill>
        </p:spPr>
        <p:txBody>
          <a:bodyPr vert="horz" wrap="square" lIns="108000" tIns="72000" rIns="108000" bIns="72000" rtlCol="0" anchor="t">
            <a:noAutofit/>
          </a:bodyPr>
          <a:lstStyle/>
          <a:p>
            <a:pPr>
              <a:spcAft>
                <a:spcPts val="1200"/>
              </a:spcAft>
              <a:buClr>
                <a:srgbClr val="3F3153"/>
              </a:buClr>
              <a:buSzPct val="80000"/>
            </a:pPr>
            <a:r>
              <a:rPr lang="en-US" sz="2200" b="0" i="0" dirty="0">
                <a:latin typeface="Calibri"/>
                <a:cs typeface="Calibri"/>
              </a:rPr>
              <a:t>Vegetables, salad </a:t>
            </a:r>
            <a:r>
              <a:rPr lang="en-US" sz="2200" dirty="0">
                <a:latin typeface="Calibri"/>
                <a:cs typeface="Calibri"/>
              </a:rPr>
              <a:t>and fruit – 5-7 servings per 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E1D2D-B28A-A24F-A47C-C264EDC00EFF}"/>
              </a:ext>
            </a:extLst>
          </p:cNvPr>
          <p:cNvSpPr txBox="1"/>
          <p:nvPr/>
        </p:nvSpPr>
        <p:spPr>
          <a:xfrm>
            <a:off x="7120453" y="1502970"/>
            <a:ext cx="4398038" cy="871188"/>
          </a:xfrm>
          <a:prstGeom prst="rect">
            <a:avLst/>
          </a:prstGeom>
          <a:solidFill>
            <a:srgbClr val="E7C37F"/>
          </a:solidFill>
        </p:spPr>
        <p:txBody>
          <a:bodyPr vert="horz" wrap="square" lIns="108000" tIns="108000" rIns="108000" bIns="108000" rtlCol="0" anchor="t">
            <a:noAutofit/>
          </a:bodyPr>
          <a:lstStyle/>
          <a:p>
            <a:pPr marL="0" indent="0" algn="l">
              <a:spcAft>
                <a:spcPts val="1200"/>
              </a:spcAft>
              <a:buClr>
                <a:srgbClr val="3F3153"/>
              </a:buClr>
              <a:buSzPct val="80000"/>
              <a:buFont typeface="Helvetica" pitchFamily="2" charset="0"/>
              <a:buNone/>
            </a:pPr>
            <a:r>
              <a:rPr lang="en-US" sz="2200" b="0" i="0" dirty="0">
                <a:latin typeface="Calibri"/>
                <a:cs typeface="Calibri"/>
              </a:rPr>
              <a:t>Foods and drinks high in fat, sugar and salt – not every day</a:t>
            </a:r>
            <a:endParaRPr lang="en-US" sz="2200" dirty="0">
              <a:latin typeface="Calibri"/>
              <a:cs typeface="Calibri"/>
            </a:endParaRPr>
          </a:p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200" b="0" i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67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3"/>
              </a:buClr>
              <a:buSzPct val="80000"/>
              <a:buFont typeface="Helvetica" pitchFamily="2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lory" pitchFamily="2" charset="77"/>
              <a:ea typeface="+mn-ea"/>
              <a:cs typeface="+mn-cs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9304C"/>
                </a:solidFill>
                <a:effectLst/>
                <a:uLnTx/>
                <a:uFillTx/>
                <a:latin typeface="Calibri"/>
                <a:cs typeface="Calibri"/>
              </a:rPr>
              <a:t>Nutrition work</a:t>
            </a:r>
            <a:endParaRPr lang="en-US" sz="4000" b="1" i="0" u="none" strike="noStrike" kern="1200" cap="none" spc="0" normalizeH="0" baseline="0" noProof="0" dirty="0">
              <a:ln>
                <a:noFill/>
              </a:ln>
              <a:solidFill>
                <a:srgbClr val="39304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47D9B-1531-435D-9562-034C1FC9123C}"/>
              </a:ext>
            </a:extLst>
          </p:cNvPr>
          <p:cNvSpPr txBox="1"/>
          <p:nvPr/>
        </p:nvSpPr>
        <p:spPr>
          <a:xfrm>
            <a:off x="463295" y="1146630"/>
            <a:ext cx="5692706" cy="4281835"/>
          </a:xfrm>
          <a:prstGeom prst="rect">
            <a:avLst/>
          </a:prstGeom>
          <a:solidFill>
            <a:srgbClr val="FCF0D8">
              <a:alpha val="80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>
            <a:defPPr>
              <a:defRPr lang="en-US"/>
            </a:defPPr>
            <a:lvl1pPr>
              <a:lnSpc>
                <a:spcPct val="110000"/>
              </a:lnSpc>
              <a:defRPr sz="2800" b="1">
                <a:latin typeface="Glory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2400" b="0" dirty="0">
                <a:solidFill>
                  <a:schemeClr val="tx1"/>
                </a:solidFill>
                <a:latin typeface="Calibri"/>
                <a:cs typeface="Calibri"/>
              </a:rPr>
              <a:t>Using the food pyramid provided, create </a:t>
            </a:r>
            <a:br>
              <a:rPr lang="en-GB" sz="2400" b="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GB" sz="2400" b="0" dirty="0">
                <a:solidFill>
                  <a:schemeClr val="tx1"/>
                </a:solidFill>
                <a:latin typeface="Calibri"/>
                <a:cs typeface="Calibri"/>
              </a:rPr>
              <a:t>a weekly menu for a young person living on their own. 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2400" b="0" dirty="0">
                <a:solidFill>
                  <a:schemeClr val="tx1"/>
                </a:solidFill>
                <a:latin typeface="Calibri"/>
                <a:cs typeface="Calibri"/>
              </a:rPr>
              <a:t>You must make sure you are remembering the serving amounts for each level for good nutrition.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2400" b="0" dirty="0">
                <a:solidFill>
                  <a:schemeClr val="tx1"/>
                </a:solidFill>
                <a:latin typeface="Calibri"/>
                <a:cs typeface="Calibri"/>
              </a:rPr>
              <a:t>Discuss your menus with your class. Remember: eating healthily does not mean boring food – get creative!</a:t>
            </a:r>
          </a:p>
        </p:txBody>
      </p:sp>
      <p:pic>
        <p:nvPicPr>
          <p:cNvPr id="3" name="Picture 2" descr="Still life wooden spoons in pitcher on kitchen counter">
            <a:extLst>
              <a:ext uri="{FF2B5EF4-FFF2-40B4-BE49-F238E27FC236}">
                <a16:creationId xmlns:a16="http://schemas.microsoft.com/office/drawing/2014/main" id="{B0977662-3A52-5D40-81B3-C350415F76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682" y="-5907"/>
            <a:ext cx="5305248" cy="56891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0FFDC5-9BFE-4B4F-A1D4-2DAD2090C1C2}"/>
              </a:ext>
            </a:extLst>
          </p:cNvPr>
          <p:cNvSpPr txBox="1"/>
          <p:nvPr/>
        </p:nvSpPr>
        <p:spPr>
          <a:xfrm>
            <a:off x="4354286" y="59508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71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463296" y="1173727"/>
            <a:ext cx="4028043" cy="27462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lvl="0" indent="-404495"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Product labelling rules are </a:t>
            </a:r>
            <a:br>
              <a:rPr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</a:b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set out in Irish and EU law </a:t>
            </a:r>
            <a:br>
              <a:rPr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</a:b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so that the information you get on packaging is </a:t>
            </a:r>
            <a:r>
              <a:rPr lang="en-GB" sz="2200" dirty="0">
                <a:solidFill>
                  <a:srgbClr val="000000"/>
                </a:solidFill>
                <a:latin typeface="Calibri"/>
                <a:cs typeface="Calibri"/>
              </a:rPr>
              <a:t>safe and accurate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, not misleading. </a:t>
            </a:r>
            <a:endParaRPr 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Here are the mandatory items that must be displayed.</a:t>
            </a:r>
            <a:endParaRPr 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3"/>
              </a:buClr>
              <a:buSzPct val="80000"/>
              <a:buFont typeface="Helvetica" pitchFamily="2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lory" pitchFamily="2" charset="77"/>
              <a:ea typeface="+mn-ea"/>
              <a:cs typeface="+mn-cs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5" y="341776"/>
            <a:ext cx="10313581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>
                <a:latin typeface="Calibri"/>
                <a:cs typeface="Calibri"/>
              </a:rPr>
              <a:t>Food labelling</a:t>
            </a:r>
            <a:endParaRPr lang="en-US" sz="4000" b="1" i="0" u="none" strike="noStrike" kern="1200" cap="none" spc="0" normalizeH="0" baseline="0" noProof="0">
              <a:ln>
                <a:noFill/>
              </a:ln>
              <a:solidFill>
                <a:srgbClr val="39304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1C18540-054B-4938-8244-6C1883DCAA24}"/>
              </a:ext>
            </a:extLst>
          </p:cNvPr>
          <p:cNvSpPr/>
          <p:nvPr/>
        </p:nvSpPr>
        <p:spPr>
          <a:xfrm rot="10800000">
            <a:off x="4542997" y="2319960"/>
            <a:ext cx="1077980" cy="618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5C8EF-E93F-473B-BC4A-12C6374DBBE0}"/>
              </a:ext>
            </a:extLst>
          </p:cNvPr>
          <p:cNvSpPr/>
          <p:nvPr/>
        </p:nvSpPr>
        <p:spPr>
          <a:xfrm>
            <a:off x="463296" y="4187616"/>
            <a:ext cx="4811862" cy="1445055"/>
          </a:xfrm>
          <a:prstGeom prst="rect">
            <a:avLst/>
          </a:prstGeom>
          <a:solidFill>
            <a:srgbClr val="E7C37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>
              <a:lnSpc>
                <a:spcPct val="110000"/>
              </a:lnSpc>
            </a:pPr>
            <a:r>
              <a:rPr lang="en-GB" sz="2200" dirty="0">
                <a:solidFill>
                  <a:schemeClr val="tx1"/>
                </a:solidFill>
                <a:latin typeface="Calibri"/>
                <a:cs typeface="Calibri"/>
              </a:rPr>
              <a:t>Bring in three food labels from home </a:t>
            </a:r>
            <a:br>
              <a:rPr lang="en-GB" sz="220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GB" sz="2200" dirty="0">
                <a:solidFill>
                  <a:schemeClr val="tx1"/>
                </a:solidFill>
                <a:latin typeface="Calibri"/>
                <a:cs typeface="Calibri"/>
              </a:rPr>
              <a:t>and discuss the different nutritional information that you can identify.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C8736-DD02-492D-BF51-25C691BF59CC}"/>
              </a:ext>
            </a:extLst>
          </p:cNvPr>
          <p:cNvSpPr txBox="1"/>
          <p:nvPr/>
        </p:nvSpPr>
        <p:spPr>
          <a:xfrm>
            <a:off x="5902271" y="343302"/>
            <a:ext cx="5834816" cy="52979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8000" tIns="108000" rIns="108000" bIns="108000" rtlCol="0" anchor="ctr">
            <a:noAutofit/>
          </a:bodyPr>
          <a:lstStyle/>
          <a:p>
            <a:pPr marL="404495" indent="-404495" algn="l">
              <a:spcAft>
                <a:spcPts val="200"/>
              </a:spcAft>
              <a:buClr>
                <a:srgbClr val="3F3153"/>
              </a:buClr>
              <a:buSzPct val="80000"/>
              <a:buAutoNum type="arabicPlain"/>
            </a:pPr>
            <a:r>
              <a:rPr lang="en-US" sz="2000" b="0" i="0" dirty="0">
                <a:solidFill>
                  <a:schemeClr val="tx1"/>
                </a:solidFill>
                <a:latin typeface="Calibri"/>
                <a:cs typeface="Calibri"/>
              </a:rPr>
              <a:t>The name of the food</a:t>
            </a:r>
          </a:p>
          <a:p>
            <a:pPr marL="404495" indent="-404495" algn="l">
              <a:spcAft>
                <a:spcPts val="200"/>
              </a:spcAft>
              <a:buClr>
                <a:srgbClr val="3F3153"/>
              </a:buClr>
              <a:buSzPct val="80000"/>
              <a:buAutoNum type="arabicPlain"/>
            </a:pPr>
            <a:r>
              <a:rPr lang="en-US" sz="2000" dirty="0">
                <a:latin typeface="Calibri"/>
                <a:cs typeface="Calibri"/>
              </a:rPr>
              <a:t>List of ingredients</a:t>
            </a:r>
          </a:p>
          <a:p>
            <a:pPr marL="404495" indent="-404495" algn="l">
              <a:spcAft>
                <a:spcPts val="200"/>
              </a:spcAft>
              <a:buClr>
                <a:srgbClr val="3F3153"/>
              </a:buClr>
              <a:buSzPct val="80000"/>
              <a:buAutoNum type="arabicPlain"/>
            </a:pPr>
            <a:r>
              <a:rPr lang="en-US" sz="2000" dirty="0">
                <a:latin typeface="Calibri"/>
                <a:cs typeface="Calibri"/>
              </a:rPr>
              <a:t>The quantity of certain ingredients</a:t>
            </a:r>
          </a:p>
          <a:p>
            <a:pPr marL="404495" indent="-404495" algn="l">
              <a:spcAft>
                <a:spcPts val="200"/>
              </a:spcAft>
              <a:buClr>
                <a:srgbClr val="3F3153"/>
              </a:buClr>
              <a:buSzPct val="80000"/>
              <a:buAutoNum type="arabicPlain"/>
            </a:pPr>
            <a:r>
              <a:rPr lang="en-US" sz="2000" dirty="0">
                <a:latin typeface="Calibri"/>
                <a:cs typeface="Calibri"/>
              </a:rPr>
              <a:t>Net quantity</a:t>
            </a:r>
          </a:p>
          <a:p>
            <a:pPr marL="404495" indent="-404495" algn="l">
              <a:spcAft>
                <a:spcPts val="200"/>
              </a:spcAft>
              <a:buClr>
                <a:srgbClr val="3F3153"/>
              </a:buClr>
              <a:buSzPct val="80000"/>
              <a:buAutoNum type="arabicPlain"/>
            </a:pPr>
            <a:r>
              <a:rPr lang="en-US" sz="2000" dirty="0">
                <a:latin typeface="Calibri"/>
                <a:cs typeface="Calibri"/>
              </a:rPr>
              <a:t>Instructions for use (if needed)</a:t>
            </a:r>
          </a:p>
          <a:p>
            <a:pPr marL="404495" indent="-404495" algn="l">
              <a:spcAft>
                <a:spcPts val="200"/>
              </a:spcAft>
              <a:buClr>
                <a:srgbClr val="3F3153"/>
              </a:buClr>
              <a:buSzPct val="80000"/>
              <a:buAutoNum type="arabicPlain"/>
            </a:pPr>
            <a:r>
              <a:rPr lang="en-US" sz="2000" dirty="0">
                <a:latin typeface="Calibri"/>
                <a:cs typeface="Calibri"/>
              </a:rPr>
              <a:t>Indication of minimum durability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  <a:cs typeface="Calibri"/>
              </a:rPr>
              <a:t>(‘Use by’ or ‘Best before’ dates)</a:t>
            </a:r>
          </a:p>
          <a:p>
            <a:pPr marL="404495" indent="-404495" algn="l">
              <a:spcAft>
                <a:spcPts val="200"/>
              </a:spcAft>
              <a:buClr>
                <a:srgbClr val="3F3153"/>
              </a:buClr>
              <a:buSzPct val="80000"/>
              <a:buAutoNum type="arabicPlain"/>
            </a:pPr>
            <a:r>
              <a:rPr lang="en-US" sz="2000" dirty="0">
                <a:latin typeface="Calibri"/>
                <a:cs typeface="Calibri"/>
              </a:rPr>
              <a:t>Storage conditions and/or conditions of use</a:t>
            </a:r>
          </a:p>
          <a:p>
            <a:pPr marL="404495" indent="-404495" algn="l">
              <a:spcAft>
                <a:spcPts val="200"/>
              </a:spcAft>
              <a:buClr>
                <a:srgbClr val="3F3153"/>
              </a:buClr>
              <a:buSzPct val="80000"/>
              <a:buAutoNum type="arabicPlain"/>
            </a:pPr>
            <a:r>
              <a:rPr lang="en-US" sz="2000" dirty="0">
                <a:latin typeface="Calibri"/>
                <a:cs typeface="Calibri"/>
              </a:rPr>
              <a:t>Name or business name and address of the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  <a:cs typeface="Calibri"/>
              </a:rPr>
              <a:t>food business operator</a:t>
            </a:r>
          </a:p>
          <a:p>
            <a:pPr marL="404495" indent="-404495" algn="l">
              <a:spcAft>
                <a:spcPts val="200"/>
              </a:spcAft>
              <a:buClr>
                <a:srgbClr val="3F3153"/>
              </a:buClr>
              <a:buSzPct val="80000"/>
              <a:buAutoNum type="arabicPlain"/>
            </a:pPr>
            <a:r>
              <a:rPr lang="en-US" sz="2000" dirty="0">
                <a:latin typeface="Calibri"/>
                <a:cs typeface="Calibri"/>
              </a:rPr>
              <a:t>Place of origin or provenance (if implied)</a:t>
            </a:r>
          </a:p>
          <a:p>
            <a:pPr marL="404495" indent="-404495" algn="l">
              <a:spcAft>
                <a:spcPts val="200"/>
              </a:spcAft>
              <a:buClr>
                <a:srgbClr val="3F3153"/>
              </a:buClr>
              <a:buSzPct val="80000"/>
              <a:buAutoNum type="arabicPlain"/>
            </a:pPr>
            <a:r>
              <a:rPr lang="en-US" sz="2000" dirty="0">
                <a:latin typeface="Calibri"/>
                <a:cs typeface="Calibri"/>
              </a:rPr>
              <a:t>Food allergens (14 in total plus their derivatives)</a:t>
            </a:r>
          </a:p>
          <a:p>
            <a:pPr marL="404495" indent="-404495" algn="l">
              <a:spcAft>
                <a:spcPts val="200"/>
              </a:spcAft>
              <a:buClr>
                <a:srgbClr val="3F3153"/>
              </a:buClr>
              <a:buSzPct val="80000"/>
              <a:buAutoNum type="arabicPlain"/>
            </a:pPr>
            <a:r>
              <a:rPr lang="en-US" sz="2000" dirty="0">
                <a:latin typeface="Calibri"/>
                <a:cs typeface="Calibri"/>
              </a:rPr>
              <a:t>Nutrition information</a:t>
            </a:r>
          </a:p>
          <a:p>
            <a:pPr marL="404495" indent="-404495" algn="l">
              <a:spcAft>
                <a:spcPts val="200"/>
              </a:spcAft>
              <a:buClr>
                <a:srgbClr val="3F3153"/>
              </a:buClr>
              <a:buSzPct val="80000"/>
              <a:buAutoNum type="arabicPlain"/>
            </a:pPr>
            <a:r>
              <a:rPr lang="en-US" sz="2000" dirty="0">
                <a:latin typeface="Calibri"/>
                <a:cs typeface="Calibri"/>
              </a:rPr>
              <a:t>Alcohol strength (for beverages with more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  <a:cs typeface="Calibri"/>
              </a:rPr>
              <a:t>than 1.2% alcohol)</a:t>
            </a:r>
          </a:p>
        </p:txBody>
      </p:sp>
    </p:spTree>
    <p:extLst>
      <p:ext uri="{BB962C8B-B14F-4D97-AF65-F5344CB8AC3E}">
        <p14:creationId xmlns:p14="http://schemas.microsoft.com/office/powerpoint/2010/main" val="290719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463296" y="1173727"/>
            <a:ext cx="6692416" cy="42420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This refers to our bodies being able to </a:t>
            </a:r>
            <a:br>
              <a:rPr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function properly. </a:t>
            </a:r>
            <a:endParaRPr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Maintaining good physical health includes: regular exercise, sleep and rest, and </a:t>
            </a:r>
            <a:br>
              <a:rPr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good nutrition.</a:t>
            </a:r>
            <a:endParaRPr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3"/>
              </a:buClr>
              <a:buSzPct val="80000"/>
              <a:buFont typeface="Helvetica" pitchFamily="2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lory" pitchFamily="2" charset="77"/>
              <a:ea typeface="+mn-ea"/>
              <a:cs typeface="+mn-cs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/>
                <a:cs typeface="Calibri"/>
              </a:rPr>
              <a:t>Physical health</a:t>
            </a:r>
            <a:endParaRPr lang="en-US" sz="4000" b="1" i="0" u="none" strike="noStrike" kern="1200" cap="none" spc="0" normalizeH="0" baseline="0" noProof="0" dirty="0">
              <a:ln>
                <a:noFill/>
              </a:ln>
              <a:solidFill>
                <a:srgbClr val="39304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7" name="Picture 6" descr="Dumbbells on a gym floor">
            <a:extLst>
              <a:ext uri="{FF2B5EF4-FFF2-40B4-BE49-F238E27FC236}">
                <a16:creationId xmlns:a16="http://schemas.microsoft.com/office/drawing/2014/main" id="{41796963-39C5-6B43-BC47-5DE13B3049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3287" y="-7542"/>
            <a:ext cx="4250366" cy="56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5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Document outline">
            <a:extLst>
              <a:ext uri="{FF2B5EF4-FFF2-40B4-BE49-F238E27FC236}">
                <a16:creationId xmlns:a16="http://schemas.microsoft.com/office/drawing/2014/main" id="{BD806141-86BA-0E4F-BE23-CAB96AFC6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1021" y="650094"/>
            <a:ext cx="4560989" cy="4560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750871" y="1567132"/>
            <a:ext cx="5944897" cy="186186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800" i="1" dirty="0"/>
              <a:t>What ways can we improve or maintain our physical health?</a:t>
            </a:r>
            <a:endParaRPr lang="en-US" sz="2800" i="1" dirty="0">
              <a:cs typeface="Calibri"/>
            </a:endParaRPr>
          </a:p>
          <a:p>
            <a:endParaRPr lang="en-US" sz="2800" i="1" dirty="0"/>
          </a:p>
          <a:p>
            <a:r>
              <a:rPr lang="en-US" sz="2800" i="1" dirty="0"/>
              <a:t>List these in your copy.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3"/>
              </a:buClr>
              <a:buSzPct val="80000"/>
              <a:buFont typeface="Helvetica" pitchFamily="2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lory" pitchFamily="2" charset="77"/>
              <a:ea typeface="+mn-ea"/>
              <a:cs typeface="+mn-cs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743513" y="542102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9304C"/>
                </a:solidFill>
                <a:effectLst/>
                <a:uLnTx/>
                <a:uFillTx/>
                <a:latin typeface="Calibri"/>
                <a:cs typeface="Calibri"/>
              </a:rPr>
              <a:t>Copy work</a:t>
            </a:r>
            <a:endParaRPr lang="en-US" sz="4000" b="1" i="0" u="none" strike="noStrike" kern="1200" cap="none" spc="0" normalizeH="0" baseline="0" noProof="0" dirty="0">
              <a:ln>
                <a:noFill/>
              </a:ln>
              <a:solidFill>
                <a:srgbClr val="39304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3" name="Graphic 12" descr="Pen with solid fill">
            <a:extLst>
              <a:ext uri="{FF2B5EF4-FFF2-40B4-BE49-F238E27FC236}">
                <a16:creationId xmlns:a16="http://schemas.microsoft.com/office/drawing/2014/main" id="{9871971F-2949-2E44-A9F9-A44417B13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4106" y="1769804"/>
            <a:ext cx="2195729" cy="21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3777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in Slid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B33E"/>
      </a:accent1>
      <a:accent2>
        <a:srgbClr val="39304C"/>
      </a:accent2>
      <a:accent3>
        <a:srgbClr val="369691"/>
      </a:accent3>
      <a:accent4>
        <a:srgbClr val="A4D3BF"/>
      </a:accent4>
      <a:accent5>
        <a:srgbClr val="45326C"/>
      </a:accent5>
      <a:accent6>
        <a:srgbClr val="0000FF"/>
      </a:accent6>
      <a:hlink>
        <a:srgbClr val="0000FF"/>
      </a:hlink>
      <a:folHlink>
        <a:srgbClr val="00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indent="0" algn="l">
          <a:buClr>
            <a:srgbClr val="3F3153"/>
          </a:buClr>
          <a:buSzPct val="80000"/>
          <a:buFont typeface="Helvetica" pitchFamily="2" charset="0"/>
          <a:buNone/>
          <a:defRPr sz="2000" b="0" i="0" dirty="0" smtClean="0">
            <a:solidFill>
              <a:schemeClr val="tx1"/>
            </a:solidFill>
            <a:latin typeface="Glory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esentation Close">
  <a:themeElements>
    <a:clrScheme name="LCA Colours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B33E"/>
      </a:accent1>
      <a:accent2>
        <a:srgbClr val="39304C"/>
      </a:accent2>
      <a:accent3>
        <a:srgbClr val="369691"/>
      </a:accent3>
      <a:accent4>
        <a:srgbClr val="A4D3BF"/>
      </a:accent4>
      <a:accent5>
        <a:srgbClr val="0000FF"/>
      </a:accent5>
      <a:accent6>
        <a:srgbClr val="0000FF"/>
      </a:accent6>
      <a:hlink>
        <a:srgbClr val="0000FF"/>
      </a:hlink>
      <a:folHlink>
        <a:srgbClr val="00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1E9102828CB4398FC1E044A1DD709" ma:contentTypeVersion="12" ma:contentTypeDescription="Create a new document." ma:contentTypeScope="" ma:versionID="42bdb990ab32e5a0f5eac3927732807a">
  <xsd:schema xmlns:xsd="http://www.w3.org/2001/XMLSchema" xmlns:xs="http://www.w3.org/2001/XMLSchema" xmlns:p="http://schemas.microsoft.com/office/2006/metadata/properties" xmlns:ns2="552cde72-d388-4ccf-8be7-fca1f42d2106" xmlns:ns3="c509b73b-1997-471d-8d9e-dc6c50dd70d0" targetNamespace="http://schemas.microsoft.com/office/2006/metadata/properties" ma:root="true" ma:fieldsID="8412907231e7c3f3b4cff27fd18f3575" ns2:_="" ns3:_="">
    <xsd:import namespace="552cde72-d388-4ccf-8be7-fca1f42d2106"/>
    <xsd:import namespace="c509b73b-1997-471d-8d9e-dc6c50dd70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cde72-d388-4ccf-8be7-fca1f42d2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9b73b-1997-471d-8d9e-dc6c50dd70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270C9D-718A-4F14-AAA1-92F8352867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CC10F6-6C32-469F-BADE-3A33D3B2C2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cde72-d388-4ccf-8be7-fca1f42d2106"/>
    <ds:schemaRef ds:uri="c509b73b-1997-471d-8d9e-dc6c50dd70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DD6914-9D2B-4B40-B36D-4CD7053E18F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3486</TotalTime>
  <Words>553</Words>
  <Application>Microsoft Office PowerPoint</Application>
  <PresentationFormat>Widescreen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Glory</vt:lpstr>
      <vt:lpstr>Glory ExtraBold</vt:lpstr>
      <vt:lpstr>Helvetica</vt:lpstr>
      <vt:lpstr>Poppins SemiBold</vt:lpstr>
      <vt:lpstr>Presentation Opener</vt:lpstr>
      <vt:lpstr>Title Slide</vt:lpstr>
      <vt:lpstr>Main Slides</vt:lpstr>
      <vt:lpstr>Presentation Close</vt:lpstr>
      <vt:lpstr>Title Slide</vt:lpstr>
      <vt:lpstr>Module 1: Unit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Pitcher</dc:creator>
  <cp:lastModifiedBy>Priscilla O'Connor</cp:lastModifiedBy>
  <cp:revision>244</cp:revision>
  <cp:lastPrinted>2021-10-26T12:50:34Z</cp:lastPrinted>
  <dcterms:created xsi:type="dcterms:W3CDTF">2020-10-20T09:16:04Z</dcterms:created>
  <dcterms:modified xsi:type="dcterms:W3CDTF">2022-01-27T16:10:43Z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0x0101004061E9102828CB4398FC1E044A1DD709</vt:lpwstr>
  </property>
</Properties>
</file>