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  <p:sldMasterId id="2147483724" r:id="rId5"/>
    <p:sldMasterId id="2147483731" r:id="rId6"/>
    <p:sldMasterId id="2147483748" r:id="rId7"/>
  </p:sldMasterIdLst>
  <p:notesMasterIdLst>
    <p:notesMasterId r:id="rId31"/>
  </p:notesMasterIdLst>
  <p:handoutMasterIdLst>
    <p:handoutMasterId r:id="rId32"/>
  </p:handoutMasterIdLst>
  <p:sldIdLst>
    <p:sldId id="257" r:id="rId8"/>
    <p:sldId id="261" r:id="rId9"/>
    <p:sldId id="264" r:id="rId10"/>
    <p:sldId id="272" r:id="rId11"/>
    <p:sldId id="273" r:id="rId12"/>
    <p:sldId id="274" r:id="rId13"/>
    <p:sldId id="280" r:id="rId14"/>
    <p:sldId id="276" r:id="rId15"/>
    <p:sldId id="275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2B1"/>
    <a:srgbClr val="369691"/>
    <a:srgbClr val="39304C"/>
    <a:srgbClr val="67C4D7"/>
    <a:srgbClr val="3F3153"/>
    <a:srgbClr val="779B8E"/>
    <a:srgbClr val="7EA294"/>
    <a:srgbClr val="46355C"/>
    <a:srgbClr val="3E327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E7B5D-63CB-496A-821A-81EB7EA4C20C}" v="22" dt="2022-01-27T19:41:29.745"/>
    <p1510:client id="{B1005BD6-A788-070C-904E-F8698EB1CEB0}" v="1" dt="2022-01-28T13:45:29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/>
    <p:restoredTop sz="79348"/>
  </p:normalViewPr>
  <p:slideViewPr>
    <p:cSldViewPr snapToGrid="0" snapToObjects="1">
      <p:cViewPr varScale="1">
        <p:scale>
          <a:sx n="95" d="100"/>
          <a:sy n="95" d="100"/>
        </p:scale>
        <p:origin x="1003" y="53"/>
      </p:cViewPr>
      <p:guideLst>
        <p:guide pos="279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7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7E1E7B5D-63CB-496A-821A-81EB7EA4C20C}"/>
    <pc:docChg chg="undo custSel modSld">
      <pc:chgData name="Priscilla O'Connor" userId="d3b9681a-6783-45a0-a9cd-fbceb3f6df13" providerId="ADAL" clId="{7E1E7B5D-63CB-496A-821A-81EB7EA4C20C}" dt="2022-01-27T19:42:35.878" v="238" actId="14100"/>
      <pc:docMkLst>
        <pc:docMk/>
      </pc:docMkLst>
      <pc:sldChg chg="addSp delSp modSp mod">
        <pc:chgData name="Priscilla O'Connor" userId="d3b9681a-6783-45a0-a9cd-fbceb3f6df13" providerId="ADAL" clId="{7E1E7B5D-63CB-496A-821A-81EB7EA4C20C}" dt="2022-01-27T19:42:35.878" v="238" actId="14100"/>
        <pc:sldMkLst>
          <pc:docMk/>
          <pc:sldMk cId="1453350168" sldId="264"/>
        </pc:sldMkLst>
        <pc:spChg chg="add mod">
          <ac:chgData name="Priscilla O'Connor" userId="d3b9681a-6783-45a0-a9cd-fbceb3f6df13" providerId="ADAL" clId="{7E1E7B5D-63CB-496A-821A-81EB7EA4C20C}" dt="2022-01-27T19:37:54.883" v="179" actId="14100"/>
          <ac:spMkLst>
            <pc:docMk/>
            <pc:sldMk cId="1453350168" sldId="264"/>
            <ac:spMk id="2" creationId="{C448C79E-BB0F-44A9-BD0D-C811DEDC68BA}"/>
          </ac:spMkLst>
        </pc:spChg>
        <pc:spChg chg="mod">
          <ac:chgData name="Priscilla O'Connor" userId="d3b9681a-6783-45a0-a9cd-fbceb3f6df13" providerId="ADAL" clId="{7E1E7B5D-63CB-496A-821A-81EB7EA4C20C}" dt="2022-01-27T19:38:10.649" v="183" actId="18245"/>
          <ac:spMkLst>
            <pc:docMk/>
            <pc:sldMk cId="1453350168" sldId="264"/>
            <ac:spMk id="7" creationId="{2E05ADA6-92FB-4142-885D-EDC33AE55E1A}"/>
          </ac:spMkLst>
        </pc:spChg>
        <pc:spChg chg="mod">
          <ac:chgData name="Priscilla O'Connor" userId="d3b9681a-6783-45a0-a9cd-fbceb3f6df13" providerId="ADAL" clId="{7E1E7B5D-63CB-496A-821A-81EB7EA4C20C}" dt="2022-01-27T19:38:10.649" v="183" actId="18245"/>
          <ac:spMkLst>
            <pc:docMk/>
            <pc:sldMk cId="1453350168" sldId="264"/>
            <ac:spMk id="8" creationId="{FF4EB9DD-4E36-49B7-9403-58D98A5F73AA}"/>
          </ac:spMkLst>
        </pc:spChg>
        <pc:spChg chg="mod">
          <ac:chgData name="Priscilla O'Connor" userId="d3b9681a-6783-45a0-a9cd-fbceb3f6df13" providerId="ADAL" clId="{7E1E7B5D-63CB-496A-821A-81EB7EA4C20C}" dt="2022-01-27T19:38:10.649" v="183" actId="18245"/>
          <ac:spMkLst>
            <pc:docMk/>
            <pc:sldMk cId="1453350168" sldId="264"/>
            <ac:spMk id="9" creationId="{2664F866-1382-4B80-B50D-D9E25251FE50}"/>
          </ac:spMkLst>
        </pc:spChg>
        <pc:spChg chg="mod">
          <ac:chgData name="Priscilla O'Connor" userId="d3b9681a-6783-45a0-a9cd-fbceb3f6df13" providerId="ADAL" clId="{7E1E7B5D-63CB-496A-821A-81EB7EA4C20C}" dt="2022-01-27T19:38:10.649" v="183" actId="18245"/>
          <ac:spMkLst>
            <pc:docMk/>
            <pc:sldMk cId="1453350168" sldId="264"/>
            <ac:spMk id="10" creationId="{93CD9CD7-7867-4CF5-B9B8-6EA715F1CA51}"/>
          </ac:spMkLst>
        </pc:spChg>
        <pc:spChg chg="mod">
          <ac:chgData name="Priscilla O'Connor" userId="d3b9681a-6783-45a0-a9cd-fbceb3f6df13" providerId="ADAL" clId="{7E1E7B5D-63CB-496A-821A-81EB7EA4C20C}" dt="2022-01-27T19:38:10.649" v="183" actId="18245"/>
          <ac:spMkLst>
            <pc:docMk/>
            <pc:sldMk cId="1453350168" sldId="264"/>
            <ac:spMk id="11" creationId="{3DFAFD55-77CC-4105-A9CE-952ADADC888E}"/>
          </ac:spMkLst>
        </pc:spChg>
        <pc:spChg chg="mod">
          <ac:chgData name="Priscilla O'Connor" userId="d3b9681a-6783-45a0-a9cd-fbceb3f6df13" providerId="ADAL" clId="{7E1E7B5D-63CB-496A-821A-81EB7EA4C20C}" dt="2022-01-27T19:38:10.649" v="183" actId="18245"/>
          <ac:spMkLst>
            <pc:docMk/>
            <pc:sldMk cId="1453350168" sldId="264"/>
            <ac:spMk id="12" creationId="{71A50E8F-7EE8-47EB-94DF-445343F0A248}"/>
          </ac:spMkLst>
        </pc:spChg>
        <pc:spChg chg="mod">
          <ac:chgData name="Priscilla O'Connor" userId="d3b9681a-6783-45a0-a9cd-fbceb3f6df13" providerId="ADAL" clId="{7E1E7B5D-63CB-496A-821A-81EB7EA4C20C}" dt="2022-01-27T19:41:09.871" v="219" actId="1076"/>
          <ac:spMkLst>
            <pc:docMk/>
            <pc:sldMk cId="1453350168" sldId="264"/>
            <ac:spMk id="13" creationId="{3457E1B6-3C9C-4AB1-8594-6483081BA30B}"/>
          </ac:spMkLst>
        </pc:spChg>
        <pc:spChg chg="mod">
          <ac:chgData name="Priscilla O'Connor" userId="d3b9681a-6783-45a0-a9cd-fbceb3f6df13" providerId="ADAL" clId="{7E1E7B5D-63CB-496A-821A-81EB7EA4C20C}" dt="2022-01-27T19:38:10.649" v="183" actId="18245"/>
          <ac:spMkLst>
            <pc:docMk/>
            <pc:sldMk cId="1453350168" sldId="264"/>
            <ac:spMk id="14" creationId="{1F8C8752-CBFB-422D-A899-D3DD93370D85}"/>
          </ac:spMkLst>
        </pc:spChg>
        <pc:spChg chg="mod">
          <ac:chgData name="Priscilla O'Connor" userId="d3b9681a-6783-45a0-a9cd-fbceb3f6df13" providerId="ADAL" clId="{7E1E7B5D-63CB-496A-821A-81EB7EA4C20C}" dt="2022-01-27T19:38:10.649" v="183" actId="18245"/>
          <ac:spMkLst>
            <pc:docMk/>
            <pc:sldMk cId="1453350168" sldId="264"/>
            <ac:spMk id="15" creationId="{A11C1267-EBEA-4C4E-AE54-C4835751122D}"/>
          </ac:spMkLst>
        </pc:spChg>
        <pc:spChg chg="add del mod">
          <ac:chgData name="Priscilla O'Connor" userId="d3b9681a-6783-45a0-a9cd-fbceb3f6df13" providerId="ADAL" clId="{7E1E7B5D-63CB-496A-821A-81EB7EA4C20C}" dt="2022-01-27T19:38:24.899" v="187" actId="21"/>
          <ac:spMkLst>
            <pc:docMk/>
            <pc:sldMk cId="1453350168" sldId="264"/>
            <ac:spMk id="16" creationId="{68D31A02-A6F1-4A04-8C87-9F20B6FCEE11}"/>
          </ac:spMkLst>
        </pc:spChg>
        <pc:spChg chg="add mod">
          <ac:chgData name="Priscilla O'Connor" userId="d3b9681a-6783-45a0-a9cd-fbceb3f6df13" providerId="ADAL" clId="{7E1E7B5D-63CB-496A-821A-81EB7EA4C20C}" dt="2022-01-27T19:42:14.195" v="233" actId="1076"/>
          <ac:spMkLst>
            <pc:docMk/>
            <pc:sldMk cId="1453350168" sldId="264"/>
            <ac:spMk id="17" creationId="{D74017DF-1DA6-4CBD-A017-28B53922E6EE}"/>
          </ac:spMkLst>
        </pc:spChg>
        <pc:spChg chg="add mod">
          <ac:chgData name="Priscilla O'Connor" userId="d3b9681a-6783-45a0-a9cd-fbceb3f6df13" providerId="ADAL" clId="{7E1E7B5D-63CB-496A-821A-81EB7EA4C20C}" dt="2022-01-27T19:42:35.878" v="238" actId="14100"/>
          <ac:spMkLst>
            <pc:docMk/>
            <pc:sldMk cId="1453350168" sldId="264"/>
            <ac:spMk id="18" creationId="{A18DC246-D040-4B8D-86D7-EA8605AF894A}"/>
          </ac:spMkLst>
        </pc:spChg>
        <pc:spChg chg="add mod">
          <ac:chgData name="Priscilla O'Connor" userId="d3b9681a-6783-45a0-a9cd-fbceb3f6df13" providerId="ADAL" clId="{7E1E7B5D-63CB-496A-821A-81EB7EA4C20C}" dt="2022-01-27T19:40:16.852" v="212" actId="207"/>
          <ac:spMkLst>
            <pc:docMk/>
            <pc:sldMk cId="1453350168" sldId="264"/>
            <ac:spMk id="19" creationId="{031B6C1E-0435-4ED5-B2F0-1D71BCC0848A}"/>
          </ac:spMkLst>
        </pc:spChg>
        <pc:spChg chg="add mod">
          <ac:chgData name="Priscilla O'Connor" userId="d3b9681a-6783-45a0-a9cd-fbceb3f6df13" providerId="ADAL" clId="{7E1E7B5D-63CB-496A-821A-81EB7EA4C20C}" dt="2022-01-27T19:42:33.860" v="237" actId="14100"/>
          <ac:spMkLst>
            <pc:docMk/>
            <pc:sldMk cId="1453350168" sldId="264"/>
            <ac:spMk id="20" creationId="{BF38788F-8D5C-4D21-8307-C4400A368DB4}"/>
          </ac:spMkLst>
        </pc:spChg>
        <pc:spChg chg="add mod">
          <ac:chgData name="Priscilla O'Connor" userId="d3b9681a-6783-45a0-a9cd-fbceb3f6df13" providerId="ADAL" clId="{7E1E7B5D-63CB-496A-821A-81EB7EA4C20C}" dt="2022-01-27T19:41:48.342" v="228" actId="1076"/>
          <ac:spMkLst>
            <pc:docMk/>
            <pc:sldMk cId="1453350168" sldId="264"/>
            <ac:spMk id="21" creationId="{94F8210C-0DC4-4986-AF50-AC3A7C3A769A}"/>
          </ac:spMkLst>
        </pc:spChg>
        <pc:grpChg chg="del mod">
          <ac:chgData name="Priscilla O'Connor" userId="d3b9681a-6783-45a0-a9cd-fbceb3f6df13" providerId="ADAL" clId="{7E1E7B5D-63CB-496A-821A-81EB7EA4C20C}" dt="2022-01-27T19:42:22.166" v="234" actId="478"/>
          <ac:grpSpMkLst>
            <pc:docMk/>
            <pc:sldMk cId="1453350168" sldId="264"/>
            <ac:grpSpMk id="3" creationId="{6DB5266A-BA82-4B5E-8D70-6C8B06DF1735}"/>
          </ac:grpSpMkLst>
        </pc:grpChg>
        <pc:graphicFrameChg chg="del mod">
          <ac:chgData name="Priscilla O'Connor" userId="d3b9681a-6783-45a0-a9cd-fbceb3f6df13" providerId="ADAL" clId="{7E1E7B5D-63CB-496A-821A-81EB7EA4C20C}" dt="2022-01-27T19:38:10.649" v="183" actId="18245"/>
          <ac:graphicFrameMkLst>
            <pc:docMk/>
            <pc:sldMk cId="1453350168" sldId="264"/>
            <ac:graphicFrameMk id="6" creationId="{47FC4190-DD12-4CE4-9AAB-23EB43F95E95}"/>
          </ac:graphicFrameMkLst>
        </pc:graphicFrameChg>
      </pc:sldChg>
      <pc:sldChg chg="addSp delSp modSp mod">
        <pc:chgData name="Priscilla O'Connor" userId="d3b9681a-6783-45a0-a9cd-fbceb3f6df13" providerId="ADAL" clId="{7E1E7B5D-63CB-496A-821A-81EB7EA4C20C}" dt="2022-01-27T15:31:09.086" v="31" actId="1076"/>
        <pc:sldMkLst>
          <pc:docMk/>
          <pc:sldMk cId="1258770540" sldId="285"/>
        </pc:sldMkLst>
        <pc:spChg chg="del">
          <ac:chgData name="Priscilla O'Connor" userId="d3b9681a-6783-45a0-a9cd-fbceb3f6df13" providerId="ADAL" clId="{7E1E7B5D-63CB-496A-821A-81EB7EA4C20C}" dt="2022-01-27T15:28:42.602" v="3" actId="478"/>
          <ac:spMkLst>
            <pc:docMk/>
            <pc:sldMk cId="1258770540" sldId="285"/>
            <ac:spMk id="14" creationId="{C7CB662A-B6FB-4E11-BFBC-A80360854DC0}"/>
          </ac:spMkLst>
        </pc:spChg>
        <pc:spChg chg="del">
          <ac:chgData name="Priscilla O'Connor" userId="d3b9681a-6783-45a0-a9cd-fbceb3f6df13" providerId="ADAL" clId="{7E1E7B5D-63CB-496A-821A-81EB7EA4C20C}" dt="2022-01-27T15:28:43.284" v="4" actId="478"/>
          <ac:spMkLst>
            <pc:docMk/>
            <pc:sldMk cId="1258770540" sldId="285"/>
            <ac:spMk id="15" creationId="{8B3776F4-B345-4137-9A82-5C083548184A}"/>
          </ac:spMkLst>
        </pc:spChg>
        <pc:spChg chg="del">
          <ac:chgData name="Priscilla O'Connor" userId="d3b9681a-6783-45a0-a9cd-fbceb3f6df13" providerId="ADAL" clId="{7E1E7B5D-63CB-496A-821A-81EB7EA4C20C}" dt="2022-01-27T15:28:45.770" v="7" actId="478"/>
          <ac:spMkLst>
            <pc:docMk/>
            <pc:sldMk cId="1258770540" sldId="285"/>
            <ac:spMk id="16" creationId="{04362187-D281-4CDB-922C-6B0E0193624A}"/>
          </ac:spMkLst>
        </pc:spChg>
        <pc:spChg chg="del mod">
          <ac:chgData name="Priscilla O'Connor" userId="d3b9681a-6783-45a0-a9cd-fbceb3f6df13" providerId="ADAL" clId="{7E1E7B5D-63CB-496A-821A-81EB7EA4C20C}" dt="2022-01-27T15:28:53.093" v="15" actId="478"/>
          <ac:spMkLst>
            <pc:docMk/>
            <pc:sldMk cId="1258770540" sldId="285"/>
            <ac:spMk id="17" creationId="{6227E707-34A8-49AA-9BE6-C1C4B51501A1}"/>
          </ac:spMkLst>
        </pc:spChg>
        <pc:spChg chg="del mod">
          <ac:chgData name="Priscilla O'Connor" userId="d3b9681a-6783-45a0-a9cd-fbceb3f6df13" providerId="ADAL" clId="{7E1E7B5D-63CB-496A-821A-81EB7EA4C20C}" dt="2022-01-27T15:28:51.888" v="14" actId="478"/>
          <ac:spMkLst>
            <pc:docMk/>
            <pc:sldMk cId="1258770540" sldId="285"/>
            <ac:spMk id="18" creationId="{517C5461-9692-4197-92CB-B79B2C4C14EB}"/>
          </ac:spMkLst>
        </pc:spChg>
        <pc:spChg chg="del mod">
          <ac:chgData name="Priscilla O'Connor" userId="d3b9681a-6783-45a0-a9cd-fbceb3f6df13" providerId="ADAL" clId="{7E1E7B5D-63CB-496A-821A-81EB7EA4C20C}" dt="2022-01-27T15:29:21.416" v="20" actId="21"/>
          <ac:spMkLst>
            <pc:docMk/>
            <pc:sldMk cId="1258770540" sldId="285"/>
            <ac:spMk id="21" creationId="{6F4BB435-2B3F-4248-A92E-2DB3287A3BFF}"/>
          </ac:spMkLst>
        </pc:spChg>
        <pc:spChg chg="del mod">
          <ac:chgData name="Priscilla O'Connor" userId="d3b9681a-6783-45a0-a9cd-fbceb3f6df13" providerId="ADAL" clId="{7E1E7B5D-63CB-496A-821A-81EB7EA4C20C}" dt="2022-01-27T15:29:26.010" v="22" actId="21"/>
          <ac:spMkLst>
            <pc:docMk/>
            <pc:sldMk cId="1258770540" sldId="285"/>
            <ac:spMk id="22" creationId="{EB983F7E-B2A8-4EC7-B625-CAE76DB0DD00}"/>
          </ac:spMkLst>
        </pc:spChg>
        <pc:spChg chg="add mod">
          <ac:chgData name="Priscilla O'Connor" userId="d3b9681a-6783-45a0-a9cd-fbceb3f6df13" providerId="ADAL" clId="{7E1E7B5D-63CB-496A-821A-81EB7EA4C20C}" dt="2022-01-27T15:30:16.606" v="30" actId="1076"/>
          <ac:spMkLst>
            <pc:docMk/>
            <pc:sldMk cId="1258770540" sldId="285"/>
            <ac:spMk id="23" creationId="{47374B79-B774-42F8-A682-E16319720A40}"/>
          </ac:spMkLst>
        </pc:spChg>
        <pc:spChg chg="add mod">
          <ac:chgData name="Priscilla O'Connor" userId="d3b9681a-6783-45a0-a9cd-fbceb3f6df13" providerId="ADAL" clId="{7E1E7B5D-63CB-496A-821A-81EB7EA4C20C}" dt="2022-01-27T15:29:54.588" v="28" actId="1076"/>
          <ac:spMkLst>
            <pc:docMk/>
            <pc:sldMk cId="1258770540" sldId="285"/>
            <ac:spMk id="24" creationId="{5D0BE661-5677-4AA7-AA60-56E528CE60B4}"/>
          </ac:spMkLst>
        </pc:spChg>
        <pc:picChg chg="add mod">
          <ac:chgData name="Priscilla O'Connor" userId="d3b9681a-6783-45a0-a9cd-fbceb3f6df13" providerId="ADAL" clId="{7E1E7B5D-63CB-496A-821A-81EB7EA4C20C}" dt="2022-01-27T15:31:09.086" v="31" actId="1076"/>
          <ac:picMkLst>
            <pc:docMk/>
            <pc:sldMk cId="1258770540" sldId="285"/>
            <ac:picMk id="3" creationId="{8822DC7D-515C-4ECA-994C-6C0BB3B79425}"/>
          </ac:picMkLst>
        </pc:picChg>
        <pc:cxnChg chg="del">
          <ac:chgData name="Priscilla O'Connor" userId="d3b9681a-6783-45a0-a9cd-fbceb3f6df13" providerId="ADAL" clId="{7E1E7B5D-63CB-496A-821A-81EB7EA4C20C}" dt="2022-01-27T15:28:44.702" v="6" actId="478"/>
          <ac:cxnSpMkLst>
            <pc:docMk/>
            <pc:sldMk cId="1258770540" sldId="285"/>
            <ac:cxnSpMk id="9" creationId="{7DD46516-A209-4229-B621-3F177F24D3FB}"/>
          </ac:cxnSpMkLst>
        </pc:cxnChg>
        <pc:cxnChg chg="del">
          <ac:chgData name="Priscilla O'Connor" userId="d3b9681a-6783-45a0-a9cd-fbceb3f6df13" providerId="ADAL" clId="{7E1E7B5D-63CB-496A-821A-81EB7EA4C20C}" dt="2022-01-27T15:28:43.956" v="5" actId="478"/>
          <ac:cxnSpMkLst>
            <pc:docMk/>
            <pc:sldMk cId="1258770540" sldId="285"/>
            <ac:cxnSpMk id="10" creationId="{A45800BB-AC7A-40AE-B7A9-C72EE7A7A127}"/>
          </ac:cxnSpMkLst>
        </pc:cxnChg>
        <pc:cxnChg chg="del">
          <ac:chgData name="Priscilla O'Connor" userId="d3b9681a-6783-45a0-a9cd-fbceb3f6df13" providerId="ADAL" clId="{7E1E7B5D-63CB-496A-821A-81EB7EA4C20C}" dt="2022-01-27T15:28:47.299" v="9" actId="478"/>
          <ac:cxnSpMkLst>
            <pc:docMk/>
            <pc:sldMk cId="1258770540" sldId="285"/>
            <ac:cxnSpMk id="11" creationId="{22060252-558D-4CDC-B9D9-916E4F943C2D}"/>
          </ac:cxnSpMkLst>
        </pc:cxnChg>
        <pc:cxnChg chg="del">
          <ac:chgData name="Priscilla O'Connor" userId="d3b9681a-6783-45a0-a9cd-fbceb3f6df13" providerId="ADAL" clId="{7E1E7B5D-63CB-496A-821A-81EB7EA4C20C}" dt="2022-01-27T15:28:46.519" v="8" actId="478"/>
          <ac:cxnSpMkLst>
            <pc:docMk/>
            <pc:sldMk cId="1258770540" sldId="285"/>
            <ac:cxnSpMk id="12" creationId="{7198B414-3A2B-4CAE-91AC-059D9E01F6B8}"/>
          </ac:cxnSpMkLst>
        </pc:cxnChg>
        <pc:cxnChg chg="del">
          <ac:chgData name="Priscilla O'Connor" userId="d3b9681a-6783-45a0-a9cd-fbceb3f6df13" providerId="ADAL" clId="{7E1E7B5D-63CB-496A-821A-81EB7EA4C20C}" dt="2022-01-27T15:28:48.289" v="10" actId="478"/>
          <ac:cxnSpMkLst>
            <pc:docMk/>
            <pc:sldMk cId="1258770540" sldId="285"/>
            <ac:cxnSpMk id="13" creationId="{6A77E99F-C557-4A97-BA96-F7709417A935}"/>
          </ac:cxnSpMkLst>
        </pc:cxnChg>
        <pc:cxnChg chg="del">
          <ac:chgData name="Priscilla O'Connor" userId="d3b9681a-6783-45a0-a9cd-fbceb3f6df13" providerId="ADAL" clId="{7E1E7B5D-63CB-496A-821A-81EB7EA4C20C}" dt="2022-01-27T15:28:49.492" v="11" actId="478"/>
          <ac:cxnSpMkLst>
            <pc:docMk/>
            <pc:sldMk cId="1258770540" sldId="285"/>
            <ac:cxnSpMk id="19" creationId="{1586BB6F-4306-4F19-A5EC-3AA17E162205}"/>
          </ac:cxnSpMkLst>
        </pc:cxnChg>
        <pc:cxnChg chg="del">
          <ac:chgData name="Priscilla O'Connor" userId="d3b9681a-6783-45a0-a9cd-fbceb3f6df13" providerId="ADAL" clId="{7E1E7B5D-63CB-496A-821A-81EB7EA4C20C}" dt="2022-01-27T15:28:41.658" v="2" actId="478"/>
          <ac:cxnSpMkLst>
            <pc:docMk/>
            <pc:sldMk cId="1258770540" sldId="285"/>
            <ac:cxnSpMk id="20" creationId="{F3D16F23-2F23-4F13-8BF5-687C2150B542}"/>
          </ac:cxnSpMkLst>
        </pc:cxnChg>
      </pc:sldChg>
      <pc:sldChg chg="addSp delSp modSp mod">
        <pc:chgData name="Priscilla O'Connor" userId="d3b9681a-6783-45a0-a9cd-fbceb3f6df13" providerId="ADAL" clId="{7E1E7B5D-63CB-496A-821A-81EB7EA4C20C}" dt="2022-01-27T16:39:55.893" v="54" actId="14100"/>
        <pc:sldMkLst>
          <pc:docMk/>
          <pc:sldMk cId="143491758" sldId="287"/>
        </pc:sldMkLst>
        <pc:spChg chg="mod">
          <ac:chgData name="Priscilla O'Connor" userId="d3b9681a-6783-45a0-a9cd-fbceb3f6df13" providerId="ADAL" clId="{7E1E7B5D-63CB-496A-821A-81EB7EA4C20C}" dt="2022-01-27T16:39:55.893" v="54" actId="14100"/>
          <ac:spMkLst>
            <pc:docMk/>
            <pc:sldMk cId="143491758" sldId="287"/>
            <ac:spMk id="3" creationId="{B907BD5C-A6B0-9F45-B9C0-0A59D4D923B1}"/>
          </ac:spMkLst>
        </pc:spChg>
        <pc:spChg chg="add del mod">
          <ac:chgData name="Priscilla O'Connor" userId="d3b9681a-6783-45a0-a9cd-fbceb3f6df13" providerId="ADAL" clId="{7E1E7B5D-63CB-496A-821A-81EB7EA4C20C}" dt="2022-01-27T16:39:00.902" v="36" actId="478"/>
          <ac:spMkLst>
            <pc:docMk/>
            <pc:sldMk cId="143491758" sldId="287"/>
            <ac:spMk id="11" creationId="{2A9F9862-8F2B-4BDE-B432-E3D8C17FD372}"/>
          </ac:spMkLst>
        </pc:spChg>
        <pc:picChg chg="del">
          <ac:chgData name="Priscilla O'Connor" userId="d3b9681a-6783-45a0-a9cd-fbceb3f6df13" providerId="ADAL" clId="{7E1E7B5D-63CB-496A-821A-81EB7EA4C20C}" dt="2022-01-27T16:39:12.552" v="38" actId="478"/>
          <ac:picMkLst>
            <pc:docMk/>
            <pc:sldMk cId="143491758" sldId="287"/>
            <ac:picMk id="6" creationId="{47D84FD4-E427-4CA1-8D59-6EA6DB7357E3}"/>
          </ac:picMkLst>
        </pc:picChg>
        <pc:picChg chg="del">
          <ac:chgData name="Priscilla O'Connor" userId="d3b9681a-6783-45a0-a9cd-fbceb3f6df13" providerId="ADAL" clId="{7E1E7B5D-63CB-496A-821A-81EB7EA4C20C}" dt="2022-01-27T16:39:13.452" v="39" actId="478"/>
          <ac:picMkLst>
            <pc:docMk/>
            <pc:sldMk cId="143491758" sldId="287"/>
            <ac:picMk id="7" creationId="{EE7DB778-7593-4A93-B83D-09A139104E4A}"/>
          </ac:picMkLst>
        </pc:picChg>
        <pc:picChg chg="del">
          <ac:chgData name="Priscilla O'Connor" userId="d3b9681a-6783-45a0-a9cd-fbceb3f6df13" providerId="ADAL" clId="{7E1E7B5D-63CB-496A-821A-81EB7EA4C20C}" dt="2022-01-27T16:39:14.038" v="40" actId="478"/>
          <ac:picMkLst>
            <pc:docMk/>
            <pc:sldMk cId="143491758" sldId="287"/>
            <ac:picMk id="8" creationId="{5406F8A4-21F3-4F08-B59E-D7126E5383BE}"/>
          </ac:picMkLst>
        </pc:picChg>
        <pc:picChg chg="del">
          <ac:chgData name="Priscilla O'Connor" userId="d3b9681a-6783-45a0-a9cd-fbceb3f6df13" providerId="ADAL" clId="{7E1E7B5D-63CB-496A-821A-81EB7EA4C20C}" dt="2022-01-27T16:39:15.043" v="41" actId="478"/>
          <ac:picMkLst>
            <pc:docMk/>
            <pc:sldMk cId="143491758" sldId="287"/>
            <ac:picMk id="9" creationId="{02D9982B-52CA-461C-A1F7-45E5E589D61C}"/>
          </ac:picMkLst>
        </pc:picChg>
        <pc:picChg chg="del">
          <ac:chgData name="Priscilla O'Connor" userId="d3b9681a-6783-45a0-a9cd-fbceb3f6df13" providerId="ADAL" clId="{7E1E7B5D-63CB-496A-821A-81EB7EA4C20C}" dt="2022-01-27T16:39:15.672" v="42" actId="478"/>
          <ac:picMkLst>
            <pc:docMk/>
            <pc:sldMk cId="143491758" sldId="287"/>
            <ac:picMk id="10" creationId="{BAA765EE-D5A9-4A7D-A1EF-E41B5ADE39E8}"/>
          </ac:picMkLst>
        </pc:picChg>
      </pc:sldChg>
    </pc:docChg>
  </pc:docChgLst>
  <pc:docChgLst>
    <pc:chgData name="megwalker" userId="S::megwalker_theperfectword.ie#ext#@folens.onmicrosoft.com::b49082ec-1c0d-4a1a-b6d6-75a14ede43ea" providerId="AD" clId="Web-{87BD450B-2ACF-29DF-B81F-FBC33E9254D5}"/>
    <pc:docChg chg="modSld">
      <pc:chgData name="megwalker" userId="S::megwalker_theperfectword.ie#ext#@folens.onmicrosoft.com::b49082ec-1c0d-4a1a-b6d6-75a14ede43ea" providerId="AD" clId="Web-{87BD450B-2ACF-29DF-B81F-FBC33E9254D5}" dt="2022-01-10T17:25:39.980" v="77" actId="14100"/>
      <pc:docMkLst>
        <pc:docMk/>
      </pc:docMkLst>
      <pc:sldChg chg="modSp">
        <pc:chgData name="megwalker" userId="S::megwalker_theperfectword.ie#ext#@folens.onmicrosoft.com::b49082ec-1c0d-4a1a-b6d6-75a14ede43ea" providerId="AD" clId="Web-{87BD450B-2ACF-29DF-B81F-FBC33E9254D5}" dt="2022-01-10T17:17:25.638" v="1" actId="20577"/>
        <pc:sldMkLst>
          <pc:docMk/>
          <pc:sldMk cId="2825406805" sldId="273"/>
        </pc:sldMkLst>
        <pc:spChg chg="mod">
          <ac:chgData name="megwalker" userId="S::megwalker_theperfectword.ie#ext#@folens.onmicrosoft.com::b49082ec-1c0d-4a1a-b6d6-75a14ede43ea" providerId="AD" clId="Web-{87BD450B-2ACF-29DF-B81F-FBC33E9254D5}" dt="2022-01-10T17:17:25.638" v="1" actId="20577"/>
          <ac:spMkLst>
            <pc:docMk/>
            <pc:sldMk cId="2825406805" sldId="273"/>
            <ac:spMk id="3" creationId="{B907BD5C-A6B0-9F45-B9C0-0A59D4D923B1}"/>
          </ac:spMkLst>
        </pc:spChg>
      </pc:sldChg>
      <pc:sldChg chg="modSp">
        <pc:chgData name="megwalker" userId="S::megwalker_theperfectword.ie#ext#@folens.onmicrosoft.com::b49082ec-1c0d-4a1a-b6d6-75a14ede43ea" providerId="AD" clId="Web-{87BD450B-2ACF-29DF-B81F-FBC33E9254D5}" dt="2022-01-10T17:18:36.517" v="11" actId="20577"/>
        <pc:sldMkLst>
          <pc:docMk/>
          <pc:sldMk cId="3971167121" sldId="274"/>
        </pc:sldMkLst>
        <pc:spChg chg="mod">
          <ac:chgData name="megwalker" userId="S::megwalker_theperfectword.ie#ext#@folens.onmicrosoft.com::b49082ec-1c0d-4a1a-b6d6-75a14ede43ea" providerId="AD" clId="Web-{87BD450B-2ACF-29DF-B81F-FBC33E9254D5}" dt="2022-01-10T17:18:36.517" v="11" actId="20577"/>
          <ac:spMkLst>
            <pc:docMk/>
            <pc:sldMk cId="3971167121" sldId="274"/>
            <ac:spMk id="3" creationId="{B907BD5C-A6B0-9F45-B9C0-0A59D4D923B1}"/>
          </ac:spMkLst>
        </pc:spChg>
        <pc:picChg chg="mod">
          <ac:chgData name="megwalker" userId="S::megwalker_theperfectword.ie#ext#@folens.onmicrosoft.com::b49082ec-1c0d-4a1a-b6d6-75a14ede43ea" providerId="AD" clId="Web-{87BD450B-2ACF-29DF-B81F-FBC33E9254D5}" dt="2022-01-10T17:18:20.548" v="6" actId="14100"/>
          <ac:picMkLst>
            <pc:docMk/>
            <pc:sldMk cId="3971167121" sldId="274"/>
            <ac:picMk id="13" creationId="{8BEC0951-2A2A-8D4F-BB8C-A1A0EDFAE926}"/>
          </ac:picMkLst>
        </pc:picChg>
      </pc:sldChg>
      <pc:sldChg chg="modSp">
        <pc:chgData name="megwalker" userId="S::megwalker_theperfectword.ie#ext#@folens.onmicrosoft.com::b49082ec-1c0d-4a1a-b6d6-75a14ede43ea" providerId="AD" clId="Web-{87BD450B-2ACF-29DF-B81F-FBC33E9254D5}" dt="2022-01-10T17:19:03.206" v="14" actId="20577"/>
        <pc:sldMkLst>
          <pc:docMk/>
          <pc:sldMk cId="4198555056" sldId="276"/>
        </pc:sldMkLst>
        <pc:spChg chg="mod">
          <ac:chgData name="megwalker" userId="S::megwalker_theperfectword.ie#ext#@folens.onmicrosoft.com::b49082ec-1c0d-4a1a-b6d6-75a14ede43ea" providerId="AD" clId="Web-{87BD450B-2ACF-29DF-B81F-FBC33E9254D5}" dt="2022-01-10T17:19:03.206" v="14" actId="20577"/>
          <ac:spMkLst>
            <pc:docMk/>
            <pc:sldMk cId="4198555056" sldId="276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87BD450B-2ACF-29DF-B81F-FBC33E9254D5}" dt="2022-01-10T17:18:48.690" v="12" actId="20577"/>
        <pc:sldMkLst>
          <pc:docMk/>
          <pc:sldMk cId="3026535866" sldId="280"/>
        </pc:sldMkLst>
        <pc:spChg chg="mod">
          <ac:chgData name="megwalker" userId="S::megwalker_theperfectword.ie#ext#@folens.onmicrosoft.com::b49082ec-1c0d-4a1a-b6d6-75a14ede43ea" providerId="AD" clId="Web-{87BD450B-2ACF-29DF-B81F-FBC33E9254D5}" dt="2022-01-10T17:18:48.690" v="12" actId="20577"/>
          <ac:spMkLst>
            <pc:docMk/>
            <pc:sldMk cId="3026535866" sldId="280"/>
            <ac:spMk id="3" creationId="{B907BD5C-A6B0-9F45-B9C0-0A59D4D923B1}"/>
          </ac:spMkLst>
        </pc:spChg>
      </pc:sldChg>
      <pc:sldChg chg="modSp">
        <pc:chgData name="megwalker" userId="S::megwalker_theperfectword.ie#ext#@folens.onmicrosoft.com::b49082ec-1c0d-4a1a-b6d6-75a14ede43ea" providerId="AD" clId="Web-{87BD450B-2ACF-29DF-B81F-FBC33E9254D5}" dt="2022-01-10T17:23:38.645" v="66" actId="14100"/>
        <pc:sldMkLst>
          <pc:docMk/>
          <pc:sldMk cId="1524904025" sldId="282"/>
        </pc:sldMkLst>
        <pc:spChg chg="mod">
          <ac:chgData name="megwalker" userId="S::megwalker_theperfectword.ie#ext#@folens.onmicrosoft.com::b49082ec-1c0d-4a1a-b6d6-75a14ede43ea" providerId="AD" clId="Web-{87BD450B-2ACF-29DF-B81F-FBC33E9254D5}" dt="2022-01-10T17:23:31.894" v="65" actId="14100"/>
          <ac:spMkLst>
            <pc:docMk/>
            <pc:sldMk cId="1524904025" sldId="282"/>
            <ac:spMk id="3" creationId="{B907BD5C-A6B0-9F45-B9C0-0A59D4D923B1}"/>
          </ac:spMkLst>
        </pc:spChg>
        <pc:picChg chg="mod">
          <ac:chgData name="megwalker" userId="S::megwalker_theperfectword.ie#ext#@folens.onmicrosoft.com::b49082ec-1c0d-4a1a-b6d6-75a14ede43ea" providerId="AD" clId="Web-{87BD450B-2ACF-29DF-B81F-FBC33E9254D5}" dt="2022-01-10T17:23:38.645" v="66" actId="14100"/>
          <ac:picMkLst>
            <pc:docMk/>
            <pc:sldMk cId="1524904025" sldId="282"/>
            <ac:picMk id="37" creationId="{42DE385C-67B3-BE4D-9B13-FA0A794EC34B}"/>
          </ac:picMkLst>
        </pc:picChg>
      </pc:sldChg>
      <pc:sldChg chg="modSp">
        <pc:chgData name="megwalker" userId="S::megwalker_theperfectword.ie#ext#@folens.onmicrosoft.com::b49082ec-1c0d-4a1a-b6d6-75a14ede43ea" providerId="AD" clId="Web-{87BD450B-2ACF-29DF-B81F-FBC33E9254D5}" dt="2022-01-10T17:24:56.399" v="74" actId="20577"/>
        <pc:sldMkLst>
          <pc:docMk/>
          <pc:sldMk cId="3878903361" sldId="286"/>
        </pc:sldMkLst>
        <pc:spChg chg="mod">
          <ac:chgData name="megwalker" userId="S::megwalker_theperfectword.ie#ext#@folens.onmicrosoft.com::b49082ec-1c0d-4a1a-b6d6-75a14ede43ea" providerId="AD" clId="Web-{87BD450B-2ACF-29DF-B81F-FBC33E9254D5}" dt="2022-01-10T17:24:56.399" v="74" actId="20577"/>
          <ac:spMkLst>
            <pc:docMk/>
            <pc:sldMk cId="3878903361" sldId="286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87BD450B-2ACF-29DF-B81F-FBC33E9254D5}" dt="2022-01-10T17:24:39.680" v="71" actId="14100"/>
          <ac:spMkLst>
            <pc:docMk/>
            <pc:sldMk cId="3878903361" sldId="286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87BD450B-2ACF-29DF-B81F-FBC33E9254D5}" dt="2022-01-10T17:25:14.354" v="75" actId="20577"/>
        <pc:sldMkLst>
          <pc:docMk/>
          <pc:sldMk cId="3928310883" sldId="288"/>
        </pc:sldMkLst>
        <pc:spChg chg="mod">
          <ac:chgData name="megwalker" userId="S::megwalker_theperfectword.ie#ext#@folens.onmicrosoft.com::b49082ec-1c0d-4a1a-b6d6-75a14ede43ea" providerId="AD" clId="Web-{87BD450B-2ACF-29DF-B81F-FBC33E9254D5}" dt="2022-01-10T17:25:14.354" v="75" actId="20577"/>
          <ac:spMkLst>
            <pc:docMk/>
            <pc:sldMk cId="3928310883" sldId="288"/>
            <ac:spMk id="3" creationId="{B907BD5C-A6B0-9F45-B9C0-0A59D4D923B1}"/>
          </ac:spMkLst>
        </pc:spChg>
      </pc:sldChg>
      <pc:sldChg chg="modSp">
        <pc:chgData name="megwalker" userId="S::megwalker_theperfectword.ie#ext#@folens.onmicrosoft.com::b49082ec-1c0d-4a1a-b6d6-75a14ede43ea" providerId="AD" clId="Web-{87BD450B-2ACF-29DF-B81F-FBC33E9254D5}" dt="2022-01-10T17:25:39.980" v="77" actId="14100"/>
        <pc:sldMkLst>
          <pc:docMk/>
          <pc:sldMk cId="3161667319" sldId="290"/>
        </pc:sldMkLst>
        <pc:spChg chg="mod">
          <ac:chgData name="megwalker" userId="S::megwalker_theperfectword.ie#ext#@folens.onmicrosoft.com::b49082ec-1c0d-4a1a-b6d6-75a14ede43ea" providerId="AD" clId="Web-{87BD450B-2ACF-29DF-B81F-FBC33E9254D5}" dt="2022-01-10T17:25:39.980" v="77" actId="14100"/>
          <ac:spMkLst>
            <pc:docMk/>
            <pc:sldMk cId="3161667319" sldId="290"/>
            <ac:spMk id="3" creationId="{B907BD5C-A6B0-9F45-B9C0-0A59D4D923B1}"/>
          </ac:spMkLst>
        </pc:spChg>
      </pc:sldChg>
    </pc:docChg>
  </pc:docChgLst>
  <pc:docChgLst>
    <pc:chgData name="Conor Walker" userId="9e745111-8e3a-4b36-beec-6898a7e39431" providerId="ADAL" clId="{EB6021C0-938B-4715-A1B6-7651A53FDDB5}"/>
    <pc:docChg chg="undo custSel addSld delSld modSld sldOrd">
      <pc:chgData name="Conor Walker" userId="9e745111-8e3a-4b36-beec-6898a7e39431" providerId="ADAL" clId="{EB6021C0-938B-4715-A1B6-7651A53FDDB5}" dt="2021-12-12T11:15:59.425" v="75" actId="2696"/>
      <pc:docMkLst>
        <pc:docMk/>
      </pc:docMkLst>
      <pc:sldChg chg="del modNotesTx">
        <pc:chgData name="Conor Walker" userId="9e745111-8e3a-4b36-beec-6898a7e39431" providerId="ADAL" clId="{EB6021C0-938B-4715-A1B6-7651A53FDDB5}" dt="2021-12-12T11:15:07.551" v="33" actId="2696"/>
        <pc:sldMkLst>
          <pc:docMk/>
          <pc:sldMk cId="3497953748" sldId="256"/>
        </pc:sldMkLst>
      </pc:sldChg>
      <pc:sldChg chg="modSp mod modNotesTx">
        <pc:chgData name="Conor Walker" userId="9e745111-8e3a-4b36-beec-6898a7e39431" providerId="ADAL" clId="{EB6021C0-938B-4715-A1B6-7651A53FDDB5}" dt="2021-12-12T11:15:30.152" v="55" actId="255"/>
        <pc:sldMkLst>
          <pc:docMk/>
          <pc:sldMk cId="2753696373" sldId="257"/>
        </pc:sldMkLst>
        <pc:spChg chg="mod">
          <ac:chgData name="Conor Walker" userId="9e745111-8e3a-4b36-beec-6898a7e39431" providerId="ADAL" clId="{EB6021C0-938B-4715-A1B6-7651A53FDDB5}" dt="2021-12-12T11:15:30.152" v="55" actId="255"/>
          <ac:spMkLst>
            <pc:docMk/>
            <pc:sldMk cId="2753696373" sldId="257"/>
            <ac:spMk id="2" creationId="{617FB332-677C-E542-A9E9-8ABEAA8E0A35}"/>
          </ac:spMkLst>
        </pc:spChg>
      </pc:sldChg>
      <pc:sldChg chg="del">
        <pc:chgData name="Conor Walker" userId="9e745111-8e3a-4b36-beec-6898a7e39431" providerId="ADAL" clId="{EB6021C0-938B-4715-A1B6-7651A53FDDB5}" dt="2021-12-12T11:15:59.425" v="75" actId="2696"/>
        <pc:sldMkLst>
          <pc:docMk/>
          <pc:sldMk cId="382717319" sldId="260"/>
        </pc:sldMkLst>
      </pc:sldChg>
      <pc:sldChg chg="addSp delSp modSp mod ord modNotesTx">
        <pc:chgData name="Conor Walker" userId="9e745111-8e3a-4b36-beec-6898a7e39431" providerId="ADAL" clId="{EB6021C0-938B-4715-A1B6-7651A53FDDB5}" dt="2021-12-12T11:15:37.380" v="58"/>
        <pc:sldMkLst>
          <pc:docMk/>
          <pc:sldMk cId="91476108" sldId="261"/>
        </pc:sldMkLst>
        <pc:spChg chg="add del">
          <ac:chgData name="Conor Walker" userId="9e745111-8e3a-4b36-beec-6898a7e39431" providerId="ADAL" clId="{EB6021C0-938B-4715-A1B6-7651A53FDDB5}" dt="2021-12-12T11:15:03.139" v="32" actId="478"/>
          <ac:spMkLst>
            <pc:docMk/>
            <pc:sldMk cId="91476108" sldId="261"/>
            <ac:spMk id="3" creationId="{B907BD5C-A6B0-9F45-B9C0-0A59D4D923B1}"/>
          </ac:spMkLst>
        </pc:spChg>
        <pc:spChg chg="mod">
          <ac:chgData name="Conor Walker" userId="9e745111-8e3a-4b36-beec-6898a7e39431" providerId="ADAL" clId="{EB6021C0-938B-4715-A1B6-7651A53FDDB5}" dt="2021-12-12T11:14:18.326" v="21" actId="20577"/>
          <ac:spMkLst>
            <pc:docMk/>
            <pc:sldMk cId="91476108" sldId="261"/>
            <ac:spMk id="5" creationId="{8DFF2B08-6B63-5242-B2D4-0A334F3929F3}"/>
          </ac:spMkLst>
        </pc:spChg>
      </pc:sldChg>
      <pc:sldChg chg="del">
        <pc:chgData name="Conor Walker" userId="9e745111-8e3a-4b36-beec-6898a7e39431" providerId="ADAL" clId="{EB6021C0-938B-4715-A1B6-7651A53FDDB5}" dt="2021-12-12T11:14:12.288" v="2" actId="2696"/>
        <pc:sldMkLst>
          <pc:docMk/>
          <pc:sldMk cId="3766281807" sldId="263"/>
        </pc:sldMkLst>
      </pc:sldChg>
      <pc:sldChg chg="ord modNotesTx">
        <pc:chgData name="Conor Walker" userId="9e745111-8e3a-4b36-beec-6898a7e39431" providerId="ADAL" clId="{EB6021C0-938B-4715-A1B6-7651A53FDDB5}" dt="2021-12-12T11:15:35.015" v="56" actId="20577"/>
        <pc:sldMkLst>
          <pc:docMk/>
          <pc:sldMk cId="1453350168" sldId="264"/>
        </pc:sldMkLst>
      </pc:sldChg>
      <pc:sldChg chg="modNotesTx">
        <pc:chgData name="Conor Walker" userId="9e745111-8e3a-4b36-beec-6898a7e39431" providerId="ADAL" clId="{EB6021C0-938B-4715-A1B6-7651A53FDDB5}" dt="2021-12-12T11:15:53.392" v="73" actId="20577"/>
        <pc:sldMkLst>
          <pc:docMk/>
          <pc:sldMk cId="595231705" sldId="266"/>
        </pc:sldMkLst>
      </pc:sldChg>
      <pc:sldChg chg="del">
        <pc:chgData name="Conor Walker" userId="9e745111-8e3a-4b36-beec-6898a7e39431" providerId="ADAL" clId="{EB6021C0-938B-4715-A1B6-7651A53FDDB5}" dt="2021-12-12T11:14:12.288" v="2" actId="2696"/>
        <pc:sldMkLst>
          <pc:docMk/>
          <pc:sldMk cId="992913011" sldId="268"/>
        </pc:sldMkLst>
      </pc:sldChg>
      <pc:sldChg chg="modNotesTx">
        <pc:chgData name="Conor Walker" userId="9e745111-8e3a-4b36-beec-6898a7e39431" providerId="ADAL" clId="{EB6021C0-938B-4715-A1B6-7651A53FDDB5}" dt="2021-12-12T11:15:51.520" v="72" actId="20577"/>
        <pc:sldMkLst>
          <pc:docMk/>
          <pc:sldMk cId="3342227252" sldId="269"/>
        </pc:sldMkLst>
      </pc:sldChg>
      <pc:sldChg chg="modNotesTx">
        <pc:chgData name="Conor Walker" userId="9e745111-8e3a-4b36-beec-6898a7e39431" providerId="ADAL" clId="{EB6021C0-938B-4715-A1B6-7651A53FDDB5}" dt="2021-12-12T11:15:55.552" v="74" actId="20577"/>
        <pc:sldMkLst>
          <pc:docMk/>
          <pc:sldMk cId="2461023350" sldId="270"/>
        </pc:sldMkLst>
      </pc:sldChg>
      <pc:sldChg chg="modSp add mod ord">
        <pc:chgData name="Conor Walker" userId="9e745111-8e3a-4b36-beec-6898a7e39431" providerId="ADAL" clId="{EB6021C0-938B-4715-A1B6-7651A53FDDB5}" dt="2021-12-12T11:15:47.904" v="71" actId="20577"/>
        <pc:sldMkLst>
          <pc:docMk/>
          <pc:sldMk cId="855371147" sldId="271"/>
        </pc:sldMkLst>
        <pc:spChg chg="mod">
          <ac:chgData name="Conor Walker" userId="9e745111-8e3a-4b36-beec-6898a7e39431" providerId="ADAL" clId="{EB6021C0-938B-4715-A1B6-7651A53FDDB5}" dt="2021-12-12T11:15:47.904" v="71" actId="20577"/>
          <ac:spMkLst>
            <pc:docMk/>
            <pc:sldMk cId="855371147" sldId="271"/>
            <ac:spMk id="5" creationId="{8DFF2B08-6B63-5242-B2D4-0A334F3929F3}"/>
          </ac:spMkLst>
        </pc:spChg>
      </pc:sldChg>
    </pc:docChg>
  </pc:docChgLst>
  <pc:docChgLst>
    <pc:chgData name="megwalker" userId="S::megwalker_theperfectword.ie#ext#@folens.onmicrosoft.com::b49082ec-1c0d-4a1a-b6d6-75a14ede43ea" providerId="AD" clId="Web-{B1005BD6-A788-070C-904E-F8698EB1CEB0}"/>
    <pc:docChg chg="modSld">
      <pc:chgData name="megwalker" userId="S::megwalker_theperfectword.ie#ext#@folens.onmicrosoft.com::b49082ec-1c0d-4a1a-b6d6-75a14ede43ea" providerId="AD" clId="Web-{B1005BD6-A788-070C-904E-F8698EB1CEB0}" dt="2022-01-28T13:45:29.031" v="0" actId="20577"/>
      <pc:docMkLst>
        <pc:docMk/>
      </pc:docMkLst>
      <pc:sldChg chg="modSp">
        <pc:chgData name="megwalker" userId="S::megwalker_theperfectword.ie#ext#@folens.onmicrosoft.com::b49082ec-1c0d-4a1a-b6d6-75a14ede43ea" providerId="AD" clId="Web-{B1005BD6-A788-070C-904E-F8698EB1CEB0}" dt="2022-01-28T13:45:29.031" v="0" actId="20577"/>
        <pc:sldMkLst>
          <pc:docMk/>
          <pc:sldMk cId="1453350168" sldId="264"/>
        </pc:sldMkLst>
        <pc:spChg chg="mod">
          <ac:chgData name="megwalker" userId="S::megwalker_theperfectword.ie#ext#@folens.onmicrosoft.com::b49082ec-1c0d-4a1a-b6d6-75a14ede43ea" providerId="AD" clId="Web-{B1005BD6-A788-070C-904E-F8698EB1CEB0}" dt="2022-01-28T13:45:29.031" v="0" actId="20577"/>
          <ac:spMkLst>
            <pc:docMk/>
            <pc:sldMk cId="1453350168" sldId="264"/>
            <ac:spMk id="20" creationId="{BF38788F-8D5C-4D21-8307-C4400A368DB4}"/>
          </ac:spMkLst>
        </pc:spChg>
      </pc:sldChg>
    </pc:docChg>
  </pc:docChgLst>
  <pc:docChgLst>
    <pc:chgData name="Conor Walker" userId="9e745111-8e3a-4b36-beec-6898a7e39431" providerId="ADAL" clId="{95920120-DD0E-44D1-94E1-424098AB115D}"/>
    <pc:docChg chg="undo custSel addSld delSld modSld sldOrd">
      <pc:chgData name="Conor Walker" userId="9e745111-8e3a-4b36-beec-6898a7e39431" providerId="ADAL" clId="{95920120-DD0E-44D1-94E1-424098AB115D}" dt="2021-12-15T19:28:04.627" v="294" actId="2696"/>
      <pc:docMkLst>
        <pc:docMk/>
      </pc:docMkLst>
      <pc:sldChg chg="modSp mod">
        <pc:chgData name="Conor Walker" userId="9e745111-8e3a-4b36-beec-6898a7e39431" providerId="ADAL" clId="{95920120-DD0E-44D1-94E1-424098AB115D}" dt="2021-12-15T19:09:17.495" v="5" actId="20577"/>
        <pc:sldMkLst>
          <pc:docMk/>
          <pc:sldMk cId="2753696373" sldId="257"/>
        </pc:sldMkLst>
        <pc:spChg chg="mod">
          <ac:chgData name="Conor Walker" userId="9e745111-8e3a-4b36-beec-6898a7e39431" providerId="ADAL" clId="{95920120-DD0E-44D1-94E1-424098AB115D}" dt="2021-12-15T19:09:11.060" v="3" actId="20577"/>
          <ac:spMkLst>
            <pc:docMk/>
            <pc:sldMk cId="2753696373" sldId="257"/>
            <ac:spMk id="2" creationId="{617FB332-677C-E542-A9E9-8ABEAA8E0A35}"/>
          </ac:spMkLst>
        </pc:spChg>
        <pc:spChg chg="mod">
          <ac:chgData name="Conor Walker" userId="9e745111-8e3a-4b36-beec-6898a7e39431" providerId="ADAL" clId="{95920120-DD0E-44D1-94E1-424098AB115D}" dt="2021-12-15T19:09:17.495" v="5" actId="20577"/>
          <ac:spMkLst>
            <pc:docMk/>
            <pc:sldMk cId="2753696373" sldId="257"/>
            <ac:spMk id="3" creationId="{6E59F67E-2529-7F45-BBA2-2B7072D11EF6}"/>
          </ac:spMkLst>
        </pc:spChg>
      </pc:sldChg>
      <pc:sldChg chg="addSp modSp mod">
        <pc:chgData name="Conor Walker" userId="9e745111-8e3a-4b36-beec-6898a7e39431" providerId="ADAL" clId="{95920120-DD0E-44D1-94E1-424098AB115D}" dt="2021-12-15T19:09:28.479" v="7" actId="1076"/>
        <pc:sldMkLst>
          <pc:docMk/>
          <pc:sldMk cId="91476108" sldId="261"/>
        </pc:sldMkLst>
        <pc:graphicFrameChg chg="add mod">
          <ac:chgData name="Conor Walker" userId="9e745111-8e3a-4b36-beec-6898a7e39431" providerId="ADAL" clId="{95920120-DD0E-44D1-94E1-424098AB115D}" dt="2021-12-15T19:09:28.479" v="7" actId="1076"/>
          <ac:graphicFrameMkLst>
            <pc:docMk/>
            <pc:sldMk cId="91476108" sldId="261"/>
            <ac:graphicFrameMk id="6" creationId="{D0A504D0-904B-4113-9F8F-13633CF661CD}"/>
          </ac:graphicFrameMkLst>
        </pc:graphicFrameChg>
      </pc:sldChg>
      <pc:sldChg chg="addSp delSp modSp mod">
        <pc:chgData name="Conor Walker" userId="9e745111-8e3a-4b36-beec-6898a7e39431" providerId="ADAL" clId="{95920120-DD0E-44D1-94E1-424098AB115D}" dt="2021-12-15T19:10:19.531" v="23" actId="1076"/>
        <pc:sldMkLst>
          <pc:docMk/>
          <pc:sldMk cId="1453350168" sldId="264"/>
        </pc:sldMkLst>
        <pc:spChg chg="del">
          <ac:chgData name="Conor Walker" userId="9e745111-8e3a-4b36-beec-6898a7e39431" providerId="ADAL" clId="{95920120-DD0E-44D1-94E1-424098AB115D}" dt="2021-12-15T19:09:50.982" v="13" actId="478"/>
          <ac:spMkLst>
            <pc:docMk/>
            <pc:sldMk cId="1453350168" sldId="264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10:14.235" v="22" actId="1076"/>
          <ac:spMkLst>
            <pc:docMk/>
            <pc:sldMk cId="1453350168" sldId="264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95920120-DD0E-44D1-94E1-424098AB115D}" dt="2021-12-15T19:10:19.531" v="23" actId="1076"/>
          <ac:graphicFrameMkLst>
            <pc:docMk/>
            <pc:sldMk cId="1453350168" sldId="264"/>
            <ac:graphicFrameMk id="6" creationId="{47FC4190-DD12-4CE4-9AAB-23EB43F95E95}"/>
          </ac:graphicFrameMkLst>
        </pc:graphicFrameChg>
      </pc:sldChg>
      <pc:sldChg chg="del">
        <pc:chgData name="Conor Walker" userId="9e745111-8e3a-4b36-beec-6898a7e39431" providerId="ADAL" clId="{95920120-DD0E-44D1-94E1-424098AB115D}" dt="2021-12-15T19:28:04.627" v="294" actId="2696"/>
        <pc:sldMkLst>
          <pc:docMk/>
          <pc:sldMk cId="595231705" sldId="266"/>
        </pc:sldMkLst>
      </pc:sldChg>
      <pc:sldChg chg="del">
        <pc:chgData name="Conor Walker" userId="9e745111-8e3a-4b36-beec-6898a7e39431" providerId="ADAL" clId="{95920120-DD0E-44D1-94E1-424098AB115D}" dt="2021-12-15T19:28:04.627" v="294" actId="2696"/>
        <pc:sldMkLst>
          <pc:docMk/>
          <pc:sldMk cId="3342227252" sldId="269"/>
        </pc:sldMkLst>
      </pc:sldChg>
      <pc:sldChg chg="del">
        <pc:chgData name="Conor Walker" userId="9e745111-8e3a-4b36-beec-6898a7e39431" providerId="ADAL" clId="{95920120-DD0E-44D1-94E1-424098AB115D}" dt="2021-12-15T19:28:04.627" v="294" actId="2696"/>
        <pc:sldMkLst>
          <pc:docMk/>
          <pc:sldMk cId="2461023350" sldId="270"/>
        </pc:sldMkLst>
      </pc:sldChg>
      <pc:sldChg chg="del">
        <pc:chgData name="Conor Walker" userId="9e745111-8e3a-4b36-beec-6898a7e39431" providerId="ADAL" clId="{95920120-DD0E-44D1-94E1-424098AB115D}" dt="2021-12-15T19:28:04.627" v="294" actId="2696"/>
        <pc:sldMkLst>
          <pc:docMk/>
          <pc:sldMk cId="855371147" sldId="271"/>
        </pc:sldMkLst>
      </pc:sldChg>
      <pc:sldChg chg="addSp delSp modSp add mod">
        <pc:chgData name="Conor Walker" userId="9e745111-8e3a-4b36-beec-6898a7e39431" providerId="ADAL" clId="{95920120-DD0E-44D1-94E1-424098AB115D}" dt="2021-12-15T19:11:18.151" v="41" actId="20577"/>
        <pc:sldMkLst>
          <pc:docMk/>
          <pc:sldMk cId="2633035205" sldId="272"/>
        </pc:sldMkLst>
        <pc:spChg chg="add del">
          <ac:chgData name="Conor Walker" userId="9e745111-8e3a-4b36-beec-6898a7e39431" providerId="ADAL" clId="{95920120-DD0E-44D1-94E1-424098AB115D}" dt="2021-12-15T19:10:51.725" v="36" actId="11529"/>
          <ac:spMkLst>
            <pc:docMk/>
            <pc:sldMk cId="2633035205" sldId="272"/>
            <ac:spMk id="2" creationId="{209692D6-0EF3-4E41-B5FC-905E17D33AD2}"/>
          </ac:spMkLst>
        </pc:spChg>
        <pc:spChg chg="del">
          <ac:chgData name="Conor Walker" userId="9e745111-8e3a-4b36-beec-6898a7e39431" providerId="ADAL" clId="{95920120-DD0E-44D1-94E1-424098AB115D}" dt="2021-12-15T19:10:34.943" v="24" actId="478"/>
          <ac:spMkLst>
            <pc:docMk/>
            <pc:sldMk cId="2633035205" sldId="272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10:40.463" v="33" actId="20577"/>
          <ac:spMkLst>
            <pc:docMk/>
            <pc:sldMk cId="2633035205" sldId="272"/>
            <ac:spMk id="5" creationId="{8DFF2B08-6B63-5242-B2D4-0A334F3929F3}"/>
          </ac:spMkLst>
        </pc:spChg>
        <pc:spChg chg="add mod">
          <ac:chgData name="Conor Walker" userId="9e745111-8e3a-4b36-beec-6898a7e39431" providerId="ADAL" clId="{95920120-DD0E-44D1-94E1-424098AB115D}" dt="2021-12-15T19:11:18.151" v="41" actId="20577"/>
          <ac:spMkLst>
            <pc:docMk/>
            <pc:sldMk cId="2633035205" sldId="272"/>
            <ac:spMk id="7" creationId="{E5DE3A2E-4262-4EEE-B596-5CF0701D53B1}"/>
          </ac:spMkLst>
        </pc:spChg>
        <pc:graphicFrameChg chg="add mod">
          <ac:chgData name="Conor Walker" userId="9e745111-8e3a-4b36-beec-6898a7e39431" providerId="ADAL" clId="{95920120-DD0E-44D1-94E1-424098AB115D}" dt="2021-12-15T19:10:36.231" v="25"/>
          <ac:graphicFrameMkLst>
            <pc:docMk/>
            <pc:sldMk cId="2633035205" sldId="272"/>
            <ac:graphicFrameMk id="6" creationId="{9E94264E-DD1A-4C55-84D6-8B426A10A9F9}"/>
          </ac:graphicFrameMkLst>
        </pc:graphicFrameChg>
      </pc:sldChg>
      <pc:sldChg chg="addSp modSp add mod">
        <pc:chgData name="Conor Walker" userId="9e745111-8e3a-4b36-beec-6898a7e39431" providerId="ADAL" clId="{95920120-DD0E-44D1-94E1-424098AB115D}" dt="2021-12-15T19:12:02.138" v="49" actId="1076"/>
        <pc:sldMkLst>
          <pc:docMk/>
          <pc:sldMk cId="2825406805" sldId="273"/>
        </pc:sldMkLst>
        <pc:spChg chg="mod">
          <ac:chgData name="Conor Walker" userId="9e745111-8e3a-4b36-beec-6898a7e39431" providerId="ADAL" clId="{95920120-DD0E-44D1-94E1-424098AB115D}" dt="2021-12-15T19:11:47.539" v="46"/>
          <ac:spMkLst>
            <pc:docMk/>
            <pc:sldMk cId="2825406805" sldId="273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11:32.230" v="42"/>
          <ac:spMkLst>
            <pc:docMk/>
            <pc:sldMk cId="2825406805" sldId="273"/>
            <ac:spMk id="5" creationId="{8DFF2B08-6B63-5242-B2D4-0A334F3929F3}"/>
          </ac:spMkLst>
        </pc:spChg>
        <pc:picChg chg="add mod">
          <ac:chgData name="Conor Walker" userId="9e745111-8e3a-4b36-beec-6898a7e39431" providerId="ADAL" clId="{95920120-DD0E-44D1-94E1-424098AB115D}" dt="2021-12-15T19:12:02.138" v="49" actId="1076"/>
          <ac:picMkLst>
            <pc:docMk/>
            <pc:sldMk cId="2825406805" sldId="273"/>
            <ac:picMk id="6" creationId="{3181B97B-2D40-473A-A2F7-8A625EDEC65C}"/>
          </ac:picMkLst>
        </pc:picChg>
      </pc:sldChg>
      <pc:sldChg chg="addSp delSp modSp add mod">
        <pc:chgData name="Conor Walker" userId="9e745111-8e3a-4b36-beec-6898a7e39431" providerId="ADAL" clId="{95920120-DD0E-44D1-94E1-424098AB115D}" dt="2021-12-15T19:13:55.023" v="70" actId="1076"/>
        <pc:sldMkLst>
          <pc:docMk/>
          <pc:sldMk cId="3971167121" sldId="274"/>
        </pc:sldMkLst>
        <pc:spChg chg="mod">
          <ac:chgData name="Conor Walker" userId="9e745111-8e3a-4b36-beec-6898a7e39431" providerId="ADAL" clId="{95920120-DD0E-44D1-94E1-424098AB115D}" dt="2021-12-15T19:12:51.710" v="60" actId="14100"/>
          <ac:spMkLst>
            <pc:docMk/>
            <pc:sldMk cId="3971167121" sldId="274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12:15.369" v="50"/>
          <ac:spMkLst>
            <pc:docMk/>
            <pc:sldMk cId="3971167121" sldId="274"/>
            <ac:spMk id="5" creationId="{8DFF2B08-6B63-5242-B2D4-0A334F3929F3}"/>
          </ac:spMkLst>
        </pc:spChg>
        <pc:spChg chg="add del mod">
          <ac:chgData name="Conor Walker" userId="9e745111-8e3a-4b36-beec-6898a7e39431" providerId="ADAL" clId="{95920120-DD0E-44D1-94E1-424098AB115D}" dt="2021-12-15T19:12:30.789" v="53"/>
          <ac:spMkLst>
            <pc:docMk/>
            <pc:sldMk cId="3971167121" sldId="274"/>
            <ac:spMk id="6" creationId="{5D3F762D-2660-497C-BF88-E2B466C650E9}"/>
          </ac:spMkLst>
        </pc:spChg>
        <pc:spChg chg="add mod">
          <ac:chgData name="Conor Walker" userId="9e745111-8e3a-4b36-beec-6898a7e39431" providerId="ADAL" clId="{95920120-DD0E-44D1-94E1-424098AB115D}" dt="2021-12-15T19:13:51.580" v="69" actId="1076"/>
          <ac:spMkLst>
            <pc:docMk/>
            <pc:sldMk cId="3971167121" sldId="274"/>
            <ac:spMk id="8" creationId="{927AF44E-173F-4083-9F13-602523FF9AB7}"/>
          </ac:spMkLst>
        </pc:spChg>
        <pc:picChg chg="add mod">
          <ac:chgData name="Conor Walker" userId="9e745111-8e3a-4b36-beec-6898a7e39431" providerId="ADAL" clId="{95920120-DD0E-44D1-94E1-424098AB115D}" dt="2021-12-15T19:13:55.023" v="70" actId="1076"/>
          <ac:picMkLst>
            <pc:docMk/>
            <pc:sldMk cId="3971167121" sldId="274"/>
            <ac:picMk id="7" creationId="{BBC843EB-DEF6-4621-833D-14A97E7995F5}"/>
          </ac:picMkLst>
        </pc:picChg>
      </pc:sldChg>
      <pc:sldChg chg="addSp delSp modSp add mod ord">
        <pc:chgData name="Conor Walker" userId="9e745111-8e3a-4b36-beec-6898a7e39431" providerId="ADAL" clId="{95920120-DD0E-44D1-94E1-424098AB115D}" dt="2021-12-15T19:18:39.215" v="139" actId="1076"/>
        <pc:sldMkLst>
          <pc:docMk/>
          <pc:sldMk cId="3989324095" sldId="275"/>
        </pc:sldMkLst>
        <pc:spChg chg="del">
          <ac:chgData name="Conor Walker" userId="9e745111-8e3a-4b36-beec-6898a7e39431" providerId="ADAL" clId="{95920120-DD0E-44D1-94E1-424098AB115D}" dt="2021-12-15T19:18:35.355" v="137" actId="478"/>
          <ac:spMkLst>
            <pc:docMk/>
            <pc:sldMk cId="3989324095" sldId="275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18:29.736" v="136"/>
          <ac:spMkLst>
            <pc:docMk/>
            <pc:sldMk cId="3989324095" sldId="275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95920120-DD0E-44D1-94E1-424098AB115D}" dt="2021-12-15T19:18:39.215" v="139" actId="1076"/>
          <ac:graphicFrameMkLst>
            <pc:docMk/>
            <pc:sldMk cId="3989324095" sldId="275"/>
            <ac:graphicFrameMk id="6" creationId="{F755F74E-D26F-4D6C-A7AD-A028A4DDD88C}"/>
          </ac:graphicFrameMkLst>
        </pc:graphicFrameChg>
      </pc:sldChg>
      <pc:sldChg chg="addSp delSp modSp add mod">
        <pc:chgData name="Conor Walker" userId="9e745111-8e3a-4b36-beec-6898a7e39431" providerId="ADAL" clId="{95920120-DD0E-44D1-94E1-424098AB115D}" dt="2021-12-15T19:17:44.870" v="129" actId="1076"/>
        <pc:sldMkLst>
          <pc:docMk/>
          <pc:sldMk cId="4198555056" sldId="276"/>
        </pc:sldMkLst>
        <pc:spChg chg="add mod ord">
          <ac:chgData name="Conor Walker" userId="9e745111-8e3a-4b36-beec-6898a7e39431" providerId="ADAL" clId="{95920120-DD0E-44D1-94E1-424098AB115D}" dt="2021-12-15T19:17:44.870" v="129" actId="1076"/>
          <ac:spMkLst>
            <pc:docMk/>
            <pc:sldMk cId="4198555056" sldId="276"/>
            <ac:spMk id="2" creationId="{42730F7D-7008-4226-883E-59B481FF1173}"/>
          </ac:spMkLst>
        </pc:spChg>
        <pc:spChg chg="del">
          <ac:chgData name="Conor Walker" userId="9e745111-8e3a-4b36-beec-6898a7e39431" providerId="ADAL" clId="{95920120-DD0E-44D1-94E1-424098AB115D}" dt="2021-12-15T19:15:09.127" v="90" actId="478"/>
          <ac:spMkLst>
            <pc:docMk/>
            <pc:sldMk cId="4198555056" sldId="276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15:38.930" v="99" actId="1076"/>
          <ac:spMkLst>
            <pc:docMk/>
            <pc:sldMk cId="4198555056" sldId="276"/>
            <ac:spMk id="5" creationId="{8DFF2B08-6B63-5242-B2D4-0A334F3929F3}"/>
          </ac:spMkLst>
        </pc:spChg>
        <pc:spChg chg="add mod">
          <ac:chgData name="Conor Walker" userId="9e745111-8e3a-4b36-beec-6898a7e39431" providerId="ADAL" clId="{95920120-DD0E-44D1-94E1-424098AB115D}" dt="2021-12-15T19:16:42.448" v="112" actId="14100"/>
          <ac:spMkLst>
            <pc:docMk/>
            <pc:sldMk cId="4198555056" sldId="276"/>
            <ac:spMk id="9" creationId="{AFE23644-6922-4B0C-9E08-BC1F873875DE}"/>
          </ac:spMkLst>
        </pc:spChg>
        <pc:spChg chg="add mod">
          <ac:chgData name="Conor Walker" userId="9e745111-8e3a-4b36-beec-6898a7e39431" providerId="ADAL" clId="{95920120-DD0E-44D1-94E1-424098AB115D}" dt="2021-12-15T19:16:55.943" v="113"/>
          <ac:spMkLst>
            <pc:docMk/>
            <pc:sldMk cId="4198555056" sldId="276"/>
            <ac:spMk id="10" creationId="{42CCD392-419F-4F3B-9BE5-31C4E546FCDC}"/>
          </ac:spMkLst>
        </pc:spChg>
        <pc:spChg chg="add mod">
          <ac:chgData name="Conor Walker" userId="9e745111-8e3a-4b36-beec-6898a7e39431" providerId="ADAL" clId="{95920120-DD0E-44D1-94E1-424098AB115D}" dt="2021-12-15T19:16:55.943" v="113"/>
          <ac:spMkLst>
            <pc:docMk/>
            <pc:sldMk cId="4198555056" sldId="276"/>
            <ac:spMk id="11" creationId="{1F6C6139-406E-4791-B80F-3D74A5775A00}"/>
          </ac:spMkLst>
        </pc:spChg>
        <pc:spChg chg="add mod">
          <ac:chgData name="Conor Walker" userId="9e745111-8e3a-4b36-beec-6898a7e39431" providerId="ADAL" clId="{95920120-DD0E-44D1-94E1-424098AB115D}" dt="2021-12-15T19:17:32.310" v="125" actId="1076"/>
          <ac:spMkLst>
            <pc:docMk/>
            <pc:sldMk cId="4198555056" sldId="276"/>
            <ac:spMk id="12" creationId="{9460BD98-7EC8-4435-A4AA-5E2816849807}"/>
          </ac:spMkLst>
        </pc:spChg>
        <pc:spChg chg="add mod">
          <ac:chgData name="Conor Walker" userId="9e745111-8e3a-4b36-beec-6898a7e39431" providerId="ADAL" clId="{95920120-DD0E-44D1-94E1-424098AB115D}" dt="2021-12-15T19:17:26.292" v="122" actId="1076"/>
          <ac:spMkLst>
            <pc:docMk/>
            <pc:sldMk cId="4198555056" sldId="276"/>
            <ac:spMk id="13" creationId="{45EC6C76-A9BD-492F-8E39-77A756B60D15}"/>
          </ac:spMkLst>
        </pc:spChg>
        <pc:spChg chg="add mod">
          <ac:chgData name="Conor Walker" userId="9e745111-8e3a-4b36-beec-6898a7e39431" providerId="ADAL" clId="{95920120-DD0E-44D1-94E1-424098AB115D}" dt="2021-12-15T19:17:13.111" v="116" actId="1076"/>
          <ac:spMkLst>
            <pc:docMk/>
            <pc:sldMk cId="4198555056" sldId="276"/>
            <ac:spMk id="14" creationId="{B3C07C88-5E5D-4B8B-8999-995020F29604}"/>
          </ac:spMkLst>
        </pc:spChg>
        <pc:spChg chg="add mod">
          <ac:chgData name="Conor Walker" userId="9e745111-8e3a-4b36-beec-6898a7e39431" providerId="ADAL" clId="{95920120-DD0E-44D1-94E1-424098AB115D}" dt="2021-12-15T19:17:18.929" v="119" actId="1076"/>
          <ac:spMkLst>
            <pc:docMk/>
            <pc:sldMk cId="4198555056" sldId="276"/>
            <ac:spMk id="15" creationId="{349EEA39-E959-4011-A32C-6FE223344285}"/>
          </ac:spMkLst>
        </pc:spChg>
        <pc:spChg chg="add mod">
          <ac:chgData name="Conor Walker" userId="9e745111-8e3a-4b36-beec-6898a7e39431" providerId="ADAL" clId="{95920120-DD0E-44D1-94E1-424098AB115D}" dt="2021-12-15T19:17:24.078" v="121" actId="1076"/>
          <ac:spMkLst>
            <pc:docMk/>
            <pc:sldMk cId="4198555056" sldId="276"/>
            <ac:spMk id="16" creationId="{A0FF6A33-EDD6-491C-AE9F-07443CC03EC3}"/>
          </ac:spMkLst>
        </pc:spChg>
        <pc:spChg chg="add mod">
          <ac:chgData name="Conor Walker" userId="9e745111-8e3a-4b36-beec-6898a7e39431" providerId="ADAL" clId="{95920120-DD0E-44D1-94E1-424098AB115D}" dt="2021-12-15T19:17:40.440" v="128" actId="1076"/>
          <ac:spMkLst>
            <pc:docMk/>
            <pc:sldMk cId="4198555056" sldId="276"/>
            <ac:spMk id="17" creationId="{A65921B3-175C-436F-BE2B-4EC6293078D1}"/>
          </ac:spMkLst>
        </pc:spChg>
        <pc:spChg chg="add mod">
          <ac:chgData name="Conor Walker" userId="9e745111-8e3a-4b36-beec-6898a7e39431" providerId="ADAL" clId="{95920120-DD0E-44D1-94E1-424098AB115D}" dt="2021-12-15T19:17:36.489" v="126" actId="1076"/>
          <ac:spMkLst>
            <pc:docMk/>
            <pc:sldMk cId="4198555056" sldId="276"/>
            <ac:spMk id="18" creationId="{91AA13A3-91A1-4C18-918D-7CA08A56E11D}"/>
          </ac:spMkLst>
        </pc:spChg>
        <pc:spChg chg="add mod">
          <ac:chgData name="Conor Walker" userId="9e745111-8e3a-4b36-beec-6898a7e39431" providerId="ADAL" clId="{95920120-DD0E-44D1-94E1-424098AB115D}" dt="2021-12-15T19:17:38.665" v="127" actId="1076"/>
          <ac:spMkLst>
            <pc:docMk/>
            <pc:sldMk cId="4198555056" sldId="276"/>
            <ac:spMk id="19" creationId="{70DF2014-1F46-41B3-85FF-90E1583B4184}"/>
          </ac:spMkLst>
        </pc:spChg>
        <pc:picChg chg="add mod">
          <ac:chgData name="Conor Walker" userId="9e745111-8e3a-4b36-beec-6898a7e39431" providerId="ADAL" clId="{95920120-DD0E-44D1-94E1-424098AB115D}" dt="2021-12-15T19:16:13.161" v="104"/>
          <ac:picMkLst>
            <pc:docMk/>
            <pc:sldMk cId="4198555056" sldId="276"/>
            <ac:picMk id="6" creationId="{16A2BB8C-120D-4FC6-BB99-99CF970A4224}"/>
          </ac:picMkLst>
        </pc:picChg>
        <pc:picChg chg="add mod">
          <ac:chgData name="Conor Walker" userId="9e745111-8e3a-4b36-beec-6898a7e39431" providerId="ADAL" clId="{95920120-DD0E-44D1-94E1-424098AB115D}" dt="2021-12-15T19:16:17.798" v="105"/>
          <ac:picMkLst>
            <pc:docMk/>
            <pc:sldMk cId="4198555056" sldId="276"/>
            <ac:picMk id="7" creationId="{EE066B83-CAAE-47D0-9702-344B81131B9D}"/>
          </ac:picMkLst>
        </pc:picChg>
        <pc:picChg chg="add mod">
          <ac:chgData name="Conor Walker" userId="9e745111-8e3a-4b36-beec-6898a7e39431" providerId="ADAL" clId="{95920120-DD0E-44D1-94E1-424098AB115D}" dt="2021-12-15T19:16:24.268" v="107" actId="1076"/>
          <ac:picMkLst>
            <pc:docMk/>
            <pc:sldMk cId="4198555056" sldId="276"/>
            <ac:picMk id="8" creationId="{57FCBF1A-D567-462F-ADD3-D8374056004D}"/>
          </ac:picMkLst>
        </pc:picChg>
      </pc:sldChg>
      <pc:sldChg chg="addSp delSp modSp add mod ord">
        <pc:chgData name="Conor Walker" userId="9e745111-8e3a-4b36-beec-6898a7e39431" providerId="ADAL" clId="{95920120-DD0E-44D1-94E1-424098AB115D}" dt="2021-12-15T19:19:05.240" v="143" actId="1076"/>
        <pc:sldMkLst>
          <pc:docMk/>
          <pc:sldMk cId="2815916320" sldId="277"/>
        </pc:sldMkLst>
        <pc:spChg chg="del">
          <ac:chgData name="Conor Walker" userId="9e745111-8e3a-4b36-beec-6898a7e39431" providerId="ADAL" clId="{95920120-DD0E-44D1-94E1-424098AB115D}" dt="2021-12-15T19:18:52.005" v="141" actId="478"/>
          <ac:spMkLst>
            <pc:docMk/>
            <pc:sldMk cId="2815916320" sldId="277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18:50.345" v="140"/>
          <ac:spMkLst>
            <pc:docMk/>
            <pc:sldMk cId="2815916320" sldId="277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95920120-DD0E-44D1-94E1-424098AB115D}" dt="2021-12-15T19:19:05.240" v="143" actId="1076"/>
          <ac:graphicFrameMkLst>
            <pc:docMk/>
            <pc:sldMk cId="2815916320" sldId="277"/>
            <ac:graphicFrameMk id="6" creationId="{98E48EDF-ABF4-4388-8255-1AA46DBDED9B}"/>
          </ac:graphicFrameMkLst>
        </pc:graphicFrameChg>
      </pc:sldChg>
      <pc:sldChg chg="addSp delSp modSp add mod ord">
        <pc:chgData name="Conor Walker" userId="9e745111-8e3a-4b36-beec-6898a7e39431" providerId="ADAL" clId="{95920120-DD0E-44D1-94E1-424098AB115D}" dt="2021-12-15T19:19:34.015" v="152" actId="1076"/>
        <pc:sldMkLst>
          <pc:docMk/>
          <pc:sldMk cId="1455444167" sldId="278"/>
        </pc:sldMkLst>
        <pc:spChg chg="del">
          <ac:chgData name="Conor Walker" userId="9e745111-8e3a-4b36-beec-6898a7e39431" providerId="ADAL" clId="{95920120-DD0E-44D1-94E1-424098AB115D}" dt="2021-12-15T19:19:26.111" v="150" actId="478"/>
          <ac:spMkLst>
            <pc:docMk/>
            <pc:sldMk cId="1455444167" sldId="278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19:24.752" v="149" actId="20577"/>
          <ac:spMkLst>
            <pc:docMk/>
            <pc:sldMk cId="1455444167" sldId="278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95920120-DD0E-44D1-94E1-424098AB115D}" dt="2021-12-15T19:19:34.015" v="152" actId="1076"/>
          <ac:graphicFrameMkLst>
            <pc:docMk/>
            <pc:sldMk cId="1455444167" sldId="278"/>
            <ac:graphicFrameMk id="6" creationId="{941B96F5-2913-4F21-9E49-4CB17C84F582}"/>
          </ac:graphicFrameMkLst>
        </pc:graphicFrameChg>
      </pc:sldChg>
      <pc:sldChg chg="addSp delSp modSp add mod ord">
        <pc:chgData name="Conor Walker" userId="9e745111-8e3a-4b36-beec-6898a7e39431" providerId="ADAL" clId="{95920120-DD0E-44D1-94E1-424098AB115D}" dt="2021-12-15T19:19:52.031" v="157" actId="1076"/>
        <pc:sldMkLst>
          <pc:docMk/>
          <pc:sldMk cId="3190917367" sldId="279"/>
        </pc:sldMkLst>
        <pc:spChg chg="del">
          <ac:chgData name="Conor Walker" userId="9e745111-8e3a-4b36-beec-6898a7e39431" providerId="ADAL" clId="{95920120-DD0E-44D1-94E1-424098AB115D}" dt="2021-12-15T19:19:45.049" v="154" actId="478"/>
          <ac:spMkLst>
            <pc:docMk/>
            <pc:sldMk cId="3190917367" sldId="279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19:43.365" v="153"/>
          <ac:spMkLst>
            <pc:docMk/>
            <pc:sldMk cId="3190917367" sldId="279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95920120-DD0E-44D1-94E1-424098AB115D}" dt="2021-12-15T19:19:52.031" v="157" actId="1076"/>
          <ac:graphicFrameMkLst>
            <pc:docMk/>
            <pc:sldMk cId="3190917367" sldId="279"/>
            <ac:graphicFrameMk id="6" creationId="{215FB476-C011-4B1C-9469-7680F24276ED}"/>
          </ac:graphicFrameMkLst>
        </pc:graphicFrameChg>
      </pc:sldChg>
      <pc:sldChg chg="addSp modSp add mod">
        <pc:chgData name="Conor Walker" userId="9e745111-8e3a-4b36-beec-6898a7e39431" providerId="ADAL" clId="{95920120-DD0E-44D1-94E1-424098AB115D}" dt="2021-12-15T19:14:53.728" v="89" actId="1076"/>
        <pc:sldMkLst>
          <pc:docMk/>
          <pc:sldMk cId="3026535866" sldId="280"/>
        </pc:sldMkLst>
        <pc:spChg chg="mod">
          <ac:chgData name="Conor Walker" userId="9e745111-8e3a-4b36-beec-6898a7e39431" providerId="ADAL" clId="{95920120-DD0E-44D1-94E1-424098AB115D}" dt="2021-12-15T19:14:45.835" v="87" actId="5793"/>
          <ac:spMkLst>
            <pc:docMk/>
            <pc:sldMk cId="3026535866" sldId="280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14:14.478" v="75"/>
          <ac:spMkLst>
            <pc:docMk/>
            <pc:sldMk cId="3026535866" sldId="280"/>
            <ac:spMk id="5" creationId="{8DFF2B08-6B63-5242-B2D4-0A334F3929F3}"/>
          </ac:spMkLst>
        </pc:spChg>
        <pc:picChg chg="add mod">
          <ac:chgData name="Conor Walker" userId="9e745111-8e3a-4b36-beec-6898a7e39431" providerId="ADAL" clId="{95920120-DD0E-44D1-94E1-424098AB115D}" dt="2021-12-15T19:14:53.728" v="89" actId="1076"/>
          <ac:picMkLst>
            <pc:docMk/>
            <pc:sldMk cId="3026535866" sldId="280"/>
            <ac:picMk id="6" creationId="{202CE352-991D-4BBD-9AC6-547479C12CD7}"/>
          </ac:picMkLst>
        </pc:picChg>
      </pc:sldChg>
      <pc:sldChg chg="addSp delSp modSp add mod">
        <pc:chgData name="Conor Walker" userId="9e745111-8e3a-4b36-beec-6898a7e39431" providerId="ADAL" clId="{95920120-DD0E-44D1-94E1-424098AB115D}" dt="2021-12-15T19:20:49.378" v="165" actId="1076"/>
        <pc:sldMkLst>
          <pc:docMk/>
          <pc:sldMk cId="2409633989" sldId="281"/>
        </pc:sldMkLst>
        <pc:spChg chg="del">
          <ac:chgData name="Conor Walker" userId="9e745111-8e3a-4b36-beec-6898a7e39431" providerId="ADAL" clId="{95920120-DD0E-44D1-94E1-424098AB115D}" dt="2021-12-15T19:20:05.121" v="159" actId="478"/>
          <ac:spMkLst>
            <pc:docMk/>
            <pc:sldMk cId="2409633989" sldId="281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0:02.211" v="158"/>
          <ac:spMkLst>
            <pc:docMk/>
            <pc:sldMk cId="2409633989" sldId="281"/>
            <ac:spMk id="5" creationId="{8DFF2B08-6B63-5242-B2D4-0A334F3929F3}"/>
          </ac:spMkLst>
        </pc:spChg>
        <pc:spChg chg="add mod">
          <ac:chgData name="Conor Walker" userId="9e745111-8e3a-4b36-beec-6898a7e39431" providerId="ADAL" clId="{95920120-DD0E-44D1-94E1-424098AB115D}" dt="2021-12-15T19:20:49.378" v="165" actId="1076"/>
          <ac:spMkLst>
            <pc:docMk/>
            <pc:sldMk cId="2409633989" sldId="281"/>
            <ac:spMk id="6" creationId="{C3FF7E2C-C74E-46BF-B661-081C7B7A28C0}"/>
          </ac:spMkLst>
        </pc:spChg>
        <pc:spChg chg="add mod">
          <ac:chgData name="Conor Walker" userId="9e745111-8e3a-4b36-beec-6898a7e39431" providerId="ADAL" clId="{95920120-DD0E-44D1-94E1-424098AB115D}" dt="2021-12-15T19:20:34.483" v="163" actId="1076"/>
          <ac:spMkLst>
            <pc:docMk/>
            <pc:sldMk cId="2409633989" sldId="281"/>
            <ac:spMk id="7" creationId="{D0872592-FB74-442E-9C05-B0C2B745895C}"/>
          </ac:spMkLst>
        </pc:spChg>
        <pc:cxnChg chg="add mod">
          <ac:chgData name="Conor Walker" userId="9e745111-8e3a-4b36-beec-6898a7e39431" providerId="ADAL" clId="{95920120-DD0E-44D1-94E1-424098AB115D}" dt="2021-12-15T19:20:34.483" v="163" actId="1076"/>
          <ac:cxnSpMkLst>
            <pc:docMk/>
            <pc:sldMk cId="2409633989" sldId="281"/>
            <ac:cxnSpMk id="8" creationId="{3FDCEF32-FB10-4298-B8AA-5C25F95C6746}"/>
          </ac:cxnSpMkLst>
        </pc:cxnChg>
        <pc:cxnChg chg="add mod">
          <ac:chgData name="Conor Walker" userId="9e745111-8e3a-4b36-beec-6898a7e39431" providerId="ADAL" clId="{95920120-DD0E-44D1-94E1-424098AB115D}" dt="2021-12-15T19:20:34.483" v="163" actId="1076"/>
          <ac:cxnSpMkLst>
            <pc:docMk/>
            <pc:sldMk cId="2409633989" sldId="281"/>
            <ac:cxnSpMk id="9" creationId="{E5F2EDF5-E229-43A9-82B8-7493DC2BDA7E}"/>
          </ac:cxnSpMkLst>
        </pc:cxnChg>
        <pc:cxnChg chg="add mod">
          <ac:chgData name="Conor Walker" userId="9e745111-8e3a-4b36-beec-6898a7e39431" providerId="ADAL" clId="{95920120-DD0E-44D1-94E1-424098AB115D}" dt="2021-12-15T19:20:34.483" v="163" actId="1076"/>
          <ac:cxnSpMkLst>
            <pc:docMk/>
            <pc:sldMk cId="2409633989" sldId="281"/>
            <ac:cxnSpMk id="10" creationId="{43A562BA-AB93-43E6-8CD7-C3A52A5552D1}"/>
          </ac:cxnSpMkLst>
        </pc:cxnChg>
        <pc:cxnChg chg="add mod">
          <ac:chgData name="Conor Walker" userId="9e745111-8e3a-4b36-beec-6898a7e39431" providerId="ADAL" clId="{95920120-DD0E-44D1-94E1-424098AB115D}" dt="2021-12-15T19:20:34.483" v="163" actId="1076"/>
          <ac:cxnSpMkLst>
            <pc:docMk/>
            <pc:sldMk cId="2409633989" sldId="281"/>
            <ac:cxnSpMk id="11" creationId="{EE8DA815-7FEA-40BA-BFC0-D602206AA2C1}"/>
          </ac:cxnSpMkLst>
        </pc:cxnChg>
        <pc:cxnChg chg="add mod">
          <ac:chgData name="Conor Walker" userId="9e745111-8e3a-4b36-beec-6898a7e39431" providerId="ADAL" clId="{95920120-DD0E-44D1-94E1-424098AB115D}" dt="2021-12-15T19:20:34.483" v="163" actId="1076"/>
          <ac:cxnSpMkLst>
            <pc:docMk/>
            <pc:sldMk cId="2409633989" sldId="281"/>
            <ac:cxnSpMk id="12" creationId="{509FC9ED-020E-49D6-93AF-1DE907BD7176}"/>
          </ac:cxnSpMkLst>
        </pc:cxnChg>
        <pc:cxnChg chg="add mod">
          <ac:chgData name="Conor Walker" userId="9e745111-8e3a-4b36-beec-6898a7e39431" providerId="ADAL" clId="{95920120-DD0E-44D1-94E1-424098AB115D}" dt="2021-12-15T19:20:34.483" v="163" actId="1076"/>
          <ac:cxnSpMkLst>
            <pc:docMk/>
            <pc:sldMk cId="2409633989" sldId="281"/>
            <ac:cxnSpMk id="13" creationId="{B2344767-5270-4641-B807-7AD0D5EEB78D}"/>
          </ac:cxnSpMkLst>
        </pc:cxnChg>
        <pc:cxnChg chg="add mod">
          <ac:chgData name="Conor Walker" userId="9e745111-8e3a-4b36-beec-6898a7e39431" providerId="ADAL" clId="{95920120-DD0E-44D1-94E1-424098AB115D}" dt="2021-12-15T19:20:34.483" v="163" actId="1076"/>
          <ac:cxnSpMkLst>
            <pc:docMk/>
            <pc:sldMk cId="2409633989" sldId="281"/>
            <ac:cxnSpMk id="14" creationId="{06106062-55D3-4771-B34B-A2BAC3AFB7A2}"/>
          </ac:cxnSpMkLst>
        </pc:cxnChg>
      </pc:sldChg>
      <pc:sldChg chg="addSp delSp modSp add mod">
        <pc:chgData name="Conor Walker" userId="9e745111-8e3a-4b36-beec-6898a7e39431" providerId="ADAL" clId="{95920120-DD0E-44D1-94E1-424098AB115D}" dt="2021-12-15T19:21:42.249" v="179" actId="1076"/>
        <pc:sldMkLst>
          <pc:docMk/>
          <pc:sldMk cId="1524904025" sldId="282"/>
        </pc:sldMkLst>
        <pc:spChg chg="add del mod">
          <ac:chgData name="Conor Walker" userId="9e745111-8e3a-4b36-beec-6898a7e39431" providerId="ADAL" clId="{95920120-DD0E-44D1-94E1-424098AB115D}" dt="2021-12-15T19:21:36.313" v="177" actId="255"/>
          <ac:spMkLst>
            <pc:docMk/>
            <pc:sldMk cId="1524904025" sldId="282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1:00.965" v="166"/>
          <ac:spMkLst>
            <pc:docMk/>
            <pc:sldMk cId="1524904025" sldId="282"/>
            <ac:spMk id="5" creationId="{8DFF2B08-6B63-5242-B2D4-0A334F3929F3}"/>
          </ac:spMkLst>
        </pc:spChg>
        <pc:spChg chg="add del">
          <ac:chgData name="Conor Walker" userId="9e745111-8e3a-4b36-beec-6898a7e39431" providerId="ADAL" clId="{95920120-DD0E-44D1-94E1-424098AB115D}" dt="2021-12-15T19:21:09.581" v="169" actId="22"/>
          <ac:spMkLst>
            <pc:docMk/>
            <pc:sldMk cId="1524904025" sldId="282"/>
            <ac:spMk id="6" creationId="{40767291-63D5-4C9D-AE78-995D60767B36}"/>
          </ac:spMkLst>
        </pc:spChg>
        <pc:picChg chg="add mod">
          <ac:chgData name="Conor Walker" userId="9e745111-8e3a-4b36-beec-6898a7e39431" providerId="ADAL" clId="{95920120-DD0E-44D1-94E1-424098AB115D}" dt="2021-12-15T19:21:42.249" v="179" actId="1076"/>
          <ac:picMkLst>
            <pc:docMk/>
            <pc:sldMk cId="1524904025" sldId="282"/>
            <ac:picMk id="7" creationId="{183BB9EE-4C11-4959-989F-6CDB2762D391}"/>
          </ac:picMkLst>
        </pc:picChg>
      </pc:sldChg>
      <pc:sldChg chg="addSp delSp modSp add mod">
        <pc:chgData name="Conor Walker" userId="9e745111-8e3a-4b36-beec-6898a7e39431" providerId="ADAL" clId="{95920120-DD0E-44D1-94E1-424098AB115D}" dt="2021-12-15T19:22:22.671" v="188" actId="1076"/>
        <pc:sldMkLst>
          <pc:docMk/>
          <pc:sldMk cId="3578870758" sldId="283"/>
        </pc:sldMkLst>
        <pc:spChg chg="del">
          <ac:chgData name="Conor Walker" userId="9e745111-8e3a-4b36-beec-6898a7e39431" providerId="ADAL" clId="{95920120-DD0E-44D1-94E1-424098AB115D}" dt="2021-12-15T19:21:55.730" v="183" actId="478"/>
          <ac:spMkLst>
            <pc:docMk/>
            <pc:sldMk cId="3578870758" sldId="283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1:54.212" v="182"/>
          <ac:spMkLst>
            <pc:docMk/>
            <pc:sldMk cId="3578870758" sldId="283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95920120-DD0E-44D1-94E1-424098AB115D}" dt="2021-12-15T19:22:22.671" v="188" actId="1076"/>
          <ac:graphicFrameMkLst>
            <pc:docMk/>
            <pc:sldMk cId="3578870758" sldId="283"/>
            <ac:graphicFrameMk id="6" creationId="{577C0952-0F6A-47E6-AEE3-74765AF16503}"/>
          </ac:graphicFrameMkLst>
        </pc:graphicFrameChg>
      </pc:sldChg>
      <pc:sldChg chg="addSp delSp modSp add mod">
        <pc:chgData name="Conor Walker" userId="9e745111-8e3a-4b36-beec-6898a7e39431" providerId="ADAL" clId="{95920120-DD0E-44D1-94E1-424098AB115D}" dt="2021-12-15T19:22:42.283" v="192" actId="1076"/>
        <pc:sldMkLst>
          <pc:docMk/>
          <pc:sldMk cId="396529745" sldId="284"/>
        </pc:sldMkLst>
        <pc:spChg chg="del">
          <ac:chgData name="Conor Walker" userId="9e745111-8e3a-4b36-beec-6898a7e39431" providerId="ADAL" clId="{95920120-DD0E-44D1-94E1-424098AB115D}" dt="2021-12-15T19:22:35.633" v="190" actId="478"/>
          <ac:spMkLst>
            <pc:docMk/>
            <pc:sldMk cId="396529745" sldId="284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2:34.063" v="189"/>
          <ac:spMkLst>
            <pc:docMk/>
            <pc:sldMk cId="396529745" sldId="284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95920120-DD0E-44D1-94E1-424098AB115D}" dt="2021-12-15T19:22:42.283" v="192" actId="1076"/>
          <ac:graphicFrameMkLst>
            <pc:docMk/>
            <pc:sldMk cId="396529745" sldId="284"/>
            <ac:graphicFrameMk id="6" creationId="{D2E0E2C4-138E-4DFD-9AAD-89AAA7D6DCE9}"/>
          </ac:graphicFrameMkLst>
        </pc:graphicFrameChg>
      </pc:sldChg>
      <pc:sldChg chg="addSp delSp modSp add mod ord">
        <pc:chgData name="Conor Walker" userId="9e745111-8e3a-4b36-beec-6898a7e39431" providerId="ADAL" clId="{95920120-DD0E-44D1-94E1-424098AB115D}" dt="2021-12-15T19:24:05.838" v="218" actId="1076"/>
        <pc:sldMkLst>
          <pc:docMk/>
          <pc:sldMk cId="1258770540" sldId="285"/>
        </pc:sldMkLst>
        <pc:spChg chg="del mod">
          <ac:chgData name="Conor Walker" userId="9e745111-8e3a-4b36-beec-6898a7e39431" providerId="ADAL" clId="{95920120-DD0E-44D1-94E1-424098AB115D}" dt="2021-12-15T19:24:00.003" v="216" actId="478"/>
          <ac:spMkLst>
            <pc:docMk/>
            <pc:sldMk cId="1258770540" sldId="285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3:48.014" v="215"/>
          <ac:spMkLst>
            <pc:docMk/>
            <pc:sldMk cId="1258770540" sldId="285"/>
            <ac:spMk id="5" creationId="{8DFF2B08-6B63-5242-B2D4-0A334F3929F3}"/>
          </ac:spMkLst>
        </pc:spChg>
        <pc:spChg chg="add del">
          <ac:chgData name="Conor Walker" userId="9e745111-8e3a-4b36-beec-6898a7e39431" providerId="ADAL" clId="{95920120-DD0E-44D1-94E1-424098AB115D}" dt="2021-12-15T19:23:25.987" v="206" actId="478"/>
          <ac:spMkLst>
            <pc:docMk/>
            <pc:sldMk cId="1258770540" sldId="285"/>
            <ac:spMk id="8" creationId="{927AF44E-173F-4083-9F13-602523FF9AB7}"/>
          </ac:spMkLst>
        </pc:spChg>
        <pc:spChg chg="add mod">
          <ac:chgData name="Conor Walker" userId="9e745111-8e3a-4b36-beec-6898a7e39431" providerId="ADAL" clId="{95920120-DD0E-44D1-94E1-424098AB115D}" dt="2021-12-15T19:24:05.838" v="218" actId="1076"/>
          <ac:spMkLst>
            <pc:docMk/>
            <pc:sldMk cId="1258770540" sldId="285"/>
            <ac:spMk id="14" creationId="{C7CB662A-B6FB-4E11-BFBC-A80360854DC0}"/>
          </ac:spMkLst>
        </pc:spChg>
        <pc:spChg chg="add mod">
          <ac:chgData name="Conor Walker" userId="9e745111-8e3a-4b36-beec-6898a7e39431" providerId="ADAL" clId="{95920120-DD0E-44D1-94E1-424098AB115D}" dt="2021-12-15T19:24:05.838" v="218" actId="1076"/>
          <ac:spMkLst>
            <pc:docMk/>
            <pc:sldMk cId="1258770540" sldId="285"/>
            <ac:spMk id="15" creationId="{8B3776F4-B345-4137-9A82-5C083548184A}"/>
          </ac:spMkLst>
        </pc:spChg>
        <pc:spChg chg="add mod">
          <ac:chgData name="Conor Walker" userId="9e745111-8e3a-4b36-beec-6898a7e39431" providerId="ADAL" clId="{95920120-DD0E-44D1-94E1-424098AB115D}" dt="2021-12-15T19:24:05.838" v="218" actId="1076"/>
          <ac:spMkLst>
            <pc:docMk/>
            <pc:sldMk cId="1258770540" sldId="285"/>
            <ac:spMk id="16" creationId="{04362187-D281-4CDB-922C-6B0E0193624A}"/>
          </ac:spMkLst>
        </pc:spChg>
        <pc:spChg chg="add mod">
          <ac:chgData name="Conor Walker" userId="9e745111-8e3a-4b36-beec-6898a7e39431" providerId="ADAL" clId="{95920120-DD0E-44D1-94E1-424098AB115D}" dt="2021-12-15T19:24:05.838" v="218" actId="1076"/>
          <ac:spMkLst>
            <pc:docMk/>
            <pc:sldMk cId="1258770540" sldId="285"/>
            <ac:spMk id="17" creationId="{6227E707-34A8-49AA-9BE6-C1C4B51501A1}"/>
          </ac:spMkLst>
        </pc:spChg>
        <pc:spChg chg="add mod">
          <ac:chgData name="Conor Walker" userId="9e745111-8e3a-4b36-beec-6898a7e39431" providerId="ADAL" clId="{95920120-DD0E-44D1-94E1-424098AB115D}" dt="2021-12-15T19:24:05.838" v="218" actId="1076"/>
          <ac:spMkLst>
            <pc:docMk/>
            <pc:sldMk cId="1258770540" sldId="285"/>
            <ac:spMk id="18" creationId="{517C5461-9692-4197-92CB-B79B2C4C14EB}"/>
          </ac:spMkLst>
        </pc:spChg>
        <pc:spChg chg="add mod">
          <ac:chgData name="Conor Walker" userId="9e745111-8e3a-4b36-beec-6898a7e39431" providerId="ADAL" clId="{95920120-DD0E-44D1-94E1-424098AB115D}" dt="2021-12-15T19:24:05.838" v="218" actId="1076"/>
          <ac:spMkLst>
            <pc:docMk/>
            <pc:sldMk cId="1258770540" sldId="285"/>
            <ac:spMk id="21" creationId="{6F4BB435-2B3F-4248-A92E-2DB3287A3BFF}"/>
          </ac:spMkLst>
        </pc:spChg>
        <pc:spChg chg="add mod">
          <ac:chgData name="Conor Walker" userId="9e745111-8e3a-4b36-beec-6898a7e39431" providerId="ADAL" clId="{95920120-DD0E-44D1-94E1-424098AB115D}" dt="2021-12-15T19:24:05.838" v="218" actId="1076"/>
          <ac:spMkLst>
            <pc:docMk/>
            <pc:sldMk cId="1258770540" sldId="285"/>
            <ac:spMk id="22" creationId="{EB983F7E-B2A8-4EC7-B625-CAE76DB0DD00}"/>
          </ac:spMkLst>
        </pc:spChg>
        <pc:picChg chg="add del">
          <ac:chgData name="Conor Walker" userId="9e745111-8e3a-4b36-beec-6898a7e39431" providerId="ADAL" clId="{95920120-DD0E-44D1-94E1-424098AB115D}" dt="2021-12-15T19:23:24.513" v="205" actId="478"/>
          <ac:picMkLst>
            <pc:docMk/>
            <pc:sldMk cId="1258770540" sldId="285"/>
            <ac:picMk id="7" creationId="{BBC843EB-DEF6-4621-833D-14A97E7995F5}"/>
          </ac:picMkLst>
        </pc:picChg>
        <pc:cxnChg chg="add mod">
          <ac:chgData name="Conor Walker" userId="9e745111-8e3a-4b36-beec-6898a7e39431" providerId="ADAL" clId="{95920120-DD0E-44D1-94E1-424098AB115D}" dt="2021-12-15T19:24:05.838" v="218" actId="1076"/>
          <ac:cxnSpMkLst>
            <pc:docMk/>
            <pc:sldMk cId="1258770540" sldId="285"/>
            <ac:cxnSpMk id="9" creationId="{7DD46516-A209-4229-B621-3F177F24D3FB}"/>
          </ac:cxnSpMkLst>
        </pc:cxnChg>
        <pc:cxnChg chg="add mod">
          <ac:chgData name="Conor Walker" userId="9e745111-8e3a-4b36-beec-6898a7e39431" providerId="ADAL" clId="{95920120-DD0E-44D1-94E1-424098AB115D}" dt="2021-12-15T19:24:05.838" v="218" actId="1076"/>
          <ac:cxnSpMkLst>
            <pc:docMk/>
            <pc:sldMk cId="1258770540" sldId="285"/>
            <ac:cxnSpMk id="10" creationId="{A45800BB-AC7A-40AE-B7A9-C72EE7A7A127}"/>
          </ac:cxnSpMkLst>
        </pc:cxnChg>
        <pc:cxnChg chg="add mod">
          <ac:chgData name="Conor Walker" userId="9e745111-8e3a-4b36-beec-6898a7e39431" providerId="ADAL" clId="{95920120-DD0E-44D1-94E1-424098AB115D}" dt="2021-12-15T19:24:05.838" v="218" actId="1076"/>
          <ac:cxnSpMkLst>
            <pc:docMk/>
            <pc:sldMk cId="1258770540" sldId="285"/>
            <ac:cxnSpMk id="11" creationId="{22060252-558D-4CDC-B9D9-916E4F943C2D}"/>
          </ac:cxnSpMkLst>
        </pc:cxnChg>
        <pc:cxnChg chg="add mod">
          <ac:chgData name="Conor Walker" userId="9e745111-8e3a-4b36-beec-6898a7e39431" providerId="ADAL" clId="{95920120-DD0E-44D1-94E1-424098AB115D}" dt="2021-12-15T19:24:05.838" v="218" actId="1076"/>
          <ac:cxnSpMkLst>
            <pc:docMk/>
            <pc:sldMk cId="1258770540" sldId="285"/>
            <ac:cxnSpMk id="12" creationId="{7198B414-3A2B-4CAE-91AC-059D9E01F6B8}"/>
          </ac:cxnSpMkLst>
        </pc:cxnChg>
        <pc:cxnChg chg="add mod">
          <ac:chgData name="Conor Walker" userId="9e745111-8e3a-4b36-beec-6898a7e39431" providerId="ADAL" clId="{95920120-DD0E-44D1-94E1-424098AB115D}" dt="2021-12-15T19:24:05.838" v="218" actId="1076"/>
          <ac:cxnSpMkLst>
            <pc:docMk/>
            <pc:sldMk cId="1258770540" sldId="285"/>
            <ac:cxnSpMk id="13" creationId="{6A77E99F-C557-4A97-BA96-F7709417A935}"/>
          </ac:cxnSpMkLst>
        </pc:cxnChg>
        <pc:cxnChg chg="add mod">
          <ac:chgData name="Conor Walker" userId="9e745111-8e3a-4b36-beec-6898a7e39431" providerId="ADAL" clId="{95920120-DD0E-44D1-94E1-424098AB115D}" dt="2021-12-15T19:24:05.838" v="218" actId="1076"/>
          <ac:cxnSpMkLst>
            <pc:docMk/>
            <pc:sldMk cId="1258770540" sldId="285"/>
            <ac:cxnSpMk id="19" creationId="{1586BB6F-4306-4F19-A5EC-3AA17E162205}"/>
          </ac:cxnSpMkLst>
        </pc:cxnChg>
        <pc:cxnChg chg="add mod">
          <ac:chgData name="Conor Walker" userId="9e745111-8e3a-4b36-beec-6898a7e39431" providerId="ADAL" clId="{95920120-DD0E-44D1-94E1-424098AB115D}" dt="2021-12-15T19:24:05.838" v="218" actId="1076"/>
          <ac:cxnSpMkLst>
            <pc:docMk/>
            <pc:sldMk cId="1258770540" sldId="285"/>
            <ac:cxnSpMk id="20" creationId="{F3D16F23-2F23-4F13-8BF5-687C2150B542}"/>
          </ac:cxnSpMkLst>
        </pc:cxnChg>
      </pc:sldChg>
      <pc:sldChg chg="add del">
        <pc:chgData name="Conor Walker" userId="9e745111-8e3a-4b36-beec-6898a7e39431" providerId="ADAL" clId="{95920120-DD0E-44D1-94E1-424098AB115D}" dt="2021-12-15T19:22:57.259" v="194" actId="2890"/>
        <pc:sldMkLst>
          <pc:docMk/>
          <pc:sldMk cId="3229079013" sldId="285"/>
        </pc:sldMkLst>
      </pc:sldChg>
      <pc:sldChg chg="modSp add mod">
        <pc:chgData name="Conor Walker" userId="9e745111-8e3a-4b36-beec-6898a7e39431" providerId="ADAL" clId="{95920120-DD0E-44D1-94E1-424098AB115D}" dt="2021-12-15T19:24:56.463" v="233" actId="14100"/>
        <pc:sldMkLst>
          <pc:docMk/>
          <pc:sldMk cId="3878903361" sldId="286"/>
        </pc:sldMkLst>
        <pc:spChg chg="mod">
          <ac:chgData name="Conor Walker" userId="9e745111-8e3a-4b36-beec-6898a7e39431" providerId="ADAL" clId="{95920120-DD0E-44D1-94E1-424098AB115D}" dt="2021-12-15T19:24:56.463" v="233" actId="14100"/>
          <ac:spMkLst>
            <pc:docMk/>
            <pc:sldMk cId="3878903361" sldId="286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4:43.065" v="227" actId="20577"/>
          <ac:spMkLst>
            <pc:docMk/>
            <pc:sldMk cId="3878903361" sldId="286"/>
            <ac:spMk id="5" creationId="{8DFF2B08-6B63-5242-B2D4-0A334F3929F3}"/>
          </ac:spMkLst>
        </pc:spChg>
      </pc:sldChg>
      <pc:sldChg chg="addSp modSp add mod">
        <pc:chgData name="Conor Walker" userId="9e745111-8e3a-4b36-beec-6898a7e39431" providerId="ADAL" clId="{95920120-DD0E-44D1-94E1-424098AB115D}" dt="2021-12-15T19:26:19.528" v="268" actId="1076"/>
        <pc:sldMkLst>
          <pc:docMk/>
          <pc:sldMk cId="143491758" sldId="287"/>
        </pc:sldMkLst>
        <pc:spChg chg="mod">
          <ac:chgData name="Conor Walker" userId="9e745111-8e3a-4b36-beec-6898a7e39431" providerId="ADAL" clId="{95920120-DD0E-44D1-94E1-424098AB115D}" dt="2021-12-15T19:25:43.039" v="256" actId="20577"/>
          <ac:spMkLst>
            <pc:docMk/>
            <pc:sldMk cId="143491758" sldId="287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5:09.221" v="234"/>
          <ac:spMkLst>
            <pc:docMk/>
            <pc:sldMk cId="143491758" sldId="287"/>
            <ac:spMk id="5" creationId="{8DFF2B08-6B63-5242-B2D4-0A334F3929F3}"/>
          </ac:spMkLst>
        </pc:spChg>
        <pc:picChg chg="add mod">
          <ac:chgData name="Conor Walker" userId="9e745111-8e3a-4b36-beec-6898a7e39431" providerId="ADAL" clId="{95920120-DD0E-44D1-94E1-424098AB115D}" dt="2021-12-15T19:25:58.911" v="260" actId="1076"/>
          <ac:picMkLst>
            <pc:docMk/>
            <pc:sldMk cId="143491758" sldId="287"/>
            <ac:picMk id="6" creationId="{47D84FD4-E427-4CA1-8D59-6EA6DB7357E3}"/>
          </ac:picMkLst>
        </pc:picChg>
        <pc:picChg chg="add mod">
          <ac:chgData name="Conor Walker" userId="9e745111-8e3a-4b36-beec-6898a7e39431" providerId="ADAL" clId="{95920120-DD0E-44D1-94E1-424098AB115D}" dt="2021-12-15T19:26:07.126" v="262" actId="1076"/>
          <ac:picMkLst>
            <pc:docMk/>
            <pc:sldMk cId="143491758" sldId="287"/>
            <ac:picMk id="7" creationId="{EE7DB778-7593-4A93-B83D-09A139104E4A}"/>
          </ac:picMkLst>
        </pc:picChg>
        <pc:picChg chg="add mod">
          <ac:chgData name="Conor Walker" userId="9e745111-8e3a-4b36-beec-6898a7e39431" providerId="ADAL" clId="{95920120-DD0E-44D1-94E1-424098AB115D}" dt="2021-12-15T19:26:11.074" v="264" actId="1076"/>
          <ac:picMkLst>
            <pc:docMk/>
            <pc:sldMk cId="143491758" sldId="287"/>
            <ac:picMk id="8" creationId="{5406F8A4-21F3-4F08-B59E-D7126E5383BE}"/>
          </ac:picMkLst>
        </pc:picChg>
        <pc:picChg chg="add mod">
          <ac:chgData name="Conor Walker" userId="9e745111-8e3a-4b36-beec-6898a7e39431" providerId="ADAL" clId="{95920120-DD0E-44D1-94E1-424098AB115D}" dt="2021-12-15T19:26:14.671" v="266" actId="1076"/>
          <ac:picMkLst>
            <pc:docMk/>
            <pc:sldMk cId="143491758" sldId="287"/>
            <ac:picMk id="9" creationId="{02D9982B-52CA-461C-A1F7-45E5E589D61C}"/>
          </ac:picMkLst>
        </pc:picChg>
        <pc:picChg chg="add mod">
          <ac:chgData name="Conor Walker" userId="9e745111-8e3a-4b36-beec-6898a7e39431" providerId="ADAL" clId="{95920120-DD0E-44D1-94E1-424098AB115D}" dt="2021-12-15T19:26:19.528" v="268" actId="1076"/>
          <ac:picMkLst>
            <pc:docMk/>
            <pc:sldMk cId="143491758" sldId="287"/>
            <ac:picMk id="10" creationId="{BAA765EE-D5A9-4A7D-A1EF-E41B5ADE39E8}"/>
          </ac:picMkLst>
        </pc:picChg>
      </pc:sldChg>
      <pc:sldChg chg="addSp modSp add mod">
        <pc:chgData name="Conor Walker" userId="9e745111-8e3a-4b36-beec-6898a7e39431" providerId="ADAL" clId="{95920120-DD0E-44D1-94E1-424098AB115D}" dt="2021-12-15T19:26:46.163" v="274" actId="1076"/>
        <pc:sldMkLst>
          <pc:docMk/>
          <pc:sldMk cId="3928310883" sldId="288"/>
        </pc:sldMkLst>
        <pc:spChg chg="mod">
          <ac:chgData name="Conor Walker" userId="9e745111-8e3a-4b36-beec-6898a7e39431" providerId="ADAL" clId="{95920120-DD0E-44D1-94E1-424098AB115D}" dt="2021-12-15T19:26:39.861" v="272"/>
          <ac:spMkLst>
            <pc:docMk/>
            <pc:sldMk cId="3928310883" sldId="288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6:31.830" v="269"/>
          <ac:spMkLst>
            <pc:docMk/>
            <pc:sldMk cId="3928310883" sldId="288"/>
            <ac:spMk id="5" creationId="{8DFF2B08-6B63-5242-B2D4-0A334F3929F3}"/>
          </ac:spMkLst>
        </pc:spChg>
        <pc:spChg chg="add mod">
          <ac:chgData name="Conor Walker" userId="9e745111-8e3a-4b36-beec-6898a7e39431" providerId="ADAL" clId="{95920120-DD0E-44D1-94E1-424098AB115D}" dt="2021-12-15T19:26:46.163" v="274" actId="1076"/>
          <ac:spMkLst>
            <pc:docMk/>
            <pc:sldMk cId="3928310883" sldId="288"/>
            <ac:spMk id="7" creationId="{6EE9E69F-5646-411B-9813-0844BF798D8E}"/>
          </ac:spMkLst>
        </pc:spChg>
        <pc:picChg chg="add mod">
          <ac:chgData name="Conor Walker" userId="9e745111-8e3a-4b36-beec-6898a7e39431" providerId="ADAL" clId="{95920120-DD0E-44D1-94E1-424098AB115D}" dt="2021-12-15T19:26:46.163" v="274" actId="1076"/>
          <ac:picMkLst>
            <pc:docMk/>
            <pc:sldMk cId="3928310883" sldId="288"/>
            <ac:picMk id="6" creationId="{1203AD83-421A-46E0-ACB3-2B6300A20EC0}"/>
          </ac:picMkLst>
        </pc:picChg>
      </pc:sldChg>
      <pc:sldChg chg="addSp delSp modSp add mod">
        <pc:chgData name="Conor Walker" userId="9e745111-8e3a-4b36-beec-6898a7e39431" providerId="ADAL" clId="{95920120-DD0E-44D1-94E1-424098AB115D}" dt="2021-12-15T19:27:07.353" v="278" actId="1076"/>
        <pc:sldMkLst>
          <pc:docMk/>
          <pc:sldMk cId="2463133919" sldId="289"/>
        </pc:sldMkLst>
        <pc:spChg chg="del">
          <ac:chgData name="Conor Walker" userId="9e745111-8e3a-4b36-beec-6898a7e39431" providerId="ADAL" clId="{95920120-DD0E-44D1-94E1-424098AB115D}" dt="2021-12-15T19:27:03.169" v="276" actId="478"/>
          <ac:spMkLst>
            <pc:docMk/>
            <pc:sldMk cId="2463133919" sldId="289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6:56.190" v="275"/>
          <ac:spMkLst>
            <pc:docMk/>
            <pc:sldMk cId="2463133919" sldId="289"/>
            <ac:spMk id="5" creationId="{8DFF2B08-6B63-5242-B2D4-0A334F3929F3}"/>
          </ac:spMkLst>
        </pc:spChg>
        <pc:graphicFrameChg chg="add mod">
          <ac:chgData name="Conor Walker" userId="9e745111-8e3a-4b36-beec-6898a7e39431" providerId="ADAL" clId="{95920120-DD0E-44D1-94E1-424098AB115D}" dt="2021-12-15T19:27:07.353" v="278" actId="1076"/>
          <ac:graphicFrameMkLst>
            <pc:docMk/>
            <pc:sldMk cId="2463133919" sldId="289"/>
            <ac:graphicFrameMk id="6" creationId="{D02E105C-4652-41C0-BE94-C32013C499B4}"/>
          </ac:graphicFrameMkLst>
        </pc:graphicFrameChg>
      </pc:sldChg>
      <pc:sldChg chg="addSp modSp add mod">
        <pc:chgData name="Conor Walker" userId="9e745111-8e3a-4b36-beec-6898a7e39431" providerId="ADAL" clId="{95920120-DD0E-44D1-94E1-424098AB115D}" dt="2021-12-15T19:27:35.757" v="287" actId="1076"/>
        <pc:sldMkLst>
          <pc:docMk/>
          <pc:sldMk cId="3161667319" sldId="290"/>
        </pc:sldMkLst>
        <pc:spChg chg="mod">
          <ac:chgData name="Conor Walker" userId="9e745111-8e3a-4b36-beec-6898a7e39431" providerId="ADAL" clId="{95920120-DD0E-44D1-94E1-424098AB115D}" dt="2021-12-15T19:27:27.471" v="284" actId="20577"/>
          <ac:spMkLst>
            <pc:docMk/>
            <pc:sldMk cId="3161667319" sldId="290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7:17.589" v="279"/>
          <ac:spMkLst>
            <pc:docMk/>
            <pc:sldMk cId="3161667319" sldId="290"/>
            <ac:spMk id="5" creationId="{8DFF2B08-6B63-5242-B2D4-0A334F3929F3}"/>
          </ac:spMkLst>
        </pc:spChg>
        <pc:picChg chg="add mod">
          <ac:chgData name="Conor Walker" userId="9e745111-8e3a-4b36-beec-6898a7e39431" providerId="ADAL" clId="{95920120-DD0E-44D1-94E1-424098AB115D}" dt="2021-12-15T19:27:33.536" v="286" actId="14100"/>
          <ac:picMkLst>
            <pc:docMk/>
            <pc:sldMk cId="3161667319" sldId="290"/>
            <ac:picMk id="6" creationId="{BA05F96C-0640-40A7-97ED-017CBCE7C77E}"/>
          </ac:picMkLst>
        </pc:picChg>
        <pc:picChg chg="add mod">
          <ac:chgData name="Conor Walker" userId="9e745111-8e3a-4b36-beec-6898a7e39431" providerId="ADAL" clId="{95920120-DD0E-44D1-94E1-424098AB115D}" dt="2021-12-15T19:27:35.757" v="287" actId="1076"/>
          <ac:picMkLst>
            <pc:docMk/>
            <pc:sldMk cId="3161667319" sldId="290"/>
            <ac:picMk id="7" creationId="{F37DC893-260D-4E95-AD28-6F7EC307F689}"/>
          </ac:picMkLst>
        </pc:picChg>
      </pc:sldChg>
      <pc:sldChg chg="addSp modSp add mod">
        <pc:chgData name="Conor Walker" userId="9e745111-8e3a-4b36-beec-6898a7e39431" providerId="ADAL" clId="{95920120-DD0E-44D1-94E1-424098AB115D}" dt="2021-12-15T19:27:58.695" v="293" actId="1076"/>
        <pc:sldMkLst>
          <pc:docMk/>
          <pc:sldMk cId="2105679183" sldId="291"/>
        </pc:sldMkLst>
        <pc:spChg chg="mod">
          <ac:chgData name="Conor Walker" userId="9e745111-8e3a-4b36-beec-6898a7e39431" providerId="ADAL" clId="{95920120-DD0E-44D1-94E1-424098AB115D}" dt="2021-12-15T19:27:50.790" v="291"/>
          <ac:spMkLst>
            <pc:docMk/>
            <pc:sldMk cId="2105679183" sldId="291"/>
            <ac:spMk id="3" creationId="{B907BD5C-A6B0-9F45-B9C0-0A59D4D923B1}"/>
          </ac:spMkLst>
        </pc:spChg>
        <pc:spChg chg="mod">
          <ac:chgData name="Conor Walker" userId="9e745111-8e3a-4b36-beec-6898a7e39431" providerId="ADAL" clId="{95920120-DD0E-44D1-94E1-424098AB115D}" dt="2021-12-15T19:27:43.667" v="288"/>
          <ac:spMkLst>
            <pc:docMk/>
            <pc:sldMk cId="2105679183" sldId="291"/>
            <ac:spMk id="5" creationId="{8DFF2B08-6B63-5242-B2D4-0A334F3929F3}"/>
          </ac:spMkLst>
        </pc:spChg>
        <pc:picChg chg="add mod">
          <ac:chgData name="Conor Walker" userId="9e745111-8e3a-4b36-beec-6898a7e39431" providerId="ADAL" clId="{95920120-DD0E-44D1-94E1-424098AB115D}" dt="2021-12-15T19:27:58.695" v="293" actId="1076"/>
          <ac:picMkLst>
            <pc:docMk/>
            <pc:sldMk cId="2105679183" sldId="291"/>
            <ac:picMk id="6" creationId="{E665AD5B-8514-462C-BB80-5352B6AEE3CB}"/>
          </ac:picMkLst>
        </pc:picChg>
      </pc:sldChg>
      <pc:sldChg chg="add del">
        <pc:chgData name="Conor Walker" userId="9e745111-8e3a-4b36-beec-6898a7e39431" providerId="ADAL" clId="{95920120-DD0E-44D1-94E1-424098AB115D}" dt="2021-12-15T19:28:04.627" v="294" actId="2696"/>
        <pc:sldMkLst>
          <pc:docMk/>
          <pc:sldMk cId="768420495" sldId="292"/>
        </pc:sldMkLst>
      </pc:sldChg>
      <pc:sldChg chg="add del">
        <pc:chgData name="Conor Walker" userId="9e745111-8e3a-4b36-beec-6898a7e39431" providerId="ADAL" clId="{95920120-DD0E-44D1-94E1-424098AB115D}" dt="2021-12-15T19:28:04.627" v="294" actId="2696"/>
        <pc:sldMkLst>
          <pc:docMk/>
          <pc:sldMk cId="1260818313" sldId="293"/>
        </pc:sldMkLst>
      </pc:sldChg>
    </pc:docChg>
  </pc:docChgLst>
  <pc:docChgLst>
    <pc:chgData name="megwalker" userId="S::megwalker_theperfectword.ie#ext#@folens.onmicrosoft.com::b49082ec-1c0d-4a1a-b6d6-75a14ede43ea" providerId="AD" clId="Web-{7E633532-B48F-B1BD-83B1-6C3FC92FC430}"/>
    <pc:docChg chg="modSld">
      <pc:chgData name="megwalker" userId="S::megwalker_theperfectword.ie#ext#@folens.onmicrosoft.com::b49082ec-1c0d-4a1a-b6d6-75a14ede43ea" providerId="AD" clId="Web-{7E633532-B48F-B1BD-83B1-6C3FC92FC430}" dt="2022-01-25T21:53:17.458" v="153" actId="20577"/>
      <pc:docMkLst>
        <pc:docMk/>
      </pc:docMkLst>
      <pc:sldChg chg="modSp">
        <pc:chgData name="megwalker" userId="S::megwalker_theperfectword.ie#ext#@folens.onmicrosoft.com::b49082ec-1c0d-4a1a-b6d6-75a14ede43ea" providerId="AD" clId="Web-{7E633532-B48F-B1BD-83B1-6C3FC92FC430}" dt="2022-01-25T21:32:13.722" v="2" actId="20577"/>
        <pc:sldMkLst>
          <pc:docMk/>
          <pc:sldMk cId="2753696373" sldId="257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32:13.722" v="2" actId="20577"/>
          <ac:spMkLst>
            <pc:docMk/>
            <pc:sldMk cId="2753696373" sldId="257"/>
            <ac:spMk id="2" creationId="{617FB332-677C-E542-A9E9-8ABEAA8E0A35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32:04.940" v="1" actId="20577"/>
          <ac:spMkLst>
            <pc:docMk/>
            <pc:sldMk cId="2753696373" sldId="257"/>
            <ac:spMk id="3" creationId="{6E59F67E-2529-7F45-BBA2-2B7072D11EF6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32:28.738" v="3" actId="20577"/>
        <pc:sldMkLst>
          <pc:docMk/>
          <pc:sldMk cId="91476108" sldId="261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32:28.738" v="3" actId="20577"/>
          <ac:spMkLst>
            <pc:docMk/>
            <pc:sldMk cId="91476108" sldId="261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32:43.676" v="4" actId="20577"/>
        <pc:sldMkLst>
          <pc:docMk/>
          <pc:sldMk cId="1453350168" sldId="264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32:43.676" v="4" actId="20577"/>
          <ac:spMkLst>
            <pc:docMk/>
            <pc:sldMk cId="1453350168" sldId="264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33:27.849" v="23" actId="20577"/>
        <pc:sldMkLst>
          <pc:docMk/>
          <pc:sldMk cId="2633035205" sldId="272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33:03.520" v="5" actId="20577"/>
          <ac:spMkLst>
            <pc:docMk/>
            <pc:sldMk cId="2633035205" sldId="272"/>
            <ac:spMk id="5" creationId="{8DFF2B08-6B63-5242-B2D4-0A334F3929F3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33:27.849" v="23" actId="20577"/>
          <ac:spMkLst>
            <pc:docMk/>
            <pc:sldMk cId="2633035205" sldId="272"/>
            <ac:spMk id="7" creationId="{E5DE3A2E-4262-4EEE-B596-5CF0701D53B1}"/>
          </ac:spMkLst>
        </pc:spChg>
        <pc:graphicFrameChg chg="mod modGraphic">
          <ac:chgData name="megwalker" userId="S::megwalker_theperfectword.ie#ext#@folens.onmicrosoft.com::b49082ec-1c0d-4a1a-b6d6-75a14ede43ea" providerId="AD" clId="Web-{7E633532-B48F-B1BD-83B1-6C3FC92FC430}" dt="2022-01-25T21:33:17.692" v="22"/>
          <ac:graphicFrameMkLst>
            <pc:docMk/>
            <pc:sldMk cId="2633035205" sldId="272"/>
            <ac:graphicFrameMk id="6" creationId="{9E94264E-DD1A-4C55-84D6-8B426A10A9F9}"/>
          </ac:graphicFrameMkLst>
        </pc:graphicFrame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33:51.130" v="26" actId="20577"/>
        <pc:sldMkLst>
          <pc:docMk/>
          <pc:sldMk cId="2825406805" sldId="273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33:51.130" v="26" actId="20577"/>
          <ac:spMkLst>
            <pc:docMk/>
            <pc:sldMk cId="2825406805" sldId="273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33:39.177" v="24" actId="20577"/>
          <ac:spMkLst>
            <pc:docMk/>
            <pc:sldMk cId="2825406805" sldId="273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34:40.147" v="32" actId="20577"/>
        <pc:sldMkLst>
          <pc:docMk/>
          <pc:sldMk cId="3971167121" sldId="274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34:19.991" v="29" actId="20577"/>
          <ac:spMkLst>
            <pc:docMk/>
            <pc:sldMk cId="3971167121" sldId="274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34:05.959" v="27" actId="20577"/>
          <ac:spMkLst>
            <pc:docMk/>
            <pc:sldMk cId="3971167121" sldId="274"/>
            <ac:spMk id="5" creationId="{8DFF2B08-6B63-5242-B2D4-0A334F3929F3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34:40.147" v="32" actId="20577"/>
          <ac:spMkLst>
            <pc:docMk/>
            <pc:sldMk cId="3971167121" sldId="274"/>
            <ac:spMk id="11" creationId="{7A3C8546-009C-EC47-B7C7-61B049477959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36:19.369" v="39" actId="20577"/>
        <pc:sldMkLst>
          <pc:docMk/>
          <pc:sldMk cId="3989324095" sldId="275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36:19.369" v="39" actId="20577"/>
          <ac:spMkLst>
            <pc:docMk/>
            <pc:sldMk cId="3989324095" sldId="275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35:35.289" v="38" actId="20577"/>
        <pc:sldMkLst>
          <pc:docMk/>
          <pc:sldMk cId="4198555056" sldId="276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35:35.289" v="38" actId="20577"/>
          <ac:spMkLst>
            <pc:docMk/>
            <pc:sldMk cId="4198555056" sldId="276"/>
            <ac:spMk id="5" creationId="{8DFF2B08-6B63-5242-B2D4-0A334F3929F3}"/>
          </ac:spMkLst>
        </pc:spChg>
      </pc:sldChg>
      <pc:sldChg chg="addSp delSp modSp">
        <pc:chgData name="megwalker" userId="S::megwalker_theperfectword.ie#ext#@folens.onmicrosoft.com::b49082ec-1c0d-4a1a-b6d6-75a14ede43ea" providerId="AD" clId="Web-{7E633532-B48F-B1BD-83B1-6C3FC92FC430}" dt="2022-01-25T21:38:50.295" v="82" actId="14100"/>
        <pc:sldMkLst>
          <pc:docMk/>
          <pc:sldMk cId="2815916320" sldId="277"/>
        </pc:sldMkLst>
        <pc:spChg chg="add mod">
          <ac:chgData name="megwalker" userId="S::megwalker_theperfectword.ie#ext#@folens.onmicrosoft.com::b49082ec-1c0d-4a1a-b6d6-75a14ede43ea" providerId="AD" clId="Web-{7E633532-B48F-B1BD-83B1-6C3FC92FC430}" dt="2022-01-25T21:38:50.295" v="82" actId="14100"/>
          <ac:spMkLst>
            <pc:docMk/>
            <pc:sldMk cId="2815916320" sldId="277"/>
            <ac:spMk id="2" creationId="{09149970-2254-4924-A46C-8146BFA78AEA}"/>
          </ac:spMkLst>
        </pc:spChg>
        <pc:spChg chg="add del mod">
          <ac:chgData name="megwalker" userId="S::megwalker_theperfectword.ie#ext#@folens.onmicrosoft.com::b49082ec-1c0d-4a1a-b6d6-75a14ede43ea" providerId="AD" clId="Web-{7E633532-B48F-B1BD-83B1-6C3FC92FC430}" dt="2022-01-25T21:38:31.372" v="80"/>
          <ac:spMkLst>
            <pc:docMk/>
            <pc:sldMk cId="2815916320" sldId="277"/>
            <ac:spMk id="5" creationId="{8DFF2B08-6B63-5242-B2D4-0A334F3929F3}"/>
          </ac:spMkLst>
        </pc:spChg>
        <pc:graphicFrameChg chg="mod modGraphic">
          <ac:chgData name="megwalker" userId="S::megwalker_theperfectword.ie#ext#@folens.onmicrosoft.com::b49082ec-1c0d-4a1a-b6d6-75a14ede43ea" providerId="AD" clId="Web-{7E633532-B48F-B1BD-83B1-6C3FC92FC430}" dt="2022-01-25T21:36:55.667" v="69"/>
          <ac:graphicFrameMkLst>
            <pc:docMk/>
            <pc:sldMk cId="2815916320" sldId="277"/>
            <ac:graphicFrameMk id="6" creationId="{98E48EDF-ABF4-4388-8255-1AA46DBDED9B}"/>
          </ac:graphicFrameMkLst>
        </pc:graphicFrame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39:09.061" v="83" actId="20577"/>
        <pc:sldMkLst>
          <pc:docMk/>
          <pc:sldMk cId="1455444167" sldId="278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39:09.061" v="83" actId="20577"/>
          <ac:spMkLst>
            <pc:docMk/>
            <pc:sldMk cId="1455444167" sldId="278"/>
            <ac:spMk id="5" creationId="{8DFF2B08-6B63-5242-B2D4-0A334F3929F3}"/>
          </ac:spMkLst>
        </pc:spChg>
      </pc:sldChg>
      <pc:sldChg chg="addSp delSp modSp">
        <pc:chgData name="megwalker" userId="S::megwalker_theperfectword.ie#ext#@folens.onmicrosoft.com::b49082ec-1c0d-4a1a-b6d6-75a14ede43ea" providerId="AD" clId="Web-{7E633532-B48F-B1BD-83B1-6C3FC92FC430}" dt="2022-01-25T21:40:05.344" v="92" actId="1076"/>
        <pc:sldMkLst>
          <pc:docMk/>
          <pc:sldMk cId="3190917367" sldId="279"/>
        </pc:sldMkLst>
        <pc:spChg chg="del mod">
          <ac:chgData name="megwalker" userId="S::megwalker_theperfectword.ie#ext#@folens.onmicrosoft.com::b49082ec-1c0d-4a1a-b6d6-75a14ede43ea" providerId="AD" clId="Web-{7E633532-B48F-B1BD-83B1-6C3FC92FC430}" dt="2022-01-25T21:39:51.015" v="90"/>
          <ac:spMkLst>
            <pc:docMk/>
            <pc:sldMk cId="3190917367" sldId="279"/>
            <ac:spMk id="5" creationId="{8DFF2B08-6B63-5242-B2D4-0A334F3929F3}"/>
          </ac:spMkLst>
        </pc:spChg>
        <pc:spChg chg="add mod">
          <ac:chgData name="megwalker" userId="S::megwalker_theperfectword.ie#ext#@folens.onmicrosoft.com::b49082ec-1c0d-4a1a-b6d6-75a14ede43ea" providerId="AD" clId="Web-{7E633532-B48F-B1BD-83B1-6C3FC92FC430}" dt="2022-01-25T21:40:05.344" v="92" actId="1076"/>
          <ac:spMkLst>
            <pc:docMk/>
            <pc:sldMk cId="3190917367" sldId="279"/>
            <ac:spMk id="16" creationId="{85B2DCBA-A1E8-47D4-AD20-E7FEA4EDA9E8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35:06.961" v="35" actId="20577"/>
        <pc:sldMkLst>
          <pc:docMk/>
          <pc:sldMk cId="3026535866" sldId="280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35:06.961" v="35" actId="20577"/>
          <ac:spMkLst>
            <pc:docMk/>
            <pc:sldMk cId="3026535866" sldId="280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34:54.273" v="33" actId="20577"/>
          <ac:spMkLst>
            <pc:docMk/>
            <pc:sldMk cId="3026535866" sldId="280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41:43.940" v="98" actId="14100"/>
        <pc:sldMkLst>
          <pc:docMk/>
          <pc:sldMk cId="2409633989" sldId="281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40:31.282" v="93" actId="20577"/>
          <ac:spMkLst>
            <pc:docMk/>
            <pc:sldMk cId="2409633989" sldId="281"/>
            <ac:spMk id="5" creationId="{8DFF2B08-6B63-5242-B2D4-0A334F3929F3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41:43.940" v="98" actId="14100"/>
          <ac:spMkLst>
            <pc:docMk/>
            <pc:sldMk cId="2409633989" sldId="281"/>
            <ac:spMk id="6" creationId="{C3FF7E2C-C74E-46BF-B661-081C7B7A28C0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46:16.150" v="127" actId="20577"/>
        <pc:sldMkLst>
          <pc:docMk/>
          <pc:sldMk cId="1524904025" sldId="282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46:16.150" v="127" actId="20577"/>
          <ac:spMkLst>
            <pc:docMk/>
            <pc:sldMk cId="1524904025" sldId="282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44:00.664" v="120" actId="1076"/>
          <ac:spMkLst>
            <pc:docMk/>
            <pc:sldMk cId="1524904025" sldId="282"/>
            <ac:spMk id="5" creationId="{8DFF2B08-6B63-5242-B2D4-0A334F3929F3}"/>
          </ac:spMkLst>
        </pc:spChg>
        <pc:picChg chg="mod">
          <ac:chgData name="megwalker" userId="S::megwalker_theperfectword.ie#ext#@folens.onmicrosoft.com::b49082ec-1c0d-4a1a-b6d6-75a14ede43ea" providerId="AD" clId="Web-{7E633532-B48F-B1BD-83B1-6C3FC92FC430}" dt="2022-01-25T21:44:30.913" v="121" actId="14100"/>
          <ac:picMkLst>
            <pc:docMk/>
            <pc:sldMk cId="1524904025" sldId="282"/>
            <ac:picMk id="37" creationId="{42DE385C-67B3-BE4D-9B13-FA0A794EC34B}"/>
          </ac:picMkLst>
        </pc:pic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47:16.730" v="128" actId="20577"/>
        <pc:sldMkLst>
          <pc:docMk/>
          <pc:sldMk cId="3578870758" sldId="283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47:16.730" v="128" actId="20577"/>
          <ac:spMkLst>
            <pc:docMk/>
            <pc:sldMk cId="3578870758" sldId="283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47:52.606" v="129" actId="20577"/>
        <pc:sldMkLst>
          <pc:docMk/>
          <pc:sldMk cId="396529745" sldId="284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47:52.606" v="129" actId="20577"/>
          <ac:spMkLst>
            <pc:docMk/>
            <pc:sldMk cId="396529745" sldId="284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48:34.560" v="132" actId="20577"/>
        <pc:sldMkLst>
          <pc:docMk/>
          <pc:sldMk cId="1258770540" sldId="285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48:14.544" v="130" actId="20577"/>
          <ac:spMkLst>
            <pc:docMk/>
            <pc:sldMk cId="1258770540" sldId="285"/>
            <ac:spMk id="5" creationId="{8DFF2B08-6B63-5242-B2D4-0A334F3929F3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48:24.154" v="131" actId="20577"/>
          <ac:spMkLst>
            <pc:docMk/>
            <pc:sldMk cId="1258770540" sldId="285"/>
            <ac:spMk id="21" creationId="{6F4BB435-2B3F-4248-A92E-2DB3287A3BFF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48:34.560" v="132" actId="20577"/>
          <ac:spMkLst>
            <pc:docMk/>
            <pc:sldMk cId="1258770540" sldId="285"/>
            <ac:spMk id="22" creationId="{EB983F7E-B2A8-4EC7-B625-CAE76DB0DD00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49:56.203" v="139" actId="14100"/>
        <pc:sldMkLst>
          <pc:docMk/>
          <pc:sldMk cId="3878903361" sldId="286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49:56.203" v="139" actId="14100"/>
          <ac:spMkLst>
            <pc:docMk/>
            <pc:sldMk cId="3878903361" sldId="286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49:16.280" v="136" actId="14100"/>
          <ac:spMkLst>
            <pc:docMk/>
            <pc:sldMk cId="3878903361" sldId="286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50:34.985" v="141" actId="20577"/>
        <pc:sldMkLst>
          <pc:docMk/>
          <pc:sldMk cId="143491758" sldId="287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50:34.985" v="141" actId="20577"/>
          <ac:spMkLst>
            <pc:docMk/>
            <pc:sldMk cId="143491758" sldId="287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50:23.423" v="140" actId="20577"/>
          <ac:spMkLst>
            <pc:docMk/>
            <pc:sldMk cId="143491758" sldId="287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51:37.049" v="145" actId="1076"/>
        <pc:sldMkLst>
          <pc:docMk/>
          <pc:sldMk cId="3928310883" sldId="288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51:37.049" v="145" actId="1076"/>
          <ac:spMkLst>
            <pc:docMk/>
            <pc:sldMk cId="3928310883" sldId="288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51:01.205" v="142" actId="20577"/>
          <ac:spMkLst>
            <pc:docMk/>
            <pc:sldMk cId="3928310883" sldId="288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51:53.534" v="146" actId="20577"/>
        <pc:sldMkLst>
          <pc:docMk/>
          <pc:sldMk cId="2463133919" sldId="289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51:53.534" v="146" actId="20577"/>
          <ac:spMkLst>
            <pc:docMk/>
            <pc:sldMk cId="2463133919" sldId="289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52:49.989" v="151" actId="20577"/>
        <pc:sldMkLst>
          <pc:docMk/>
          <pc:sldMk cId="3161667319" sldId="290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52:49.989" v="151" actId="20577"/>
          <ac:spMkLst>
            <pc:docMk/>
            <pc:sldMk cId="3161667319" sldId="290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52:20.144" v="147" actId="20577"/>
          <ac:spMkLst>
            <pc:docMk/>
            <pc:sldMk cId="3161667319" sldId="290"/>
            <ac:spMk id="5" creationId="{8DFF2B08-6B63-5242-B2D4-0A334F3929F3}"/>
          </ac:spMkLst>
        </pc:spChg>
      </pc:sldChg>
      <pc:sldChg chg="modSp">
        <pc:chgData name="megwalker" userId="S::megwalker_theperfectword.ie#ext#@folens.onmicrosoft.com::b49082ec-1c0d-4a1a-b6d6-75a14ede43ea" providerId="AD" clId="Web-{7E633532-B48F-B1BD-83B1-6C3FC92FC430}" dt="2022-01-25T21:53:17.458" v="153" actId="20577"/>
        <pc:sldMkLst>
          <pc:docMk/>
          <pc:sldMk cId="2105679183" sldId="291"/>
        </pc:sldMkLst>
        <pc:spChg chg="mod">
          <ac:chgData name="megwalker" userId="S::megwalker_theperfectword.ie#ext#@folens.onmicrosoft.com::b49082ec-1c0d-4a1a-b6d6-75a14ede43ea" providerId="AD" clId="Web-{7E633532-B48F-B1BD-83B1-6C3FC92FC430}" dt="2022-01-25T21:53:17.458" v="153" actId="20577"/>
          <ac:spMkLst>
            <pc:docMk/>
            <pc:sldMk cId="2105679183" sldId="291"/>
            <ac:spMk id="3" creationId="{B907BD5C-A6B0-9F45-B9C0-0A59D4D923B1}"/>
          </ac:spMkLst>
        </pc:spChg>
        <pc:spChg chg="mod">
          <ac:chgData name="megwalker" userId="S::megwalker_theperfectword.ie#ext#@folens.onmicrosoft.com::b49082ec-1c0d-4a1a-b6d6-75a14ede43ea" providerId="AD" clId="Web-{7E633532-B48F-B1BD-83B1-6C3FC92FC430}" dt="2022-01-25T21:53:06.005" v="152" actId="20577"/>
          <ac:spMkLst>
            <pc:docMk/>
            <pc:sldMk cId="2105679183" sldId="291"/>
            <ac:spMk id="5" creationId="{8DFF2B08-6B63-5242-B2D4-0A334F3929F3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600D4-8069-4A07-8C46-AE7DF968DD55}" type="doc">
      <dgm:prSet loTypeId="urn:microsoft.com/office/officeart/2016/7/layout/BasicLinearProcessNumbered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EAECC2-5CC8-4AA0-8DD8-17EBF8888450}">
      <dgm:prSet/>
      <dgm:spPr/>
      <dgm:t>
        <a:bodyPr/>
        <a:lstStyle/>
        <a:p>
          <a:pPr algn="ctr"/>
          <a:r>
            <a:rPr lang="en-US" baseline="0" dirty="0"/>
            <a:t>Students will be able to express how they are feeling and understand these emotions.</a:t>
          </a:r>
          <a:endParaRPr lang="en-US" dirty="0"/>
        </a:p>
      </dgm:t>
    </dgm:pt>
    <dgm:pt modelId="{9468388A-A496-4187-A944-D5257926BD8D}" type="parTrans" cxnId="{207F08BD-1B4B-4D53-A3E1-3798DC9B8691}">
      <dgm:prSet/>
      <dgm:spPr/>
      <dgm:t>
        <a:bodyPr/>
        <a:lstStyle/>
        <a:p>
          <a:endParaRPr lang="en-US"/>
        </a:p>
      </dgm:t>
    </dgm:pt>
    <dgm:pt modelId="{0FAF7A30-B5CD-423C-B2AE-F62C73A67B00}" type="sibTrans" cxnId="{207F08BD-1B4B-4D53-A3E1-3798DC9B869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F825489-7968-40E4-9D74-8178B6B3F970}">
      <dgm:prSet/>
      <dgm:spPr/>
      <dgm:t>
        <a:bodyPr/>
        <a:lstStyle/>
        <a:p>
          <a:pPr algn="ctr" rtl="0"/>
          <a:r>
            <a:rPr lang="en-US" baseline="0" dirty="0">
              <a:latin typeface="+mn-lt"/>
            </a:rPr>
            <a:t>Students will be able to understand the idea of emotional regulation.</a:t>
          </a:r>
          <a:endParaRPr lang="en-US" dirty="0">
            <a:latin typeface="+mn-lt"/>
          </a:endParaRPr>
        </a:p>
      </dgm:t>
    </dgm:pt>
    <dgm:pt modelId="{3345C17A-63DC-488E-9528-6BCE21EE0128}" type="parTrans" cxnId="{6CDFE226-8DDF-4630-ABC4-D5A63306C1C3}">
      <dgm:prSet/>
      <dgm:spPr/>
      <dgm:t>
        <a:bodyPr/>
        <a:lstStyle/>
        <a:p>
          <a:endParaRPr lang="en-US"/>
        </a:p>
      </dgm:t>
    </dgm:pt>
    <dgm:pt modelId="{08304565-61E0-49BE-BDE5-7EF655306D28}" type="sibTrans" cxnId="{6CDFE226-8DDF-4630-ABC4-D5A63306C1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E958028-C9A2-4598-B618-5CFBDE66B497}">
      <dgm:prSet/>
      <dgm:spPr/>
      <dgm:t>
        <a:bodyPr/>
        <a:lstStyle/>
        <a:p>
          <a:pPr algn="ctr"/>
          <a:r>
            <a:rPr lang="en-US" baseline="0" dirty="0"/>
            <a:t>Students will be </a:t>
          </a:r>
          <a:br>
            <a:rPr lang="en-US" baseline="0" dirty="0"/>
          </a:br>
          <a:r>
            <a:rPr lang="en-US" baseline="0" dirty="0"/>
            <a:t>able to identify the physical reactions in the body to different feelings. </a:t>
          </a:r>
          <a:endParaRPr lang="en-US" dirty="0"/>
        </a:p>
      </dgm:t>
    </dgm:pt>
    <dgm:pt modelId="{25CF8C3B-5531-4A78-87F7-A01474636603}" type="parTrans" cxnId="{5C8A927C-C6F6-47D4-9288-43551868CB67}">
      <dgm:prSet/>
      <dgm:spPr/>
      <dgm:t>
        <a:bodyPr/>
        <a:lstStyle/>
        <a:p>
          <a:endParaRPr lang="en-US"/>
        </a:p>
      </dgm:t>
    </dgm:pt>
    <dgm:pt modelId="{5F747C35-F14B-49B6-8414-5B5FC082358A}" type="sibTrans" cxnId="{5C8A927C-C6F6-47D4-9288-43551868CB6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DCBA89D-5EA3-49D7-8C17-FACE27E2396A}">
      <dgm:prSet/>
      <dgm:spPr/>
      <dgm:t>
        <a:bodyPr/>
        <a:lstStyle/>
        <a:p>
          <a:pPr algn="ctr"/>
          <a:r>
            <a:rPr lang="en-US" baseline="0" dirty="0"/>
            <a:t>Students will be able to learn a variety of coping techniques and apply these in their lives.</a:t>
          </a:r>
          <a:endParaRPr lang="en-US" dirty="0"/>
        </a:p>
      </dgm:t>
    </dgm:pt>
    <dgm:pt modelId="{30A6A811-4C4A-4CA8-BC33-368D8F3B8392}" type="parTrans" cxnId="{10EF2E47-9EAD-4113-AE5C-11527DEB6D8A}">
      <dgm:prSet/>
      <dgm:spPr/>
      <dgm:t>
        <a:bodyPr/>
        <a:lstStyle/>
        <a:p>
          <a:endParaRPr lang="en-US"/>
        </a:p>
      </dgm:t>
    </dgm:pt>
    <dgm:pt modelId="{9EA78661-858B-44F5-8A40-26F4F9076321}" type="sibTrans" cxnId="{10EF2E47-9EAD-4113-AE5C-11527DEB6D8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53ECD68-CBEA-4E15-837C-DAF381EBF127}" type="pres">
      <dgm:prSet presAssocID="{92F600D4-8069-4A07-8C46-AE7DF968DD55}" presName="Name0" presStyleCnt="0">
        <dgm:presLayoutVars>
          <dgm:animLvl val="lvl"/>
          <dgm:resizeHandles val="exact"/>
        </dgm:presLayoutVars>
      </dgm:prSet>
      <dgm:spPr/>
    </dgm:pt>
    <dgm:pt modelId="{4F807EA6-35F9-4371-8BCB-7F5F7B55124F}" type="pres">
      <dgm:prSet presAssocID="{50EAECC2-5CC8-4AA0-8DD8-17EBF8888450}" presName="compositeNode" presStyleCnt="0">
        <dgm:presLayoutVars>
          <dgm:bulletEnabled val="1"/>
        </dgm:presLayoutVars>
      </dgm:prSet>
      <dgm:spPr/>
    </dgm:pt>
    <dgm:pt modelId="{16589C62-A65C-4B1B-98CA-187049350091}" type="pres">
      <dgm:prSet presAssocID="{50EAECC2-5CC8-4AA0-8DD8-17EBF8888450}" presName="bgRect" presStyleLbl="bgAccFollowNode1" presStyleIdx="0" presStyleCnt="4"/>
      <dgm:spPr/>
    </dgm:pt>
    <dgm:pt modelId="{8EB1402D-C3DF-4A2B-AFDB-97C05ABFBEE3}" type="pres">
      <dgm:prSet presAssocID="{0FAF7A30-B5CD-423C-B2AE-F62C73A67B00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EE2F6A2-9724-499B-B237-9DCB2F7319D7}" type="pres">
      <dgm:prSet presAssocID="{50EAECC2-5CC8-4AA0-8DD8-17EBF8888450}" presName="bottomLine" presStyleLbl="alignNode1" presStyleIdx="1" presStyleCnt="8">
        <dgm:presLayoutVars/>
      </dgm:prSet>
      <dgm:spPr/>
    </dgm:pt>
    <dgm:pt modelId="{F067B6CF-51FA-4E23-A4C0-C42A3EDFB5A7}" type="pres">
      <dgm:prSet presAssocID="{50EAECC2-5CC8-4AA0-8DD8-17EBF8888450}" presName="nodeText" presStyleLbl="bgAccFollowNode1" presStyleIdx="0" presStyleCnt="4">
        <dgm:presLayoutVars>
          <dgm:bulletEnabled val="1"/>
        </dgm:presLayoutVars>
      </dgm:prSet>
      <dgm:spPr/>
    </dgm:pt>
    <dgm:pt modelId="{8306292F-2065-458B-B074-5A3C00DEEA33}" type="pres">
      <dgm:prSet presAssocID="{0FAF7A30-B5CD-423C-B2AE-F62C73A67B00}" presName="sibTrans" presStyleCnt="0"/>
      <dgm:spPr/>
    </dgm:pt>
    <dgm:pt modelId="{C763E360-C32B-4270-876A-A7BD4B99F162}" type="pres">
      <dgm:prSet presAssocID="{AF825489-7968-40E4-9D74-8178B6B3F970}" presName="compositeNode" presStyleCnt="0">
        <dgm:presLayoutVars>
          <dgm:bulletEnabled val="1"/>
        </dgm:presLayoutVars>
      </dgm:prSet>
      <dgm:spPr/>
    </dgm:pt>
    <dgm:pt modelId="{D18456F4-7633-443D-9ED3-45B132ACCC5F}" type="pres">
      <dgm:prSet presAssocID="{AF825489-7968-40E4-9D74-8178B6B3F970}" presName="bgRect" presStyleLbl="bgAccFollowNode1" presStyleIdx="1" presStyleCnt="4"/>
      <dgm:spPr/>
    </dgm:pt>
    <dgm:pt modelId="{AA73176F-DAB1-42B8-95D7-9A946BD74B46}" type="pres">
      <dgm:prSet presAssocID="{08304565-61E0-49BE-BDE5-7EF655306D2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28EC655B-CBF8-4CB8-B4C9-53D67B50AD62}" type="pres">
      <dgm:prSet presAssocID="{AF825489-7968-40E4-9D74-8178B6B3F970}" presName="bottomLine" presStyleLbl="alignNode1" presStyleIdx="3" presStyleCnt="8">
        <dgm:presLayoutVars/>
      </dgm:prSet>
      <dgm:spPr/>
    </dgm:pt>
    <dgm:pt modelId="{AFE71D3B-3005-4E08-A3E1-951FAAC050E6}" type="pres">
      <dgm:prSet presAssocID="{AF825489-7968-40E4-9D74-8178B6B3F970}" presName="nodeText" presStyleLbl="bgAccFollowNode1" presStyleIdx="1" presStyleCnt="4">
        <dgm:presLayoutVars>
          <dgm:bulletEnabled val="1"/>
        </dgm:presLayoutVars>
      </dgm:prSet>
      <dgm:spPr/>
    </dgm:pt>
    <dgm:pt modelId="{BA5BE69D-68B4-4D33-BC96-119B18075BD3}" type="pres">
      <dgm:prSet presAssocID="{08304565-61E0-49BE-BDE5-7EF655306D28}" presName="sibTrans" presStyleCnt="0"/>
      <dgm:spPr/>
    </dgm:pt>
    <dgm:pt modelId="{5FC44ABA-D7A7-4C62-92AF-C82CB1DDC843}" type="pres">
      <dgm:prSet presAssocID="{AE958028-C9A2-4598-B618-5CFBDE66B497}" presName="compositeNode" presStyleCnt="0">
        <dgm:presLayoutVars>
          <dgm:bulletEnabled val="1"/>
        </dgm:presLayoutVars>
      </dgm:prSet>
      <dgm:spPr/>
    </dgm:pt>
    <dgm:pt modelId="{AF2E0CB3-9BA1-4D96-875D-F6DB28C6A878}" type="pres">
      <dgm:prSet presAssocID="{AE958028-C9A2-4598-B618-5CFBDE66B497}" presName="bgRect" presStyleLbl="bgAccFollowNode1" presStyleIdx="2" presStyleCnt="4"/>
      <dgm:spPr/>
    </dgm:pt>
    <dgm:pt modelId="{7669DF92-8980-49CF-B4CF-96F605FDB292}" type="pres">
      <dgm:prSet presAssocID="{5F747C35-F14B-49B6-8414-5B5FC082358A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7F60DEAB-E495-481C-A312-2937DE60547B}" type="pres">
      <dgm:prSet presAssocID="{AE958028-C9A2-4598-B618-5CFBDE66B497}" presName="bottomLine" presStyleLbl="alignNode1" presStyleIdx="5" presStyleCnt="8">
        <dgm:presLayoutVars/>
      </dgm:prSet>
      <dgm:spPr/>
    </dgm:pt>
    <dgm:pt modelId="{E25D3579-86AA-4112-B14F-BA30D1600E5B}" type="pres">
      <dgm:prSet presAssocID="{AE958028-C9A2-4598-B618-5CFBDE66B497}" presName="nodeText" presStyleLbl="bgAccFollowNode1" presStyleIdx="2" presStyleCnt="4">
        <dgm:presLayoutVars>
          <dgm:bulletEnabled val="1"/>
        </dgm:presLayoutVars>
      </dgm:prSet>
      <dgm:spPr/>
    </dgm:pt>
    <dgm:pt modelId="{468A938D-13A6-4310-8727-CD88A87386C1}" type="pres">
      <dgm:prSet presAssocID="{5F747C35-F14B-49B6-8414-5B5FC082358A}" presName="sibTrans" presStyleCnt="0"/>
      <dgm:spPr/>
    </dgm:pt>
    <dgm:pt modelId="{611BDA19-1A23-4E9B-8878-63D7C8414A10}" type="pres">
      <dgm:prSet presAssocID="{9DCBA89D-5EA3-49D7-8C17-FACE27E2396A}" presName="compositeNode" presStyleCnt="0">
        <dgm:presLayoutVars>
          <dgm:bulletEnabled val="1"/>
        </dgm:presLayoutVars>
      </dgm:prSet>
      <dgm:spPr/>
    </dgm:pt>
    <dgm:pt modelId="{EEAD8ACD-5F94-43F7-B60F-093040AAAF12}" type="pres">
      <dgm:prSet presAssocID="{9DCBA89D-5EA3-49D7-8C17-FACE27E2396A}" presName="bgRect" presStyleLbl="bgAccFollowNode1" presStyleIdx="3" presStyleCnt="4"/>
      <dgm:spPr/>
    </dgm:pt>
    <dgm:pt modelId="{CADC7C0C-EC19-4571-BFBC-9617283E08C7}" type="pres">
      <dgm:prSet presAssocID="{9EA78661-858B-44F5-8A40-26F4F9076321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43DE3125-CD0F-45F9-A268-A3CB1CDA07FC}" type="pres">
      <dgm:prSet presAssocID="{9DCBA89D-5EA3-49D7-8C17-FACE27E2396A}" presName="bottomLine" presStyleLbl="alignNode1" presStyleIdx="7" presStyleCnt="8">
        <dgm:presLayoutVars/>
      </dgm:prSet>
      <dgm:spPr/>
    </dgm:pt>
    <dgm:pt modelId="{F864DBE6-4B8D-4665-BCC8-1227B130C5CA}" type="pres">
      <dgm:prSet presAssocID="{9DCBA89D-5EA3-49D7-8C17-FACE27E2396A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8209601-954F-4578-85E6-63E6CF6CD9A8}" type="presOf" srcId="{AF825489-7968-40E4-9D74-8178B6B3F970}" destId="{AFE71D3B-3005-4E08-A3E1-951FAAC050E6}" srcOrd="1" destOrd="0" presId="urn:microsoft.com/office/officeart/2016/7/layout/BasicLinearProcessNumbered"/>
    <dgm:cxn modelId="{5CC8C917-5D7F-4715-A1E3-8627E22A8371}" type="presOf" srcId="{08304565-61E0-49BE-BDE5-7EF655306D28}" destId="{AA73176F-DAB1-42B8-95D7-9A946BD74B46}" srcOrd="0" destOrd="0" presId="urn:microsoft.com/office/officeart/2016/7/layout/BasicLinearProcessNumbered"/>
    <dgm:cxn modelId="{6CDFE226-8DDF-4630-ABC4-D5A63306C1C3}" srcId="{92F600D4-8069-4A07-8C46-AE7DF968DD55}" destId="{AF825489-7968-40E4-9D74-8178B6B3F970}" srcOrd="1" destOrd="0" parTransId="{3345C17A-63DC-488E-9528-6BCE21EE0128}" sibTransId="{08304565-61E0-49BE-BDE5-7EF655306D28}"/>
    <dgm:cxn modelId="{DBAFAD2C-EE04-466F-B642-346254256A88}" type="presOf" srcId="{AF825489-7968-40E4-9D74-8178B6B3F970}" destId="{D18456F4-7633-443D-9ED3-45B132ACCC5F}" srcOrd="0" destOrd="0" presId="urn:microsoft.com/office/officeart/2016/7/layout/BasicLinearProcessNumbered"/>
    <dgm:cxn modelId="{8D0C8E2E-2411-4FCA-9900-D64C72EB4B2E}" type="presOf" srcId="{50EAECC2-5CC8-4AA0-8DD8-17EBF8888450}" destId="{16589C62-A65C-4B1B-98CA-187049350091}" srcOrd="0" destOrd="0" presId="urn:microsoft.com/office/officeart/2016/7/layout/BasicLinearProcessNumbered"/>
    <dgm:cxn modelId="{52B4AE39-92F2-46C1-AFCC-F06728C5801E}" type="presOf" srcId="{92F600D4-8069-4A07-8C46-AE7DF968DD55}" destId="{753ECD68-CBEA-4E15-837C-DAF381EBF127}" srcOrd="0" destOrd="0" presId="urn:microsoft.com/office/officeart/2016/7/layout/BasicLinearProcessNumbered"/>
    <dgm:cxn modelId="{B21FDA66-108A-4EF3-B7B3-81D162AD531F}" type="presOf" srcId="{5F747C35-F14B-49B6-8414-5B5FC082358A}" destId="{7669DF92-8980-49CF-B4CF-96F605FDB292}" srcOrd="0" destOrd="0" presId="urn:microsoft.com/office/officeart/2016/7/layout/BasicLinearProcessNumbered"/>
    <dgm:cxn modelId="{10EF2E47-9EAD-4113-AE5C-11527DEB6D8A}" srcId="{92F600D4-8069-4A07-8C46-AE7DF968DD55}" destId="{9DCBA89D-5EA3-49D7-8C17-FACE27E2396A}" srcOrd="3" destOrd="0" parTransId="{30A6A811-4C4A-4CA8-BC33-368D8F3B8392}" sibTransId="{9EA78661-858B-44F5-8A40-26F4F9076321}"/>
    <dgm:cxn modelId="{47A37055-6E3A-464D-AC00-B1A146281BCA}" type="presOf" srcId="{0FAF7A30-B5CD-423C-B2AE-F62C73A67B00}" destId="{8EB1402D-C3DF-4A2B-AFDB-97C05ABFBEE3}" srcOrd="0" destOrd="0" presId="urn:microsoft.com/office/officeart/2016/7/layout/BasicLinearProcessNumbered"/>
    <dgm:cxn modelId="{5C8A927C-C6F6-47D4-9288-43551868CB67}" srcId="{92F600D4-8069-4A07-8C46-AE7DF968DD55}" destId="{AE958028-C9A2-4598-B618-5CFBDE66B497}" srcOrd="2" destOrd="0" parTransId="{25CF8C3B-5531-4A78-87F7-A01474636603}" sibTransId="{5F747C35-F14B-49B6-8414-5B5FC082358A}"/>
    <dgm:cxn modelId="{7E90ED83-EF37-45CA-A496-1B553EAF65FE}" type="presOf" srcId="{9DCBA89D-5EA3-49D7-8C17-FACE27E2396A}" destId="{EEAD8ACD-5F94-43F7-B60F-093040AAAF12}" srcOrd="0" destOrd="0" presId="urn:microsoft.com/office/officeart/2016/7/layout/BasicLinearProcessNumbered"/>
    <dgm:cxn modelId="{7D75D18E-52C2-4AA4-8EC4-347D5A32C4A9}" type="presOf" srcId="{9EA78661-858B-44F5-8A40-26F4F9076321}" destId="{CADC7C0C-EC19-4571-BFBC-9617283E08C7}" srcOrd="0" destOrd="0" presId="urn:microsoft.com/office/officeart/2016/7/layout/BasicLinearProcessNumbered"/>
    <dgm:cxn modelId="{EE6F6AA3-4B7C-4454-9F18-B8C5302818E7}" type="presOf" srcId="{50EAECC2-5CC8-4AA0-8DD8-17EBF8888450}" destId="{F067B6CF-51FA-4E23-A4C0-C42A3EDFB5A7}" srcOrd="1" destOrd="0" presId="urn:microsoft.com/office/officeart/2016/7/layout/BasicLinearProcessNumbered"/>
    <dgm:cxn modelId="{F6AD06AD-31B6-4152-B11B-113C953B5167}" type="presOf" srcId="{9DCBA89D-5EA3-49D7-8C17-FACE27E2396A}" destId="{F864DBE6-4B8D-4665-BCC8-1227B130C5CA}" srcOrd="1" destOrd="0" presId="urn:microsoft.com/office/officeart/2016/7/layout/BasicLinearProcessNumbered"/>
    <dgm:cxn modelId="{207F08BD-1B4B-4D53-A3E1-3798DC9B8691}" srcId="{92F600D4-8069-4A07-8C46-AE7DF968DD55}" destId="{50EAECC2-5CC8-4AA0-8DD8-17EBF8888450}" srcOrd="0" destOrd="0" parTransId="{9468388A-A496-4187-A944-D5257926BD8D}" sibTransId="{0FAF7A30-B5CD-423C-B2AE-F62C73A67B00}"/>
    <dgm:cxn modelId="{3E58FCEB-F7AB-4794-84C6-87F9AA9C4E08}" type="presOf" srcId="{AE958028-C9A2-4598-B618-5CFBDE66B497}" destId="{E25D3579-86AA-4112-B14F-BA30D1600E5B}" srcOrd="1" destOrd="0" presId="urn:microsoft.com/office/officeart/2016/7/layout/BasicLinearProcessNumbered"/>
    <dgm:cxn modelId="{26FF2CF3-8E4B-4E99-BF37-8C03BC3CE899}" type="presOf" srcId="{AE958028-C9A2-4598-B618-5CFBDE66B497}" destId="{AF2E0CB3-9BA1-4D96-875D-F6DB28C6A878}" srcOrd="0" destOrd="0" presId="urn:microsoft.com/office/officeart/2016/7/layout/BasicLinearProcessNumbered"/>
    <dgm:cxn modelId="{50585DE3-D42C-4FC0-8B1B-7B2D3B85D512}" type="presParOf" srcId="{753ECD68-CBEA-4E15-837C-DAF381EBF127}" destId="{4F807EA6-35F9-4371-8BCB-7F5F7B55124F}" srcOrd="0" destOrd="0" presId="urn:microsoft.com/office/officeart/2016/7/layout/BasicLinearProcessNumbered"/>
    <dgm:cxn modelId="{305EA7E1-922B-42B1-B3F4-CD55EA7F2C8F}" type="presParOf" srcId="{4F807EA6-35F9-4371-8BCB-7F5F7B55124F}" destId="{16589C62-A65C-4B1B-98CA-187049350091}" srcOrd="0" destOrd="0" presId="urn:microsoft.com/office/officeart/2016/7/layout/BasicLinearProcessNumbered"/>
    <dgm:cxn modelId="{1F9E114D-3D5A-4524-8CEF-7C2C2C8A8A85}" type="presParOf" srcId="{4F807EA6-35F9-4371-8BCB-7F5F7B55124F}" destId="{8EB1402D-C3DF-4A2B-AFDB-97C05ABFBEE3}" srcOrd="1" destOrd="0" presId="urn:microsoft.com/office/officeart/2016/7/layout/BasicLinearProcessNumbered"/>
    <dgm:cxn modelId="{8B835F15-8ABB-46A1-B0DC-7A7B88D6C152}" type="presParOf" srcId="{4F807EA6-35F9-4371-8BCB-7F5F7B55124F}" destId="{7EE2F6A2-9724-499B-B237-9DCB2F7319D7}" srcOrd="2" destOrd="0" presId="urn:microsoft.com/office/officeart/2016/7/layout/BasicLinearProcessNumbered"/>
    <dgm:cxn modelId="{B274A040-7B99-4208-8398-AD58C3AD3C30}" type="presParOf" srcId="{4F807EA6-35F9-4371-8BCB-7F5F7B55124F}" destId="{F067B6CF-51FA-4E23-A4C0-C42A3EDFB5A7}" srcOrd="3" destOrd="0" presId="urn:microsoft.com/office/officeart/2016/7/layout/BasicLinearProcessNumbered"/>
    <dgm:cxn modelId="{080774BE-8C36-4A13-95F3-79AFDF64AC22}" type="presParOf" srcId="{753ECD68-CBEA-4E15-837C-DAF381EBF127}" destId="{8306292F-2065-458B-B074-5A3C00DEEA33}" srcOrd="1" destOrd="0" presId="urn:microsoft.com/office/officeart/2016/7/layout/BasicLinearProcessNumbered"/>
    <dgm:cxn modelId="{3151917C-D36B-429F-9AC7-5F0E83F379B6}" type="presParOf" srcId="{753ECD68-CBEA-4E15-837C-DAF381EBF127}" destId="{C763E360-C32B-4270-876A-A7BD4B99F162}" srcOrd="2" destOrd="0" presId="urn:microsoft.com/office/officeart/2016/7/layout/BasicLinearProcessNumbered"/>
    <dgm:cxn modelId="{56404ECF-84D6-4433-8359-69AAF6002CB3}" type="presParOf" srcId="{C763E360-C32B-4270-876A-A7BD4B99F162}" destId="{D18456F4-7633-443D-9ED3-45B132ACCC5F}" srcOrd="0" destOrd="0" presId="urn:microsoft.com/office/officeart/2016/7/layout/BasicLinearProcessNumbered"/>
    <dgm:cxn modelId="{9236260A-010B-4B75-9AE5-504B178A6AC8}" type="presParOf" srcId="{C763E360-C32B-4270-876A-A7BD4B99F162}" destId="{AA73176F-DAB1-42B8-95D7-9A946BD74B46}" srcOrd="1" destOrd="0" presId="urn:microsoft.com/office/officeart/2016/7/layout/BasicLinearProcessNumbered"/>
    <dgm:cxn modelId="{423882E6-ED81-4757-BB66-8533A24999AD}" type="presParOf" srcId="{C763E360-C32B-4270-876A-A7BD4B99F162}" destId="{28EC655B-CBF8-4CB8-B4C9-53D67B50AD62}" srcOrd="2" destOrd="0" presId="urn:microsoft.com/office/officeart/2016/7/layout/BasicLinearProcessNumbered"/>
    <dgm:cxn modelId="{944534B3-AAD7-4D27-9C16-CE3C2A5C84D8}" type="presParOf" srcId="{C763E360-C32B-4270-876A-A7BD4B99F162}" destId="{AFE71D3B-3005-4E08-A3E1-951FAAC050E6}" srcOrd="3" destOrd="0" presId="urn:microsoft.com/office/officeart/2016/7/layout/BasicLinearProcessNumbered"/>
    <dgm:cxn modelId="{A47CDC31-3258-492E-B58B-D1AD7930326A}" type="presParOf" srcId="{753ECD68-CBEA-4E15-837C-DAF381EBF127}" destId="{BA5BE69D-68B4-4D33-BC96-119B18075BD3}" srcOrd="3" destOrd="0" presId="urn:microsoft.com/office/officeart/2016/7/layout/BasicLinearProcessNumbered"/>
    <dgm:cxn modelId="{E5A74E8F-75BF-437F-AB0B-92E6E905B1A0}" type="presParOf" srcId="{753ECD68-CBEA-4E15-837C-DAF381EBF127}" destId="{5FC44ABA-D7A7-4C62-92AF-C82CB1DDC843}" srcOrd="4" destOrd="0" presId="urn:microsoft.com/office/officeart/2016/7/layout/BasicLinearProcessNumbered"/>
    <dgm:cxn modelId="{6598C90F-2C88-46A6-8366-260397DE667F}" type="presParOf" srcId="{5FC44ABA-D7A7-4C62-92AF-C82CB1DDC843}" destId="{AF2E0CB3-9BA1-4D96-875D-F6DB28C6A878}" srcOrd="0" destOrd="0" presId="urn:microsoft.com/office/officeart/2016/7/layout/BasicLinearProcessNumbered"/>
    <dgm:cxn modelId="{4B569D0C-6C36-4F0F-B047-A8D15243FDC0}" type="presParOf" srcId="{5FC44ABA-D7A7-4C62-92AF-C82CB1DDC843}" destId="{7669DF92-8980-49CF-B4CF-96F605FDB292}" srcOrd="1" destOrd="0" presId="urn:microsoft.com/office/officeart/2016/7/layout/BasicLinearProcessNumbered"/>
    <dgm:cxn modelId="{ECD0FC6B-70E0-4138-8156-9AEB0ADB556E}" type="presParOf" srcId="{5FC44ABA-D7A7-4C62-92AF-C82CB1DDC843}" destId="{7F60DEAB-E495-481C-A312-2937DE60547B}" srcOrd="2" destOrd="0" presId="urn:microsoft.com/office/officeart/2016/7/layout/BasicLinearProcessNumbered"/>
    <dgm:cxn modelId="{5A3A7C39-8132-40F0-8A94-D4FC58DB6BA3}" type="presParOf" srcId="{5FC44ABA-D7A7-4C62-92AF-C82CB1DDC843}" destId="{E25D3579-86AA-4112-B14F-BA30D1600E5B}" srcOrd="3" destOrd="0" presId="urn:microsoft.com/office/officeart/2016/7/layout/BasicLinearProcessNumbered"/>
    <dgm:cxn modelId="{5B7E1727-452B-4DC9-BA01-C3F41281773B}" type="presParOf" srcId="{753ECD68-CBEA-4E15-837C-DAF381EBF127}" destId="{468A938D-13A6-4310-8727-CD88A87386C1}" srcOrd="5" destOrd="0" presId="urn:microsoft.com/office/officeart/2016/7/layout/BasicLinearProcessNumbered"/>
    <dgm:cxn modelId="{C2A33723-474E-4678-B676-441C1F0746B0}" type="presParOf" srcId="{753ECD68-CBEA-4E15-837C-DAF381EBF127}" destId="{611BDA19-1A23-4E9B-8878-63D7C8414A10}" srcOrd="6" destOrd="0" presId="urn:microsoft.com/office/officeart/2016/7/layout/BasicLinearProcessNumbered"/>
    <dgm:cxn modelId="{2F8D8EB7-DEA6-42C9-88E0-D2E347E44DF5}" type="presParOf" srcId="{611BDA19-1A23-4E9B-8878-63D7C8414A10}" destId="{EEAD8ACD-5F94-43F7-B60F-093040AAAF12}" srcOrd="0" destOrd="0" presId="urn:microsoft.com/office/officeart/2016/7/layout/BasicLinearProcessNumbered"/>
    <dgm:cxn modelId="{E2987DA1-E5D8-4387-8C81-BD8D75B4B110}" type="presParOf" srcId="{611BDA19-1A23-4E9B-8878-63D7C8414A10}" destId="{CADC7C0C-EC19-4571-BFBC-9617283E08C7}" srcOrd="1" destOrd="0" presId="urn:microsoft.com/office/officeart/2016/7/layout/BasicLinearProcessNumbered"/>
    <dgm:cxn modelId="{86CE10D4-8AD0-4E83-AB21-2F9982C52AF9}" type="presParOf" srcId="{611BDA19-1A23-4E9B-8878-63D7C8414A10}" destId="{43DE3125-CD0F-45F9-A268-A3CB1CDA07FC}" srcOrd="2" destOrd="0" presId="urn:microsoft.com/office/officeart/2016/7/layout/BasicLinearProcessNumbered"/>
    <dgm:cxn modelId="{C4BAF5DB-CB7C-4099-9823-A11439CF07B7}" type="presParOf" srcId="{611BDA19-1A23-4E9B-8878-63D7C8414A10}" destId="{F864DBE6-4B8D-4665-BCC8-1227B130C5C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A96B8-4D5A-485A-9B03-1D21A9B2A6C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B25B6C-9D4C-4304-947C-5DE0F9F8A0D0}">
      <dgm:prSet custT="1"/>
      <dgm:spPr/>
      <dgm:t>
        <a:bodyPr lIns="180000" tIns="180000" rIns="180000" bIns="180000"/>
        <a:lstStyle/>
        <a:p>
          <a:r>
            <a:rPr lang="en-US" sz="2800" dirty="0"/>
            <a:t>Think about the different emotions you feel and how they are felt physically by you. </a:t>
          </a:r>
        </a:p>
      </dgm:t>
    </dgm:pt>
    <dgm:pt modelId="{AB62BCC8-A0FC-43C4-BA35-6B4ED9140CFC}" type="parTrans" cxnId="{B3DF2608-F0FD-4964-A7DB-8FA44EEAA695}">
      <dgm:prSet/>
      <dgm:spPr/>
      <dgm:t>
        <a:bodyPr/>
        <a:lstStyle/>
        <a:p>
          <a:endParaRPr lang="en-US"/>
        </a:p>
      </dgm:t>
    </dgm:pt>
    <dgm:pt modelId="{FBC98563-428E-4D41-9476-F06DDCA6FAF4}" type="sibTrans" cxnId="{B3DF2608-F0FD-4964-A7DB-8FA44EEAA695}">
      <dgm:prSet/>
      <dgm:spPr/>
      <dgm:t>
        <a:bodyPr/>
        <a:lstStyle/>
        <a:p>
          <a:endParaRPr lang="en-US"/>
        </a:p>
      </dgm:t>
    </dgm:pt>
    <dgm:pt modelId="{7C8D928D-FB55-41CC-9F9C-7E8B53F74A44}">
      <dgm:prSet custT="1"/>
      <dgm:spPr/>
      <dgm:t>
        <a:bodyPr lIns="180000" tIns="180000" rIns="180000" bIns="180000"/>
        <a:lstStyle/>
        <a:p>
          <a:r>
            <a:rPr lang="en-US" sz="2800" dirty="0"/>
            <a:t>Write these in your copy.</a:t>
          </a:r>
        </a:p>
      </dgm:t>
    </dgm:pt>
    <dgm:pt modelId="{685CFB6A-6CB3-41E5-B679-DF0524A1B5C1}" type="parTrans" cxnId="{34622992-6217-4DF8-8BBC-2FE5D1DB6EA0}">
      <dgm:prSet/>
      <dgm:spPr/>
      <dgm:t>
        <a:bodyPr/>
        <a:lstStyle/>
        <a:p>
          <a:endParaRPr lang="en-US"/>
        </a:p>
      </dgm:t>
    </dgm:pt>
    <dgm:pt modelId="{A752CEA8-1BF8-475F-9436-1D89011BAC08}" type="sibTrans" cxnId="{34622992-6217-4DF8-8BBC-2FE5D1DB6EA0}">
      <dgm:prSet/>
      <dgm:spPr/>
      <dgm:t>
        <a:bodyPr/>
        <a:lstStyle/>
        <a:p>
          <a:endParaRPr lang="en-US"/>
        </a:p>
      </dgm:t>
    </dgm:pt>
    <dgm:pt modelId="{01217E00-6360-4A5B-AC61-9355DB3354DE}">
      <dgm:prSet custT="1"/>
      <dgm:spPr>
        <a:solidFill>
          <a:schemeClr val="accent4"/>
        </a:solidFill>
      </dgm:spPr>
      <dgm:t>
        <a:bodyPr lIns="180000" tIns="180000" rIns="180000" bIns="180000"/>
        <a:lstStyle/>
        <a:p>
          <a:r>
            <a:rPr lang="en-US" sz="2800" dirty="0"/>
            <a:t>Here is an example: When someone feels angry, they can clench their fists.</a:t>
          </a:r>
        </a:p>
      </dgm:t>
    </dgm:pt>
    <dgm:pt modelId="{F9BD43E1-AD88-4AFF-9D06-1BF8A22C4E84}" type="parTrans" cxnId="{08BBD695-D599-4222-AADB-BAE304820BDE}">
      <dgm:prSet/>
      <dgm:spPr/>
      <dgm:t>
        <a:bodyPr/>
        <a:lstStyle/>
        <a:p>
          <a:endParaRPr lang="en-US"/>
        </a:p>
      </dgm:t>
    </dgm:pt>
    <dgm:pt modelId="{DF4BCA89-91F4-4429-9DA1-9889A856DF17}" type="sibTrans" cxnId="{08BBD695-D599-4222-AADB-BAE304820BDE}">
      <dgm:prSet/>
      <dgm:spPr/>
      <dgm:t>
        <a:bodyPr/>
        <a:lstStyle/>
        <a:p>
          <a:endParaRPr lang="en-US"/>
        </a:p>
      </dgm:t>
    </dgm:pt>
    <dgm:pt modelId="{C56779BD-E98C-4022-B17E-B0DD7E420D5D}" type="pres">
      <dgm:prSet presAssocID="{371A96B8-4D5A-485A-9B03-1D21A9B2A6C3}" presName="outerComposite" presStyleCnt="0">
        <dgm:presLayoutVars>
          <dgm:chMax val="5"/>
          <dgm:dir/>
          <dgm:resizeHandles val="exact"/>
        </dgm:presLayoutVars>
      </dgm:prSet>
      <dgm:spPr/>
    </dgm:pt>
    <dgm:pt modelId="{2900E841-284D-4D26-8E39-985DEBA6F8ED}" type="pres">
      <dgm:prSet presAssocID="{371A96B8-4D5A-485A-9B03-1D21A9B2A6C3}" presName="dummyMaxCanvas" presStyleCnt="0">
        <dgm:presLayoutVars/>
      </dgm:prSet>
      <dgm:spPr/>
    </dgm:pt>
    <dgm:pt modelId="{57508B64-C81B-E641-BEF8-2BDDC0FDAD02}" type="pres">
      <dgm:prSet presAssocID="{371A96B8-4D5A-485A-9B03-1D21A9B2A6C3}" presName="ThreeNodes_1" presStyleLbl="node1" presStyleIdx="0" presStyleCnt="3">
        <dgm:presLayoutVars>
          <dgm:bulletEnabled val="1"/>
        </dgm:presLayoutVars>
      </dgm:prSet>
      <dgm:spPr/>
    </dgm:pt>
    <dgm:pt modelId="{743D0F52-E174-0A4D-8051-FF3BD1D9DE1E}" type="pres">
      <dgm:prSet presAssocID="{371A96B8-4D5A-485A-9B03-1D21A9B2A6C3}" presName="ThreeNodes_2" presStyleLbl="node1" presStyleIdx="1" presStyleCnt="3">
        <dgm:presLayoutVars>
          <dgm:bulletEnabled val="1"/>
        </dgm:presLayoutVars>
      </dgm:prSet>
      <dgm:spPr/>
    </dgm:pt>
    <dgm:pt modelId="{3AD81DCE-CEE4-9C46-AE39-E59A3C5A7FC3}" type="pres">
      <dgm:prSet presAssocID="{371A96B8-4D5A-485A-9B03-1D21A9B2A6C3}" presName="ThreeNodes_3" presStyleLbl="node1" presStyleIdx="2" presStyleCnt="3">
        <dgm:presLayoutVars>
          <dgm:bulletEnabled val="1"/>
        </dgm:presLayoutVars>
      </dgm:prSet>
      <dgm:spPr/>
    </dgm:pt>
    <dgm:pt modelId="{332867B9-64E7-324B-9CA2-D578C22964D6}" type="pres">
      <dgm:prSet presAssocID="{371A96B8-4D5A-485A-9B03-1D21A9B2A6C3}" presName="ThreeConn_1-2" presStyleLbl="fgAccFollowNode1" presStyleIdx="0" presStyleCnt="2">
        <dgm:presLayoutVars>
          <dgm:bulletEnabled val="1"/>
        </dgm:presLayoutVars>
      </dgm:prSet>
      <dgm:spPr/>
    </dgm:pt>
    <dgm:pt modelId="{E59C8E9D-3CFE-0B42-A918-20857FE48498}" type="pres">
      <dgm:prSet presAssocID="{371A96B8-4D5A-485A-9B03-1D21A9B2A6C3}" presName="ThreeConn_2-3" presStyleLbl="fgAccFollowNode1" presStyleIdx="1" presStyleCnt="2">
        <dgm:presLayoutVars>
          <dgm:bulletEnabled val="1"/>
        </dgm:presLayoutVars>
      </dgm:prSet>
      <dgm:spPr/>
    </dgm:pt>
    <dgm:pt modelId="{FF61FA36-8156-484C-A4A1-1E59AAD06B41}" type="pres">
      <dgm:prSet presAssocID="{371A96B8-4D5A-485A-9B03-1D21A9B2A6C3}" presName="ThreeNodes_1_text" presStyleLbl="node1" presStyleIdx="2" presStyleCnt="3">
        <dgm:presLayoutVars>
          <dgm:bulletEnabled val="1"/>
        </dgm:presLayoutVars>
      </dgm:prSet>
      <dgm:spPr/>
    </dgm:pt>
    <dgm:pt modelId="{E3BB4FD2-7C93-1847-A403-97BD03C3C6FF}" type="pres">
      <dgm:prSet presAssocID="{371A96B8-4D5A-485A-9B03-1D21A9B2A6C3}" presName="ThreeNodes_2_text" presStyleLbl="node1" presStyleIdx="2" presStyleCnt="3">
        <dgm:presLayoutVars>
          <dgm:bulletEnabled val="1"/>
        </dgm:presLayoutVars>
      </dgm:prSet>
      <dgm:spPr/>
    </dgm:pt>
    <dgm:pt modelId="{F333F334-B425-CF40-944A-D95B01764E94}" type="pres">
      <dgm:prSet presAssocID="{371A96B8-4D5A-485A-9B03-1D21A9B2A6C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3DF2608-F0FD-4964-A7DB-8FA44EEAA695}" srcId="{371A96B8-4D5A-485A-9B03-1D21A9B2A6C3}" destId="{D5B25B6C-9D4C-4304-947C-5DE0F9F8A0D0}" srcOrd="0" destOrd="0" parTransId="{AB62BCC8-A0FC-43C4-BA35-6B4ED9140CFC}" sibTransId="{FBC98563-428E-4D41-9476-F06DDCA6FAF4}"/>
    <dgm:cxn modelId="{4B195360-93FB-114A-971D-7E7DF23C237A}" type="presOf" srcId="{7C8D928D-FB55-41CC-9F9C-7E8B53F74A44}" destId="{E3BB4FD2-7C93-1847-A403-97BD03C3C6FF}" srcOrd="1" destOrd="0" presId="urn:microsoft.com/office/officeart/2005/8/layout/vProcess5"/>
    <dgm:cxn modelId="{9A55EB47-A7B9-1A4F-A34F-D1DDC1328255}" type="presOf" srcId="{7C8D928D-FB55-41CC-9F9C-7E8B53F74A44}" destId="{743D0F52-E174-0A4D-8051-FF3BD1D9DE1E}" srcOrd="0" destOrd="0" presId="urn:microsoft.com/office/officeart/2005/8/layout/vProcess5"/>
    <dgm:cxn modelId="{2C231A6B-7C7B-9347-B0B4-B2126CC474E9}" type="presOf" srcId="{A752CEA8-1BF8-475F-9436-1D89011BAC08}" destId="{E59C8E9D-3CFE-0B42-A918-20857FE48498}" srcOrd="0" destOrd="0" presId="urn:microsoft.com/office/officeart/2005/8/layout/vProcess5"/>
    <dgm:cxn modelId="{101A347F-9358-6E47-B54A-DCADFD990662}" type="presOf" srcId="{D5B25B6C-9D4C-4304-947C-5DE0F9F8A0D0}" destId="{FF61FA36-8156-484C-A4A1-1E59AAD06B41}" srcOrd="1" destOrd="0" presId="urn:microsoft.com/office/officeart/2005/8/layout/vProcess5"/>
    <dgm:cxn modelId="{34622992-6217-4DF8-8BBC-2FE5D1DB6EA0}" srcId="{371A96B8-4D5A-485A-9B03-1D21A9B2A6C3}" destId="{7C8D928D-FB55-41CC-9F9C-7E8B53F74A44}" srcOrd="1" destOrd="0" parTransId="{685CFB6A-6CB3-41E5-B679-DF0524A1B5C1}" sibTransId="{A752CEA8-1BF8-475F-9436-1D89011BAC08}"/>
    <dgm:cxn modelId="{23AAA692-8CBC-1348-B500-B610B2811440}" type="presOf" srcId="{FBC98563-428E-4D41-9476-F06DDCA6FAF4}" destId="{332867B9-64E7-324B-9CA2-D578C22964D6}" srcOrd="0" destOrd="0" presId="urn:microsoft.com/office/officeart/2005/8/layout/vProcess5"/>
    <dgm:cxn modelId="{08BBD695-D599-4222-AADB-BAE304820BDE}" srcId="{371A96B8-4D5A-485A-9B03-1D21A9B2A6C3}" destId="{01217E00-6360-4A5B-AC61-9355DB3354DE}" srcOrd="2" destOrd="0" parTransId="{F9BD43E1-AD88-4AFF-9D06-1BF8A22C4E84}" sibTransId="{DF4BCA89-91F4-4429-9DA1-9889A856DF17}"/>
    <dgm:cxn modelId="{93551896-6F3A-C542-AE08-4584AA42921B}" type="presOf" srcId="{01217E00-6360-4A5B-AC61-9355DB3354DE}" destId="{F333F334-B425-CF40-944A-D95B01764E94}" srcOrd="1" destOrd="0" presId="urn:microsoft.com/office/officeart/2005/8/layout/vProcess5"/>
    <dgm:cxn modelId="{00B4ACA3-3E7D-9545-A41D-83756DAC5199}" type="presOf" srcId="{01217E00-6360-4A5B-AC61-9355DB3354DE}" destId="{3AD81DCE-CEE4-9C46-AE39-E59A3C5A7FC3}" srcOrd="0" destOrd="0" presId="urn:microsoft.com/office/officeart/2005/8/layout/vProcess5"/>
    <dgm:cxn modelId="{1744B8C4-8F88-40F6-A4DD-DC0F3D739E88}" type="presOf" srcId="{371A96B8-4D5A-485A-9B03-1D21A9B2A6C3}" destId="{C56779BD-E98C-4022-B17E-B0DD7E420D5D}" srcOrd="0" destOrd="0" presId="urn:microsoft.com/office/officeart/2005/8/layout/vProcess5"/>
    <dgm:cxn modelId="{BBA3F1E3-0393-5D4F-A881-462072780A59}" type="presOf" srcId="{D5B25B6C-9D4C-4304-947C-5DE0F9F8A0D0}" destId="{57508B64-C81B-E641-BEF8-2BDDC0FDAD02}" srcOrd="0" destOrd="0" presId="urn:microsoft.com/office/officeart/2005/8/layout/vProcess5"/>
    <dgm:cxn modelId="{4E89411D-26A7-4708-9714-5AD1576F2215}" type="presParOf" srcId="{C56779BD-E98C-4022-B17E-B0DD7E420D5D}" destId="{2900E841-284D-4D26-8E39-985DEBA6F8ED}" srcOrd="0" destOrd="0" presId="urn:microsoft.com/office/officeart/2005/8/layout/vProcess5"/>
    <dgm:cxn modelId="{703FA7B2-FBDE-E940-A2F9-B3197D994284}" type="presParOf" srcId="{C56779BD-E98C-4022-B17E-B0DD7E420D5D}" destId="{57508B64-C81B-E641-BEF8-2BDDC0FDAD02}" srcOrd="1" destOrd="0" presId="urn:microsoft.com/office/officeart/2005/8/layout/vProcess5"/>
    <dgm:cxn modelId="{1B892E45-EC20-684D-9487-6B982B010E24}" type="presParOf" srcId="{C56779BD-E98C-4022-B17E-B0DD7E420D5D}" destId="{743D0F52-E174-0A4D-8051-FF3BD1D9DE1E}" srcOrd="2" destOrd="0" presId="urn:microsoft.com/office/officeart/2005/8/layout/vProcess5"/>
    <dgm:cxn modelId="{B6CBB315-9241-1142-B5BE-D7D3D1A499BB}" type="presParOf" srcId="{C56779BD-E98C-4022-B17E-B0DD7E420D5D}" destId="{3AD81DCE-CEE4-9C46-AE39-E59A3C5A7FC3}" srcOrd="3" destOrd="0" presId="urn:microsoft.com/office/officeart/2005/8/layout/vProcess5"/>
    <dgm:cxn modelId="{DB38DEA1-1702-9344-A3C7-2566BFBF7644}" type="presParOf" srcId="{C56779BD-E98C-4022-B17E-B0DD7E420D5D}" destId="{332867B9-64E7-324B-9CA2-D578C22964D6}" srcOrd="4" destOrd="0" presId="urn:microsoft.com/office/officeart/2005/8/layout/vProcess5"/>
    <dgm:cxn modelId="{B3E705AD-75AA-BC48-9344-8951A33826DA}" type="presParOf" srcId="{C56779BD-E98C-4022-B17E-B0DD7E420D5D}" destId="{E59C8E9D-3CFE-0B42-A918-20857FE48498}" srcOrd="5" destOrd="0" presId="urn:microsoft.com/office/officeart/2005/8/layout/vProcess5"/>
    <dgm:cxn modelId="{16C0DDB1-79E4-AC48-8BF5-D3A5320D9C46}" type="presParOf" srcId="{C56779BD-E98C-4022-B17E-B0DD7E420D5D}" destId="{FF61FA36-8156-484C-A4A1-1E59AAD06B41}" srcOrd="6" destOrd="0" presId="urn:microsoft.com/office/officeart/2005/8/layout/vProcess5"/>
    <dgm:cxn modelId="{BA027835-2154-8042-A732-3C97D2D784AD}" type="presParOf" srcId="{C56779BD-E98C-4022-B17E-B0DD7E420D5D}" destId="{E3BB4FD2-7C93-1847-A403-97BD03C3C6FF}" srcOrd="7" destOrd="0" presId="urn:microsoft.com/office/officeart/2005/8/layout/vProcess5"/>
    <dgm:cxn modelId="{734728CF-259C-0F4C-9D93-BD2F3341094F}" type="presParOf" srcId="{C56779BD-E98C-4022-B17E-B0DD7E420D5D}" destId="{F333F334-B425-CF40-944A-D95B01764E9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574493-5028-42D0-A6ED-23498846380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F69D3A-84C8-44C2-8C28-6B3FDCDAE015}">
      <dgm:prSet custT="1"/>
      <dgm:spPr/>
      <dgm:t>
        <a:bodyPr lIns="180000" tIns="180000" rIns="180000" bIns="180000"/>
        <a:lstStyle/>
        <a:p>
          <a:r>
            <a:rPr lang="en-US" sz="2400" dirty="0"/>
            <a:t>You are to work in groups of three. Two people are to create a scenario where each person feels a different emotion. (One could be angry, </a:t>
          </a:r>
          <a:br>
            <a:rPr lang="en-US" sz="2400" dirty="0"/>
          </a:br>
          <a:r>
            <a:rPr lang="en-US" sz="2400" dirty="0"/>
            <a:t>the other could be scared.)</a:t>
          </a:r>
        </a:p>
      </dgm:t>
    </dgm:pt>
    <dgm:pt modelId="{9C1866FD-D6A8-4307-A297-CB1552901473}" type="parTrans" cxnId="{2112953B-34DF-4398-9A38-E45261A368A2}">
      <dgm:prSet/>
      <dgm:spPr/>
      <dgm:t>
        <a:bodyPr/>
        <a:lstStyle/>
        <a:p>
          <a:endParaRPr lang="en-US"/>
        </a:p>
      </dgm:t>
    </dgm:pt>
    <dgm:pt modelId="{43794BEC-1F12-468E-9A24-D74DDF670FE0}" type="sibTrans" cxnId="{2112953B-34DF-4398-9A38-E45261A368A2}">
      <dgm:prSet/>
      <dgm:spPr/>
      <dgm:t>
        <a:bodyPr/>
        <a:lstStyle/>
        <a:p>
          <a:endParaRPr lang="en-US"/>
        </a:p>
      </dgm:t>
    </dgm:pt>
    <dgm:pt modelId="{CEEAB3C0-25A9-490D-A76B-ADBAA485F326}">
      <dgm:prSet custT="1"/>
      <dgm:spPr/>
      <dgm:t>
        <a:bodyPr lIns="180000" tIns="180000" rIns="180000" bIns="180000"/>
        <a:lstStyle/>
        <a:p>
          <a:r>
            <a:rPr lang="en-US" sz="2400" dirty="0"/>
            <a:t>These emotions must be acted out without any words being spoken. </a:t>
          </a:r>
          <a:br>
            <a:rPr lang="en-US" sz="2400" dirty="0"/>
          </a:br>
          <a:r>
            <a:rPr lang="en-US" sz="2400" dirty="0"/>
            <a:t>This will be done through body language and physical reactions to emotions. </a:t>
          </a:r>
        </a:p>
      </dgm:t>
    </dgm:pt>
    <dgm:pt modelId="{ECF735AD-16DC-4C0E-BEBE-14164D4F69F7}" type="parTrans" cxnId="{67DDAFBF-5E90-446A-B8A0-6004F56823C3}">
      <dgm:prSet/>
      <dgm:spPr/>
      <dgm:t>
        <a:bodyPr/>
        <a:lstStyle/>
        <a:p>
          <a:endParaRPr lang="en-US"/>
        </a:p>
      </dgm:t>
    </dgm:pt>
    <dgm:pt modelId="{149D8339-CCFA-459F-8BF5-5EC35BECEBDD}" type="sibTrans" cxnId="{67DDAFBF-5E90-446A-B8A0-6004F56823C3}">
      <dgm:prSet/>
      <dgm:spPr/>
      <dgm:t>
        <a:bodyPr/>
        <a:lstStyle/>
        <a:p>
          <a:endParaRPr lang="en-US"/>
        </a:p>
      </dgm:t>
    </dgm:pt>
    <dgm:pt modelId="{5742A988-5AD7-47D3-90C5-36843F4AF2E5}">
      <dgm:prSet custT="1"/>
      <dgm:spPr/>
      <dgm:t>
        <a:bodyPr lIns="180000" tIns="180000" rIns="180000" bIns="180000"/>
        <a:lstStyle/>
        <a:p>
          <a:r>
            <a:rPr lang="en-US" sz="2400" dirty="0"/>
            <a:t>The third person is the observer. They must identify the physical reactions and what emotions they are.</a:t>
          </a:r>
        </a:p>
      </dgm:t>
    </dgm:pt>
    <dgm:pt modelId="{7C964DF5-9A51-4B3C-9726-C30F13D4E326}" type="parTrans" cxnId="{EF7A0A1F-5877-4E80-93E7-AB575717D674}">
      <dgm:prSet/>
      <dgm:spPr/>
      <dgm:t>
        <a:bodyPr/>
        <a:lstStyle/>
        <a:p>
          <a:endParaRPr lang="en-US"/>
        </a:p>
      </dgm:t>
    </dgm:pt>
    <dgm:pt modelId="{4B59200F-234B-4475-A136-24EDCD094003}" type="sibTrans" cxnId="{EF7A0A1F-5877-4E80-93E7-AB575717D674}">
      <dgm:prSet/>
      <dgm:spPr/>
      <dgm:t>
        <a:bodyPr/>
        <a:lstStyle/>
        <a:p>
          <a:endParaRPr lang="en-US"/>
        </a:p>
      </dgm:t>
    </dgm:pt>
    <dgm:pt modelId="{6BD1C478-1518-4E38-8195-F25D1C5A6649}" type="pres">
      <dgm:prSet presAssocID="{6C574493-5028-42D0-A6ED-234988463808}" presName="linear" presStyleCnt="0">
        <dgm:presLayoutVars>
          <dgm:animLvl val="lvl"/>
          <dgm:resizeHandles val="exact"/>
        </dgm:presLayoutVars>
      </dgm:prSet>
      <dgm:spPr/>
    </dgm:pt>
    <dgm:pt modelId="{ACD83260-E019-4C43-9D18-45343E835866}" type="pres">
      <dgm:prSet presAssocID="{50F69D3A-84C8-44C2-8C28-6B3FDCDAE015}" presName="parentText" presStyleLbl="node1" presStyleIdx="0" presStyleCnt="3" custLinFactY="1136" custLinFactNeighborY="100000">
        <dgm:presLayoutVars>
          <dgm:chMax val="0"/>
          <dgm:bulletEnabled val="1"/>
        </dgm:presLayoutVars>
      </dgm:prSet>
      <dgm:spPr/>
    </dgm:pt>
    <dgm:pt modelId="{B80B569A-0CA0-47A9-B8F8-34007F2A8C7E}" type="pres">
      <dgm:prSet presAssocID="{43794BEC-1F12-468E-9A24-D74DDF670FE0}" presName="spacer" presStyleCnt="0"/>
      <dgm:spPr/>
    </dgm:pt>
    <dgm:pt modelId="{A9002338-7F04-4D1D-8F7F-3A5278AF9F10}" type="pres">
      <dgm:prSet presAssocID="{CEEAB3C0-25A9-490D-A76B-ADBAA485F3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13F545-8999-4E4D-B53B-7F4C7E57FB25}" type="pres">
      <dgm:prSet presAssocID="{149D8339-CCFA-459F-8BF5-5EC35BECEBDD}" presName="spacer" presStyleCnt="0"/>
      <dgm:spPr/>
    </dgm:pt>
    <dgm:pt modelId="{DA4F3F6A-7489-44E1-BDBE-6333273ED8E9}" type="pres">
      <dgm:prSet presAssocID="{5742A988-5AD7-47D3-90C5-36843F4AF2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209209-4885-4836-A354-0CD191FC2ABB}" type="presOf" srcId="{6C574493-5028-42D0-A6ED-234988463808}" destId="{6BD1C478-1518-4E38-8195-F25D1C5A6649}" srcOrd="0" destOrd="0" presId="urn:microsoft.com/office/officeart/2005/8/layout/vList2"/>
    <dgm:cxn modelId="{EF7A0A1F-5877-4E80-93E7-AB575717D674}" srcId="{6C574493-5028-42D0-A6ED-234988463808}" destId="{5742A988-5AD7-47D3-90C5-36843F4AF2E5}" srcOrd="2" destOrd="0" parTransId="{7C964DF5-9A51-4B3C-9726-C30F13D4E326}" sibTransId="{4B59200F-234B-4475-A136-24EDCD094003}"/>
    <dgm:cxn modelId="{F38E1E28-E489-4FF1-B28B-E00616CFC9DC}" type="presOf" srcId="{CEEAB3C0-25A9-490D-A76B-ADBAA485F326}" destId="{A9002338-7F04-4D1D-8F7F-3A5278AF9F10}" srcOrd="0" destOrd="0" presId="urn:microsoft.com/office/officeart/2005/8/layout/vList2"/>
    <dgm:cxn modelId="{9E4E2632-9E39-49AC-8EE1-AD9B90FA62F5}" type="presOf" srcId="{5742A988-5AD7-47D3-90C5-36843F4AF2E5}" destId="{DA4F3F6A-7489-44E1-BDBE-6333273ED8E9}" srcOrd="0" destOrd="0" presId="urn:microsoft.com/office/officeart/2005/8/layout/vList2"/>
    <dgm:cxn modelId="{2112953B-34DF-4398-9A38-E45261A368A2}" srcId="{6C574493-5028-42D0-A6ED-234988463808}" destId="{50F69D3A-84C8-44C2-8C28-6B3FDCDAE015}" srcOrd="0" destOrd="0" parTransId="{9C1866FD-D6A8-4307-A297-CB1552901473}" sibTransId="{43794BEC-1F12-468E-9A24-D74DDF670FE0}"/>
    <dgm:cxn modelId="{A1BA9AA2-497C-4103-86E3-1139F5FAA89E}" type="presOf" srcId="{50F69D3A-84C8-44C2-8C28-6B3FDCDAE015}" destId="{ACD83260-E019-4C43-9D18-45343E835866}" srcOrd="0" destOrd="0" presId="urn:microsoft.com/office/officeart/2005/8/layout/vList2"/>
    <dgm:cxn modelId="{67DDAFBF-5E90-446A-B8A0-6004F56823C3}" srcId="{6C574493-5028-42D0-A6ED-234988463808}" destId="{CEEAB3C0-25A9-490D-A76B-ADBAA485F326}" srcOrd="1" destOrd="0" parTransId="{ECF735AD-16DC-4C0E-BEBE-14164D4F69F7}" sibTransId="{149D8339-CCFA-459F-8BF5-5EC35BECEBDD}"/>
    <dgm:cxn modelId="{98BB943E-216B-4844-8928-01D3F626AB7C}" type="presParOf" srcId="{6BD1C478-1518-4E38-8195-F25D1C5A6649}" destId="{ACD83260-E019-4C43-9D18-45343E835866}" srcOrd="0" destOrd="0" presId="urn:microsoft.com/office/officeart/2005/8/layout/vList2"/>
    <dgm:cxn modelId="{F13485D9-2AD4-464E-B827-B59B347A424C}" type="presParOf" srcId="{6BD1C478-1518-4E38-8195-F25D1C5A6649}" destId="{B80B569A-0CA0-47A9-B8F8-34007F2A8C7E}" srcOrd="1" destOrd="0" presId="urn:microsoft.com/office/officeart/2005/8/layout/vList2"/>
    <dgm:cxn modelId="{A710FC0E-7B20-48D9-9E1F-D44AEC303A66}" type="presParOf" srcId="{6BD1C478-1518-4E38-8195-F25D1C5A6649}" destId="{A9002338-7F04-4D1D-8F7F-3A5278AF9F10}" srcOrd="2" destOrd="0" presId="urn:microsoft.com/office/officeart/2005/8/layout/vList2"/>
    <dgm:cxn modelId="{76E0F3BF-C805-4612-8FD6-87B6706443CE}" type="presParOf" srcId="{6BD1C478-1518-4E38-8195-F25D1C5A6649}" destId="{E913F545-8999-4E4D-B53B-7F4C7E57FB25}" srcOrd="3" destOrd="0" presId="urn:microsoft.com/office/officeart/2005/8/layout/vList2"/>
    <dgm:cxn modelId="{C75A00CF-F181-4F4B-8978-31E86F792C77}" type="presParOf" srcId="{6BD1C478-1518-4E38-8195-F25D1C5A6649}" destId="{DA4F3F6A-7489-44E1-BDBE-6333273ED8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45658F-E668-4592-B4E3-AE037CE5307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5729EBED-76BC-4568-81EA-04B6711D4D5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Stress is a leading </a:t>
          </a:r>
          <a:br>
            <a:rPr lang="en-US" sz="2000" dirty="0"/>
          </a:br>
          <a:r>
            <a:rPr lang="en-US" sz="2000" dirty="0"/>
            <a:t>factor in people’s emotions. </a:t>
          </a:r>
        </a:p>
      </dgm:t>
    </dgm:pt>
    <dgm:pt modelId="{6E96562E-200F-483E-9932-80F9B8DC1FD0}" type="parTrans" cxnId="{03142F2F-A170-45A5-87D7-B64B38DCB456}">
      <dgm:prSet/>
      <dgm:spPr/>
      <dgm:t>
        <a:bodyPr/>
        <a:lstStyle/>
        <a:p>
          <a:endParaRPr lang="en-US"/>
        </a:p>
      </dgm:t>
    </dgm:pt>
    <dgm:pt modelId="{95D19252-7E8F-4CDE-970F-D14B24414F83}" type="sibTrans" cxnId="{03142F2F-A170-45A5-87D7-B64B38DCB456}">
      <dgm:prSet/>
      <dgm:spPr/>
      <dgm:t>
        <a:bodyPr/>
        <a:lstStyle/>
        <a:p>
          <a:endParaRPr lang="en-US"/>
        </a:p>
      </dgm:t>
    </dgm:pt>
    <dgm:pt modelId="{2DA908A1-4978-47D7-868E-926FB53CC1D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Stress is a part of </a:t>
          </a:r>
          <a:br>
            <a:rPr lang="en-US" sz="2000" dirty="0"/>
          </a:br>
          <a:r>
            <a:rPr lang="en-US" sz="2000" dirty="0"/>
            <a:t>our everyday life – </a:t>
          </a:r>
          <a:br>
            <a:rPr lang="en-US" sz="2000" dirty="0"/>
          </a:br>
          <a:r>
            <a:rPr lang="en-US" sz="2000" dirty="0"/>
            <a:t>it affects all types of people and all ages.</a:t>
          </a:r>
        </a:p>
      </dgm:t>
    </dgm:pt>
    <dgm:pt modelId="{5088E74B-1B5C-4684-8D3E-1CC13F9FE77A}" type="parTrans" cxnId="{EE01FB5E-BC93-4362-A444-1F508372843E}">
      <dgm:prSet/>
      <dgm:spPr/>
      <dgm:t>
        <a:bodyPr/>
        <a:lstStyle/>
        <a:p>
          <a:endParaRPr lang="en-US"/>
        </a:p>
      </dgm:t>
    </dgm:pt>
    <dgm:pt modelId="{1C7FAB81-DD16-49EE-9544-4B85D8D5AD00}" type="sibTrans" cxnId="{EE01FB5E-BC93-4362-A444-1F508372843E}">
      <dgm:prSet/>
      <dgm:spPr/>
      <dgm:t>
        <a:bodyPr/>
        <a:lstStyle/>
        <a:p>
          <a:endParaRPr lang="en-US"/>
        </a:p>
      </dgm:t>
    </dgm:pt>
    <dgm:pt modelId="{41C2740C-FE24-4B0C-8D38-3F9F08D118A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Stress can be detrimental to one person while for another, a good </a:t>
          </a:r>
          <a:br>
            <a:rPr lang="en-US" sz="2000" dirty="0"/>
          </a:br>
          <a:r>
            <a:rPr lang="en-US" sz="2000" dirty="0"/>
            <a:t>amount of stress </a:t>
          </a:r>
          <a:br>
            <a:rPr lang="en-US" sz="2000" dirty="0"/>
          </a:br>
          <a:r>
            <a:rPr lang="en-US" sz="2000" dirty="0"/>
            <a:t>can be motivating.</a:t>
          </a:r>
        </a:p>
      </dgm:t>
    </dgm:pt>
    <dgm:pt modelId="{00AC9C44-32FD-4694-82A1-686223001922}" type="parTrans" cxnId="{E375AF8D-283F-4391-BFCD-F2A47CBBA35E}">
      <dgm:prSet/>
      <dgm:spPr/>
      <dgm:t>
        <a:bodyPr/>
        <a:lstStyle/>
        <a:p>
          <a:endParaRPr lang="en-US"/>
        </a:p>
      </dgm:t>
    </dgm:pt>
    <dgm:pt modelId="{D6FFAAC7-7C58-484E-B3F3-32FF5C0B2456}" type="sibTrans" cxnId="{E375AF8D-283F-4391-BFCD-F2A47CBBA35E}">
      <dgm:prSet/>
      <dgm:spPr/>
      <dgm:t>
        <a:bodyPr/>
        <a:lstStyle/>
        <a:p>
          <a:endParaRPr lang="en-US"/>
        </a:p>
      </dgm:t>
    </dgm:pt>
    <dgm:pt modelId="{54BECEBF-19D8-4680-8183-B61A7D3AACCF}" type="pres">
      <dgm:prSet presAssocID="{6745658F-E668-4592-B4E3-AE037CE5307C}" presName="root" presStyleCnt="0">
        <dgm:presLayoutVars>
          <dgm:dir/>
          <dgm:resizeHandles val="exact"/>
        </dgm:presLayoutVars>
      </dgm:prSet>
      <dgm:spPr/>
    </dgm:pt>
    <dgm:pt modelId="{3122D1B2-22E6-499B-B29E-B16015D31DAE}" type="pres">
      <dgm:prSet presAssocID="{5729EBED-76BC-4568-81EA-04B6711D4D52}" presName="compNode" presStyleCnt="0"/>
      <dgm:spPr/>
    </dgm:pt>
    <dgm:pt modelId="{5D18DB81-F34F-4E1E-AD84-32A4F4F4D08B}" type="pres">
      <dgm:prSet presAssocID="{5729EBED-76BC-4568-81EA-04B6711D4D5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910E95C-5A57-49B0-B066-3A15C6756C88}" type="pres">
      <dgm:prSet presAssocID="{5729EBED-76BC-4568-81EA-04B6711D4D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897EEA7B-0C94-4204-AB68-EAC0BC1364B4}" type="pres">
      <dgm:prSet presAssocID="{5729EBED-76BC-4568-81EA-04B6711D4D52}" presName="spaceRect" presStyleCnt="0"/>
      <dgm:spPr/>
    </dgm:pt>
    <dgm:pt modelId="{F6EADC55-8335-4780-B065-129287515F76}" type="pres">
      <dgm:prSet presAssocID="{5729EBED-76BC-4568-81EA-04B6711D4D52}" presName="textRect" presStyleLbl="revTx" presStyleIdx="0" presStyleCnt="3" custLinFactNeighborY="-16590">
        <dgm:presLayoutVars>
          <dgm:chMax val="1"/>
          <dgm:chPref val="1"/>
        </dgm:presLayoutVars>
      </dgm:prSet>
      <dgm:spPr/>
    </dgm:pt>
    <dgm:pt modelId="{361F84AF-77D9-40C6-B450-F6CECFF2D1DB}" type="pres">
      <dgm:prSet presAssocID="{95D19252-7E8F-4CDE-970F-D14B24414F83}" presName="sibTrans" presStyleCnt="0"/>
      <dgm:spPr/>
    </dgm:pt>
    <dgm:pt modelId="{A30B175D-B963-4AF9-A115-88DA2DB0800C}" type="pres">
      <dgm:prSet presAssocID="{2DA908A1-4978-47D7-868E-926FB53CC1DF}" presName="compNode" presStyleCnt="0"/>
      <dgm:spPr/>
    </dgm:pt>
    <dgm:pt modelId="{C956F98E-6F43-45F5-B3DD-A6BE8A4D76B1}" type="pres">
      <dgm:prSet presAssocID="{2DA908A1-4978-47D7-868E-926FB53CC1DF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A62E0B5-A71E-4610-9081-E38C467F35BD}" type="pres">
      <dgm:prSet presAssocID="{2DA908A1-4978-47D7-868E-926FB53CC1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380F354-2525-4A36-804D-8938BABADB63}" type="pres">
      <dgm:prSet presAssocID="{2DA908A1-4978-47D7-868E-926FB53CC1DF}" presName="spaceRect" presStyleCnt="0"/>
      <dgm:spPr/>
    </dgm:pt>
    <dgm:pt modelId="{43B14610-3F27-46ED-8A0E-B464DEBFE5D0}" type="pres">
      <dgm:prSet presAssocID="{2DA908A1-4978-47D7-868E-926FB53CC1DF}" presName="textRect" presStyleLbl="revTx" presStyleIdx="1" presStyleCnt="3" custLinFactNeighborY="-16590">
        <dgm:presLayoutVars>
          <dgm:chMax val="1"/>
          <dgm:chPref val="1"/>
        </dgm:presLayoutVars>
      </dgm:prSet>
      <dgm:spPr/>
    </dgm:pt>
    <dgm:pt modelId="{603695E6-85FC-4B10-AB05-90E85D71DCA6}" type="pres">
      <dgm:prSet presAssocID="{1C7FAB81-DD16-49EE-9544-4B85D8D5AD00}" presName="sibTrans" presStyleCnt="0"/>
      <dgm:spPr/>
    </dgm:pt>
    <dgm:pt modelId="{CCBCFE18-2419-430E-B803-A58D715A8344}" type="pres">
      <dgm:prSet presAssocID="{41C2740C-FE24-4B0C-8D38-3F9F08D118A3}" presName="compNode" presStyleCnt="0"/>
      <dgm:spPr/>
    </dgm:pt>
    <dgm:pt modelId="{A775B4CC-D8F3-4A02-AC9C-A70D453D3FC8}" type="pres">
      <dgm:prSet presAssocID="{41C2740C-FE24-4B0C-8D38-3F9F08D118A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02E0215-E5FE-4EAF-B1C3-4BF71A289679}" type="pres">
      <dgm:prSet presAssocID="{41C2740C-FE24-4B0C-8D38-3F9F08D118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2CE858D4-C929-49B3-8367-3A79E53628C5}" type="pres">
      <dgm:prSet presAssocID="{41C2740C-FE24-4B0C-8D38-3F9F08D118A3}" presName="spaceRect" presStyleCnt="0"/>
      <dgm:spPr/>
    </dgm:pt>
    <dgm:pt modelId="{5E7344A6-D539-4CC2-945A-6DC1528C4C5F}" type="pres">
      <dgm:prSet presAssocID="{41C2740C-FE24-4B0C-8D38-3F9F08D118A3}" presName="textRect" presStyleLbl="revTx" presStyleIdx="2" presStyleCnt="3" custLinFactNeighborY="-16590">
        <dgm:presLayoutVars>
          <dgm:chMax val="1"/>
          <dgm:chPref val="1"/>
        </dgm:presLayoutVars>
      </dgm:prSet>
      <dgm:spPr/>
    </dgm:pt>
  </dgm:ptLst>
  <dgm:cxnLst>
    <dgm:cxn modelId="{03142F2F-A170-45A5-87D7-B64B38DCB456}" srcId="{6745658F-E668-4592-B4E3-AE037CE5307C}" destId="{5729EBED-76BC-4568-81EA-04B6711D4D52}" srcOrd="0" destOrd="0" parTransId="{6E96562E-200F-483E-9932-80F9B8DC1FD0}" sibTransId="{95D19252-7E8F-4CDE-970F-D14B24414F83}"/>
    <dgm:cxn modelId="{CDC9E73B-BBC8-437B-BF66-32CCACB92412}" type="presOf" srcId="{41C2740C-FE24-4B0C-8D38-3F9F08D118A3}" destId="{5E7344A6-D539-4CC2-945A-6DC1528C4C5F}" srcOrd="0" destOrd="0" presId="urn:microsoft.com/office/officeart/2018/5/layout/IconLeafLabelList"/>
    <dgm:cxn modelId="{EE01FB5E-BC93-4362-A444-1F508372843E}" srcId="{6745658F-E668-4592-B4E3-AE037CE5307C}" destId="{2DA908A1-4978-47D7-868E-926FB53CC1DF}" srcOrd="1" destOrd="0" parTransId="{5088E74B-1B5C-4684-8D3E-1CC13F9FE77A}" sibTransId="{1C7FAB81-DD16-49EE-9544-4B85D8D5AD00}"/>
    <dgm:cxn modelId="{893AFD45-30FB-455E-807E-A79DE231E7B0}" type="presOf" srcId="{6745658F-E668-4592-B4E3-AE037CE5307C}" destId="{54BECEBF-19D8-4680-8183-B61A7D3AACCF}" srcOrd="0" destOrd="0" presId="urn:microsoft.com/office/officeart/2018/5/layout/IconLeafLabelList"/>
    <dgm:cxn modelId="{E375AF8D-283F-4391-BFCD-F2A47CBBA35E}" srcId="{6745658F-E668-4592-B4E3-AE037CE5307C}" destId="{41C2740C-FE24-4B0C-8D38-3F9F08D118A3}" srcOrd="2" destOrd="0" parTransId="{00AC9C44-32FD-4694-82A1-686223001922}" sibTransId="{D6FFAAC7-7C58-484E-B3F3-32FF5C0B2456}"/>
    <dgm:cxn modelId="{1ECE1296-5F19-4C9B-B03C-A00301FC34FF}" type="presOf" srcId="{2DA908A1-4978-47D7-868E-926FB53CC1DF}" destId="{43B14610-3F27-46ED-8A0E-B464DEBFE5D0}" srcOrd="0" destOrd="0" presId="urn:microsoft.com/office/officeart/2018/5/layout/IconLeafLabelList"/>
    <dgm:cxn modelId="{E4057BBC-4F1F-48EC-8ADA-BCF377402B4B}" type="presOf" srcId="{5729EBED-76BC-4568-81EA-04B6711D4D52}" destId="{F6EADC55-8335-4780-B065-129287515F76}" srcOrd="0" destOrd="0" presId="urn:microsoft.com/office/officeart/2018/5/layout/IconLeafLabelList"/>
    <dgm:cxn modelId="{42EA2C4F-4A9D-4482-B51E-7A0A4B2E8BA9}" type="presParOf" srcId="{54BECEBF-19D8-4680-8183-B61A7D3AACCF}" destId="{3122D1B2-22E6-499B-B29E-B16015D31DAE}" srcOrd="0" destOrd="0" presId="urn:microsoft.com/office/officeart/2018/5/layout/IconLeafLabelList"/>
    <dgm:cxn modelId="{915BCEB3-72B4-4C48-B364-326B6706B16B}" type="presParOf" srcId="{3122D1B2-22E6-499B-B29E-B16015D31DAE}" destId="{5D18DB81-F34F-4E1E-AD84-32A4F4F4D08B}" srcOrd="0" destOrd="0" presId="urn:microsoft.com/office/officeart/2018/5/layout/IconLeafLabelList"/>
    <dgm:cxn modelId="{CEDB3FF3-E52E-47BA-992B-6B02B813F696}" type="presParOf" srcId="{3122D1B2-22E6-499B-B29E-B16015D31DAE}" destId="{D910E95C-5A57-49B0-B066-3A15C6756C88}" srcOrd="1" destOrd="0" presId="urn:microsoft.com/office/officeart/2018/5/layout/IconLeafLabelList"/>
    <dgm:cxn modelId="{85A10594-A6E4-4BA5-A7C6-62DC76069C6C}" type="presParOf" srcId="{3122D1B2-22E6-499B-B29E-B16015D31DAE}" destId="{897EEA7B-0C94-4204-AB68-EAC0BC1364B4}" srcOrd="2" destOrd="0" presId="urn:microsoft.com/office/officeart/2018/5/layout/IconLeafLabelList"/>
    <dgm:cxn modelId="{F2C6AD37-D8AE-4AF0-9C28-8D12303B700F}" type="presParOf" srcId="{3122D1B2-22E6-499B-B29E-B16015D31DAE}" destId="{F6EADC55-8335-4780-B065-129287515F76}" srcOrd="3" destOrd="0" presId="urn:microsoft.com/office/officeart/2018/5/layout/IconLeafLabelList"/>
    <dgm:cxn modelId="{E06E4665-E6CE-472D-960A-5157C8E9CA7C}" type="presParOf" srcId="{54BECEBF-19D8-4680-8183-B61A7D3AACCF}" destId="{361F84AF-77D9-40C6-B450-F6CECFF2D1DB}" srcOrd="1" destOrd="0" presId="urn:microsoft.com/office/officeart/2018/5/layout/IconLeafLabelList"/>
    <dgm:cxn modelId="{4DAD3880-8A4E-4321-9893-5DC8D29E20E1}" type="presParOf" srcId="{54BECEBF-19D8-4680-8183-B61A7D3AACCF}" destId="{A30B175D-B963-4AF9-A115-88DA2DB0800C}" srcOrd="2" destOrd="0" presId="urn:microsoft.com/office/officeart/2018/5/layout/IconLeafLabelList"/>
    <dgm:cxn modelId="{58479F53-E61F-4928-8A63-7917060E7892}" type="presParOf" srcId="{A30B175D-B963-4AF9-A115-88DA2DB0800C}" destId="{C956F98E-6F43-45F5-B3DD-A6BE8A4D76B1}" srcOrd="0" destOrd="0" presId="urn:microsoft.com/office/officeart/2018/5/layout/IconLeafLabelList"/>
    <dgm:cxn modelId="{C19E5606-410B-4D25-8C98-5F05EDB79DB0}" type="presParOf" srcId="{A30B175D-B963-4AF9-A115-88DA2DB0800C}" destId="{7A62E0B5-A71E-4610-9081-E38C467F35BD}" srcOrd="1" destOrd="0" presId="urn:microsoft.com/office/officeart/2018/5/layout/IconLeafLabelList"/>
    <dgm:cxn modelId="{88E9F17D-195F-435B-AD88-819A1F0835D0}" type="presParOf" srcId="{A30B175D-B963-4AF9-A115-88DA2DB0800C}" destId="{F380F354-2525-4A36-804D-8938BABADB63}" srcOrd="2" destOrd="0" presId="urn:microsoft.com/office/officeart/2018/5/layout/IconLeafLabelList"/>
    <dgm:cxn modelId="{4816801C-8C52-425A-9FEF-5FB34C1A2D1D}" type="presParOf" srcId="{A30B175D-B963-4AF9-A115-88DA2DB0800C}" destId="{43B14610-3F27-46ED-8A0E-B464DEBFE5D0}" srcOrd="3" destOrd="0" presId="urn:microsoft.com/office/officeart/2018/5/layout/IconLeafLabelList"/>
    <dgm:cxn modelId="{06F2494E-7A26-46B3-8864-2E9D0F16198A}" type="presParOf" srcId="{54BECEBF-19D8-4680-8183-B61A7D3AACCF}" destId="{603695E6-85FC-4B10-AB05-90E85D71DCA6}" srcOrd="3" destOrd="0" presId="urn:microsoft.com/office/officeart/2018/5/layout/IconLeafLabelList"/>
    <dgm:cxn modelId="{D31F5494-3029-480E-B2EE-540B37A3A306}" type="presParOf" srcId="{54BECEBF-19D8-4680-8183-B61A7D3AACCF}" destId="{CCBCFE18-2419-430E-B803-A58D715A8344}" srcOrd="4" destOrd="0" presId="urn:microsoft.com/office/officeart/2018/5/layout/IconLeafLabelList"/>
    <dgm:cxn modelId="{868F609D-04E1-463C-9E82-9C382FC2006E}" type="presParOf" srcId="{CCBCFE18-2419-430E-B803-A58D715A8344}" destId="{A775B4CC-D8F3-4A02-AC9C-A70D453D3FC8}" srcOrd="0" destOrd="0" presId="urn:microsoft.com/office/officeart/2018/5/layout/IconLeafLabelList"/>
    <dgm:cxn modelId="{84BF1A9A-5C92-44F8-8F88-250F1AF4AB09}" type="presParOf" srcId="{CCBCFE18-2419-430E-B803-A58D715A8344}" destId="{C02E0215-E5FE-4EAF-B1C3-4BF71A289679}" srcOrd="1" destOrd="0" presId="urn:microsoft.com/office/officeart/2018/5/layout/IconLeafLabelList"/>
    <dgm:cxn modelId="{6475AC6A-37C1-4297-B3C9-A853B4D10FF4}" type="presParOf" srcId="{CCBCFE18-2419-430E-B803-A58D715A8344}" destId="{2CE858D4-C929-49B3-8367-3A79E53628C5}" srcOrd="2" destOrd="0" presId="urn:microsoft.com/office/officeart/2018/5/layout/IconLeafLabelList"/>
    <dgm:cxn modelId="{2C5A3991-724F-4B52-9A9B-FE9689BEEC69}" type="presParOf" srcId="{CCBCFE18-2419-430E-B803-A58D715A8344}" destId="{5E7344A6-D539-4CC2-945A-6DC1528C4C5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757B95-544E-4B64-8889-238DA39D4F15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D0185E-9439-4E43-8E8A-CDDB36A1150A}">
      <dgm:prSet/>
      <dgm:spPr/>
      <dgm:t>
        <a:bodyPr/>
        <a:lstStyle/>
        <a:p>
          <a:r>
            <a:rPr lang="en-US"/>
            <a:t>Eat</a:t>
          </a:r>
        </a:p>
      </dgm:t>
    </dgm:pt>
    <dgm:pt modelId="{C58C117C-AB39-47D7-8925-DFE87388CCF1}" type="parTrans" cxnId="{FE44281E-92B0-4CC2-9516-C7AEF1996011}">
      <dgm:prSet/>
      <dgm:spPr/>
      <dgm:t>
        <a:bodyPr/>
        <a:lstStyle/>
        <a:p>
          <a:endParaRPr lang="en-US"/>
        </a:p>
      </dgm:t>
    </dgm:pt>
    <dgm:pt modelId="{5D91627D-8268-42B9-8906-E9D577F6E2B1}" type="sibTrans" cxnId="{FE44281E-92B0-4CC2-9516-C7AEF1996011}">
      <dgm:prSet/>
      <dgm:spPr/>
      <dgm:t>
        <a:bodyPr/>
        <a:lstStyle/>
        <a:p>
          <a:endParaRPr lang="en-US"/>
        </a:p>
      </dgm:t>
    </dgm:pt>
    <dgm:pt modelId="{ADBB7FA5-67F3-4BED-A624-A78E1C8932B1}">
      <dgm:prSet custT="1"/>
      <dgm:spPr/>
      <dgm:t>
        <a:bodyPr/>
        <a:lstStyle/>
        <a:p>
          <a:r>
            <a:rPr lang="en-US" sz="2400" dirty="0"/>
            <a:t>Eat a balanced diet – three meals a day, nutritious foods from a variety of food groups.</a:t>
          </a:r>
        </a:p>
      </dgm:t>
    </dgm:pt>
    <dgm:pt modelId="{F57C8AC0-F916-4D3F-8E5D-E33EED0D98C0}" type="parTrans" cxnId="{C4902F2B-9008-41D6-9E58-133412B6EAE8}">
      <dgm:prSet/>
      <dgm:spPr/>
      <dgm:t>
        <a:bodyPr/>
        <a:lstStyle/>
        <a:p>
          <a:endParaRPr lang="en-US"/>
        </a:p>
      </dgm:t>
    </dgm:pt>
    <dgm:pt modelId="{5BD7493D-FCCC-43FD-ADAF-D422EFE522FC}" type="sibTrans" cxnId="{C4902F2B-9008-41D6-9E58-133412B6EAE8}">
      <dgm:prSet/>
      <dgm:spPr/>
      <dgm:t>
        <a:bodyPr/>
        <a:lstStyle/>
        <a:p>
          <a:endParaRPr lang="en-US"/>
        </a:p>
      </dgm:t>
    </dgm:pt>
    <dgm:pt modelId="{57758B88-5BDF-47A8-93D2-B25DE1533664}">
      <dgm:prSet/>
      <dgm:spPr/>
      <dgm:t>
        <a:bodyPr/>
        <a:lstStyle/>
        <a:p>
          <a:r>
            <a:rPr lang="en-US"/>
            <a:t>Exercise</a:t>
          </a:r>
        </a:p>
      </dgm:t>
    </dgm:pt>
    <dgm:pt modelId="{51CDCFD2-70F0-4B39-877F-4EBCBF08FA9A}" type="parTrans" cxnId="{EF76A190-5F0B-4111-A5B2-C3F86DE629BB}">
      <dgm:prSet/>
      <dgm:spPr/>
      <dgm:t>
        <a:bodyPr/>
        <a:lstStyle/>
        <a:p>
          <a:endParaRPr lang="en-US"/>
        </a:p>
      </dgm:t>
    </dgm:pt>
    <dgm:pt modelId="{412C8771-3264-4552-B73F-739D82BBC5BB}" type="sibTrans" cxnId="{EF76A190-5F0B-4111-A5B2-C3F86DE629BB}">
      <dgm:prSet/>
      <dgm:spPr/>
      <dgm:t>
        <a:bodyPr/>
        <a:lstStyle/>
        <a:p>
          <a:endParaRPr lang="en-US"/>
        </a:p>
      </dgm:t>
    </dgm:pt>
    <dgm:pt modelId="{3E6987C3-D899-448B-8A05-028CA5C36767}">
      <dgm:prSet/>
      <dgm:spPr/>
      <dgm:t>
        <a:bodyPr/>
        <a:lstStyle/>
        <a:p>
          <a:r>
            <a:rPr lang="en-US" dirty="0"/>
            <a:t>Exercise every day.</a:t>
          </a:r>
        </a:p>
      </dgm:t>
    </dgm:pt>
    <dgm:pt modelId="{DCB4C793-3421-4BDA-8C0F-0F89B2E1A719}" type="parTrans" cxnId="{2ED4FA90-223B-427C-BF1A-B8500B5155E3}">
      <dgm:prSet/>
      <dgm:spPr/>
      <dgm:t>
        <a:bodyPr/>
        <a:lstStyle/>
        <a:p>
          <a:endParaRPr lang="en-US"/>
        </a:p>
      </dgm:t>
    </dgm:pt>
    <dgm:pt modelId="{567AF811-9372-4343-9C22-6DD5DBEB75B8}" type="sibTrans" cxnId="{2ED4FA90-223B-427C-BF1A-B8500B5155E3}">
      <dgm:prSet/>
      <dgm:spPr/>
      <dgm:t>
        <a:bodyPr/>
        <a:lstStyle/>
        <a:p>
          <a:endParaRPr lang="en-US"/>
        </a:p>
      </dgm:t>
    </dgm:pt>
    <dgm:pt modelId="{92B42B6E-7435-4E1E-9CB5-D7111BD3052E}">
      <dgm:prSet/>
      <dgm:spPr/>
      <dgm:t>
        <a:bodyPr/>
        <a:lstStyle/>
        <a:p>
          <a:r>
            <a:rPr lang="en-US" dirty="0" err="1"/>
            <a:t>Practise</a:t>
          </a:r>
          <a:endParaRPr lang="en-US" dirty="0"/>
        </a:p>
      </dgm:t>
    </dgm:pt>
    <dgm:pt modelId="{3C555CD5-7693-40AB-8AA2-5B33C9EA196D}" type="parTrans" cxnId="{B8E48D77-8685-485A-A88F-1B3C1889C3FB}">
      <dgm:prSet/>
      <dgm:spPr/>
      <dgm:t>
        <a:bodyPr/>
        <a:lstStyle/>
        <a:p>
          <a:endParaRPr lang="en-US"/>
        </a:p>
      </dgm:t>
    </dgm:pt>
    <dgm:pt modelId="{9B1F6F6F-4F91-4248-B9F4-AFE96B22503F}" type="sibTrans" cxnId="{B8E48D77-8685-485A-A88F-1B3C1889C3FB}">
      <dgm:prSet/>
      <dgm:spPr/>
      <dgm:t>
        <a:bodyPr/>
        <a:lstStyle/>
        <a:p>
          <a:endParaRPr lang="en-US"/>
        </a:p>
      </dgm:t>
    </dgm:pt>
    <dgm:pt modelId="{054BA323-4C0B-4BAE-AF35-40857BCE5A50}">
      <dgm:prSet/>
      <dgm:spPr/>
      <dgm:t>
        <a:bodyPr/>
        <a:lstStyle/>
        <a:p>
          <a:r>
            <a:rPr lang="en-US" dirty="0" err="1"/>
            <a:t>Practise</a:t>
          </a:r>
          <a:r>
            <a:rPr lang="en-US" dirty="0"/>
            <a:t> mindfulness.</a:t>
          </a:r>
        </a:p>
      </dgm:t>
    </dgm:pt>
    <dgm:pt modelId="{2CEEC83A-1209-4761-8050-8CE9171C7E39}" type="parTrans" cxnId="{4FBFDC5D-29F8-4EC2-B521-4399AEFE6481}">
      <dgm:prSet/>
      <dgm:spPr/>
      <dgm:t>
        <a:bodyPr/>
        <a:lstStyle/>
        <a:p>
          <a:endParaRPr lang="en-US"/>
        </a:p>
      </dgm:t>
    </dgm:pt>
    <dgm:pt modelId="{E9B7B42E-B935-4A0D-9FB8-C7C3F167A1DB}" type="sibTrans" cxnId="{4FBFDC5D-29F8-4EC2-B521-4399AEFE6481}">
      <dgm:prSet/>
      <dgm:spPr/>
      <dgm:t>
        <a:bodyPr/>
        <a:lstStyle/>
        <a:p>
          <a:endParaRPr lang="en-US"/>
        </a:p>
      </dgm:t>
    </dgm:pt>
    <dgm:pt modelId="{9AC9A62A-4E3D-412D-A1CA-6CBAC4524C03}">
      <dgm:prSet/>
      <dgm:spPr/>
      <dgm:t>
        <a:bodyPr/>
        <a:lstStyle/>
        <a:p>
          <a:r>
            <a:rPr lang="en-US"/>
            <a:t>Sleep</a:t>
          </a:r>
        </a:p>
      </dgm:t>
    </dgm:pt>
    <dgm:pt modelId="{6EE68B1A-8D72-4DD4-AD57-8F1D372882D9}" type="parTrans" cxnId="{0CFFFF87-6D11-4CAB-A403-4807C1920B33}">
      <dgm:prSet/>
      <dgm:spPr/>
      <dgm:t>
        <a:bodyPr/>
        <a:lstStyle/>
        <a:p>
          <a:endParaRPr lang="en-US"/>
        </a:p>
      </dgm:t>
    </dgm:pt>
    <dgm:pt modelId="{2CF0DC31-E9E2-4B11-9E23-A2BBB73EAFFD}" type="sibTrans" cxnId="{0CFFFF87-6D11-4CAB-A403-4807C1920B33}">
      <dgm:prSet/>
      <dgm:spPr/>
      <dgm:t>
        <a:bodyPr/>
        <a:lstStyle/>
        <a:p>
          <a:endParaRPr lang="en-US"/>
        </a:p>
      </dgm:t>
    </dgm:pt>
    <dgm:pt modelId="{36C2CA69-2FD4-4F6E-851F-F4AB058FCFE8}">
      <dgm:prSet/>
      <dgm:spPr/>
      <dgm:t>
        <a:bodyPr/>
        <a:lstStyle/>
        <a:p>
          <a:r>
            <a:rPr lang="en-US" dirty="0"/>
            <a:t>Sleep for 8-10 hours every night.</a:t>
          </a:r>
        </a:p>
      </dgm:t>
    </dgm:pt>
    <dgm:pt modelId="{9351C5D8-C0CC-4030-943B-1640992708BE}" type="parTrans" cxnId="{ADE5ECC1-8914-4021-AF06-CAA00EF3D899}">
      <dgm:prSet/>
      <dgm:spPr/>
      <dgm:t>
        <a:bodyPr/>
        <a:lstStyle/>
        <a:p>
          <a:endParaRPr lang="en-US"/>
        </a:p>
      </dgm:t>
    </dgm:pt>
    <dgm:pt modelId="{89133C46-D1A2-4094-A0F8-5BB46DDFCE7C}" type="sibTrans" cxnId="{ADE5ECC1-8914-4021-AF06-CAA00EF3D899}">
      <dgm:prSet/>
      <dgm:spPr/>
      <dgm:t>
        <a:bodyPr/>
        <a:lstStyle/>
        <a:p>
          <a:endParaRPr lang="en-US"/>
        </a:p>
      </dgm:t>
    </dgm:pt>
    <dgm:pt modelId="{FE8BAC94-2ECA-4497-8455-C8511A416298}" type="pres">
      <dgm:prSet presAssocID="{84757B95-544E-4B64-8889-238DA39D4F15}" presName="Name0" presStyleCnt="0">
        <dgm:presLayoutVars>
          <dgm:dir/>
          <dgm:animLvl val="lvl"/>
          <dgm:resizeHandles val="exact"/>
        </dgm:presLayoutVars>
      </dgm:prSet>
      <dgm:spPr/>
    </dgm:pt>
    <dgm:pt modelId="{931A2AD2-DF53-4642-ADFB-018EC4624EEE}" type="pres">
      <dgm:prSet presAssocID="{77D0185E-9439-4E43-8E8A-CDDB36A1150A}" presName="linNode" presStyleCnt="0"/>
      <dgm:spPr/>
    </dgm:pt>
    <dgm:pt modelId="{9A3DEC16-D758-423E-A44A-A0C96CC87A02}" type="pres">
      <dgm:prSet presAssocID="{77D0185E-9439-4E43-8E8A-CDDB36A1150A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0024DB44-9062-4AE5-B831-DA565336AF54}" type="pres">
      <dgm:prSet presAssocID="{77D0185E-9439-4E43-8E8A-CDDB36A1150A}" presName="descendantText" presStyleLbl="alignAccFollowNode1" presStyleIdx="0" presStyleCnt="4">
        <dgm:presLayoutVars>
          <dgm:bulletEnabled/>
        </dgm:presLayoutVars>
      </dgm:prSet>
      <dgm:spPr/>
    </dgm:pt>
    <dgm:pt modelId="{6F632847-71D5-4666-AD42-913BEE618858}" type="pres">
      <dgm:prSet presAssocID="{5D91627D-8268-42B9-8906-E9D577F6E2B1}" presName="sp" presStyleCnt="0"/>
      <dgm:spPr/>
    </dgm:pt>
    <dgm:pt modelId="{1BC1B0AE-D098-4FD2-8C7B-C7B76579245D}" type="pres">
      <dgm:prSet presAssocID="{57758B88-5BDF-47A8-93D2-B25DE1533664}" presName="linNode" presStyleCnt="0"/>
      <dgm:spPr/>
    </dgm:pt>
    <dgm:pt modelId="{63B5A06F-278C-49F7-9C67-CC22370833CE}" type="pres">
      <dgm:prSet presAssocID="{57758B88-5BDF-47A8-93D2-B25DE1533664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E82E9BCD-E9EA-4AC3-8AD3-9ABD5E558DD7}" type="pres">
      <dgm:prSet presAssocID="{57758B88-5BDF-47A8-93D2-B25DE1533664}" presName="descendantText" presStyleLbl="alignAccFollowNode1" presStyleIdx="1" presStyleCnt="4">
        <dgm:presLayoutVars>
          <dgm:bulletEnabled/>
        </dgm:presLayoutVars>
      </dgm:prSet>
      <dgm:spPr/>
    </dgm:pt>
    <dgm:pt modelId="{CF79D9D7-0CD0-4F61-A40A-4A1C153FBA0C}" type="pres">
      <dgm:prSet presAssocID="{412C8771-3264-4552-B73F-739D82BBC5BB}" presName="sp" presStyleCnt="0"/>
      <dgm:spPr/>
    </dgm:pt>
    <dgm:pt modelId="{18D4529C-6575-45A9-B02F-47C70AF2ADDC}" type="pres">
      <dgm:prSet presAssocID="{92B42B6E-7435-4E1E-9CB5-D7111BD3052E}" presName="linNode" presStyleCnt="0"/>
      <dgm:spPr/>
    </dgm:pt>
    <dgm:pt modelId="{3B3BBF4E-CCEE-4D90-8CD6-31B3C4E8E463}" type="pres">
      <dgm:prSet presAssocID="{92B42B6E-7435-4E1E-9CB5-D7111BD3052E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4C724CC2-1E9A-463A-9BDB-1CF62D844E74}" type="pres">
      <dgm:prSet presAssocID="{92B42B6E-7435-4E1E-9CB5-D7111BD3052E}" presName="descendantText" presStyleLbl="alignAccFollowNode1" presStyleIdx="2" presStyleCnt="4">
        <dgm:presLayoutVars>
          <dgm:bulletEnabled/>
        </dgm:presLayoutVars>
      </dgm:prSet>
      <dgm:spPr/>
    </dgm:pt>
    <dgm:pt modelId="{A8408C35-F123-4EEE-B185-F12976EA951E}" type="pres">
      <dgm:prSet presAssocID="{9B1F6F6F-4F91-4248-B9F4-AFE96B22503F}" presName="sp" presStyleCnt="0"/>
      <dgm:spPr/>
    </dgm:pt>
    <dgm:pt modelId="{04867E94-9D47-4972-8FEA-44B7D13B5BAC}" type="pres">
      <dgm:prSet presAssocID="{9AC9A62A-4E3D-412D-A1CA-6CBAC4524C03}" presName="linNode" presStyleCnt="0"/>
      <dgm:spPr/>
    </dgm:pt>
    <dgm:pt modelId="{7C002354-B2F1-42BE-A9DB-16D5FC5FF0EC}" type="pres">
      <dgm:prSet presAssocID="{9AC9A62A-4E3D-412D-A1CA-6CBAC4524C03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D0F8F660-526E-4D5E-B796-A76B7AE3315F}" type="pres">
      <dgm:prSet presAssocID="{9AC9A62A-4E3D-412D-A1CA-6CBAC4524C03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8BB3D71A-4584-477E-969E-496727158C09}" type="presOf" srcId="{9AC9A62A-4E3D-412D-A1CA-6CBAC4524C03}" destId="{7C002354-B2F1-42BE-A9DB-16D5FC5FF0EC}" srcOrd="0" destOrd="0" presId="urn:microsoft.com/office/officeart/2016/7/layout/VerticalSolidActionList"/>
    <dgm:cxn modelId="{FE44281E-92B0-4CC2-9516-C7AEF1996011}" srcId="{84757B95-544E-4B64-8889-238DA39D4F15}" destId="{77D0185E-9439-4E43-8E8A-CDDB36A1150A}" srcOrd="0" destOrd="0" parTransId="{C58C117C-AB39-47D7-8925-DFE87388CCF1}" sibTransId="{5D91627D-8268-42B9-8906-E9D577F6E2B1}"/>
    <dgm:cxn modelId="{88278125-062F-44AB-B049-689733AC554F}" type="presOf" srcId="{77D0185E-9439-4E43-8E8A-CDDB36A1150A}" destId="{9A3DEC16-D758-423E-A44A-A0C96CC87A02}" srcOrd="0" destOrd="0" presId="urn:microsoft.com/office/officeart/2016/7/layout/VerticalSolidActionList"/>
    <dgm:cxn modelId="{41BA3426-8050-4DEA-BFFA-CBC94228EA54}" type="presOf" srcId="{3E6987C3-D899-448B-8A05-028CA5C36767}" destId="{E82E9BCD-E9EA-4AC3-8AD3-9ABD5E558DD7}" srcOrd="0" destOrd="0" presId="urn:microsoft.com/office/officeart/2016/7/layout/VerticalSolidActionList"/>
    <dgm:cxn modelId="{C4902F2B-9008-41D6-9E58-133412B6EAE8}" srcId="{77D0185E-9439-4E43-8E8A-CDDB36A1150A}" destId="{ADBB7FA5-67F3-4BED-A624-A78E1C8932B1}" srcOrd="0" destOrd="0" parTransId="{F57C8AC0-F916-4D3F-8E5D-E33EED0D98C0}" sibTransId="{5BD7493D-FCCC-43FD-ADAF-D422EFE522FC}"/>
    <dgm:cxn modelId="{4FBFDC5D-29F8-4EC2-B521-4399AEFE6481}" srcId="{92B42B6E-7435-4E1E-9CB5-D7111BD3052E}" destId="{054BA323-4C0B-4BAE-AF35-40857BCE5A50}" srcOrd="0" destOrd="0" parTransId="{2CEEC83A-1209-4761-8050-8CE9171C7E39}" sibTransId="{E9B7B42E-B935-4A0D-9FB8-C7C3F167A1DB}"/>
    <dgm:cxn modelId="{B8E48D77-8685-485A-A88F-1B3C1889C3FB}" srcId="{84757B95-544E-4B64-8889-238DA39D4F15}" destId="{92B42B6E-7435-4E1E-9CB5-D7111BD3052E}" srcOrd="2" destOrd="0" parTransId="{3C555CD5-7693-40AB-8AA2-5B33C9EA196D}" sibTransId="{9B1F6F6F-4F91-4248-B9F4-AFE96B22503F}"/>
    <dgm:cxn modelId="{0CFFFF87-6D11-4CAB-A403-4807C1920B33}" srcId="{84757B95-544E-4B64-8889-238DA39D4F15}" destId="{9AC9A62A-4E3D-412D-A1CA-6CBAC4524C03}" srcOrd="3" destOrd="0" parTransId="{6EE68B1A-8D72-4DD4-AD57-8F1D372882D9}" sibTransId="{2CF0DC31-E9E2-4B11-9E23-A2BBB73EAFFD}"/>
    <dgm:cxn modelId="{EF76A190-5F0B-4111-A5B2-C3F86DE629BB}" srcId="{84757B95-544E-4B64-8889-238DA39D4F15}" destId="{57758B88-5BDF-47A8-93D2-B25DE1533664}" srcOrd="1" destOrd="0" parTransId="{51CDCFD2-70F0-4B39-877F-4EBCBF08FA9A}" sibTransId="{412C8771-3264-4552-B73F-739D82BBC5BB}"/>
    <dgm:cxn modelId="{2ED4FA90-223B-427C-BF1A-B8500B5155E3}" srcId="{57758B88-5BDF-47A8-93D2-B25DE1533664}" destId="{3E6987C3-D899-448B-8A05-028CA5C36767}" srcOrd="0" destOrd="0" parTransId="{DCB4C793-3421-4BDA-8C0F-0F89B2E1A719}" sibTransId="{567AF811-9372-4343-9C22-6DD5DBEB75B8}"/>
    <dgm:cxn modelId="{27750DA8-3AD7-4B59-B6E1-82D679A2BEB7}" type="presOf" srcId="{054BA323-4C0B-4BAE-AF35-40857BCE5A50}" destId="{4C724CC2-1E9A-463A-9BDB-1CF62D844E74}" srcOrd="0" destOrd="0" presId="urn:microsoft.com/office/officeart/2016/7/layout/VerticalSolidActionList"/>
    <dgm:cxn modelId="{F817D6AD-6154-47F3-8BB9-751418A67BBE}" type="presOf" srcId="{36C2CA69-2FD4-4F6E-851F-F4AB058FCFE8}" destId="{D0F8F660-526E-4D5E-B796-A76B7AE3315F}" srcOrd="0" destOrd="0" presId="urn:microsoft.com/office/officeart/2016/7/layout/VerticalSolidActionList"/>
    <dgm:cxn modelId="{A6496DB9-FFAA-47A6-9E18-2B4CD0CEF16E}" type="presOf" srcId="{ADBB7FA5-67F3-4BED-A624-A78E1C8932B1}" destId="{0024DB44-9062-4AE5-B831-DA565336AF54}" srcOrd="0" destOrd="0" presId="urn:microsoft.com/office/officeart/2016/7/layout/VerticalSolidActionList"/>
    <dgm:cxn modelId="{ADE5ECC1-8914-4021-AF06-CAA00EF3D899}" srcId="{9AC9A62A-4E3D-412D-A1CA-6CBAC4524C03}" destId="{36C2CA69-2FD4-4F6E-851F-F4AB058FCFE8}" srcOrd="0" destOrd="0" parTransId="{9351C5D8-C0CC-4030-943B-1640992708BE}" sibTransId="{89133C46-D1A2-4094-A0F8-5BB46DDFCE7C}"/>
    <dgm:cxn modelId="{2E7983D9-1356-4EB4-948C-22AFBD4BF8FB}" type="presOf" srcId="{57758B88-5BDF-47A8-93D2-B25DE1533664}" destId="{63B5A06F-278C-49F7-9C67-CC22370833CE}" srcOrd="0" destOrd="0" presId="urn:microsoft.com/office/officeart/2016/7/layout/VerticalSolidActionList"/>
    <dgm:cxn modelId="{22E952F0-2741-471D-B975-1432ACFD7471}" type="presOf" srcId="{92B42B6E-7435-4E1E-9CB5-D7111BD3052E}" destId="{3B3BBF4E-CCEE-4D90-8CD6-31B3C4E8E463}" srcOrd="0" destOrd="0" presId="urn:microsoft.com/office/officeart/2016/7/layout/VerticalSolidActionList"/>
    <dgm:cxn modelId="{2BC782F4-20F0-41E8-8613-B32EE2911B60}" type="presOf" srcId="{84757B95-544E-4B64-8889-238DA39D4F15}" destId="{FE8BAC94-2ECA-4497-8455-C8511A416298}" srcOrd="0" destOrd="0" presId="urn:microsoft.com/office/officeart/2016/7/layout/VerticalSolidActionList"/>
    <dgm:cxn modelId="{AC13880D-EF68-416C-AC12-B35F350A04E2}" type="presParOf" srcId="{FE8BAC94-2ECA-4497-8455-C8511A416298}" destId="{931A2AD2-DF53-4642-ADFB-018EC4624EEE}" srcOrd="0" destOrd="0" presId="urn:microsoft.com/office/officeart/2016/7/layout/VerticalSolidActionList"/>
    <dgm:cxn modelId="{0D252B51-3586-4243-B87D-85FC75AC7890}" type="presParOf" srcId="{931A2AD2-DF53-4642-ADFB-018EC4624EEE}" destId="{9A3DEC16-D758-423E-A44A-A0C96CC87A02}" srcOrd="0" destOrd="0" presId="urn:microsoft.com/office/officeart/2016/7/layout/VerticalSolidActionList"/>
    <dgm:cxn modelId="{C39940D3-7792-491A-97A2-A53BB3A8BA24}" type="presParOf" srcId="{931A2AD2-DF53-4642-ADFB-018EC4624EEE}" destId="{0024DB44-9062-4AE5-B831-DA565336AF54}" srcOrd="1" destOrd="0" presId="urn:microsoft.com/office/officeart/2016/7/layout/VerticalSolidActionList"/>
    <dgm:cxn modelId="{B07FBF69-E331-4041-B393-883F084FFBC5}" type="presParOf" srcId="{FE8BAC94-2ECA-4497-8455-C8511A416298}" destId="{6F632847-71D5-4666-AD42-913BEE618858}" srcOrd="1" destOrd="0" presId="urn:microsoft.com/office/officeart/2016/7/layout/VerticalSolidActionList"/>
    <dgm:cxn modelId="{0A7787A3-82B8-4BEA-A042-483EE4460F13}" type="presParOf" srcId="{FE8BAC94-2ECA-4497-8455-C8511A416298}" destId="{1BC1B0AE-D098-4FD2-8C7B-C7B76579245D}" srcOrd="2" destOrd="0" presId="urn:microsoft.com/office/officeart/2016/7/layout/VerticalSolidActionList"/>
    <dgm:cxn modelId="{77FCF2E8-B536-4799-A26C-A670E5D129D7}" type="presParOf" srcId="{1BC1B0AE-D098-4FD2-8C7B-C7B76579245D}" destId="{63B5A06F-278C-49F7-9C67-CC22370833CE}" srcOrd="0" destOrd="0" presId="urn:microsoft.com/office/officeart/2016/7/layout/VerticalSolidActionList"/>
    <dgm:cxn modelId="{20D5E078-020D-4499-BD18-3B7F71DF4418}" type="presParOf" srcId="{1BC1B0AE-D098-4FD2-8C7B-C7B76579245D}" destId="{E82E9BCD-E9EA-4AC3-8AD3-9ABD5E558DD7}" srcOrd="1" destOrd="0" presId="urn:microsoft.com/office/officeart/2016/7/layout/VerticalSolidActionList"/>
    <dgm:cxn modelId="{369E35B8-3C46-4D62-B1E7-A8D68D2A0113}" type="presParOf" srcId="{FE8BAC94-2ECA-4497-8455-C8511A416298}" destId="{CF79D9D7-0CD0-4F61-A40A-4A1C153FBA0C}" srcOrd="3" destOrd="0" presId="urn:microsoft.com/office/officeart/2016/7/layout/VerticalSolidActionList"/>
    <dgm:cxn modelId="{7D758154-8317-4250-8930-EC24F0380EAD}" type="presParOf" srcId="{FE8BAC94-2ECA-4497-8455-C8511A416298}" destId="{18D4529C-6575-45A9-B02F-47C70AF2ADDC}" srcOrd="4" destOrd="0" presId="urn:microsoft.com/office/officeart/2016/7/layout/VerticalSolidActionList"/>
    <dgm:cxn modelId="{0A5E160A-5055-4479-A7D0-2C239698E726}" type="presParOf" srcId="{18D4529C-6575-45A9-B02F-47C70AF2ADDC}" destId="{3B3BBF4E-CCEE-4D90-8CD6-31B3C4E8E463}" srcOrd="0" destOrd="0" presId="urn:microsoft.com/office/officeart/2016/7/layout/VerticalSolidActionList"/>
    <dgm:cxn modelId="{8ECDAAF6-1EBB-4173-B4ED-DFFC47552E8B}" type="presParOf" srcId="{18D4529C-6575-45A9-B02F-47C70AF2ADDC}" destId="{4C724CC2-1E9A-463A-9BDB-1CF62D844E74}" srcOrd="1" destOrd="0" presId="urn:microsoft.com/office/officeart/2016/7/layout/VerticalSolidActionList"/>
    <dgm:cxn modelId="{7F5FD660-3E54-46AF-8B91-6CF92FF41B31}" type="presParOf" srcId="{FE8BAC94-2ECA-4497-8455-C8511A416298}" destId="{A8408C35-F123-4EEE-B185-F12976EA951E}" srcOrd="5" destOrd="0" presId="urn:microsoft.com/office/officeart/2016/7/layout/VerticalSolidActionList"/>
    <dgm:cxn modelId="{6DB9433D-7779-45BA-AC56-9D2F3B923D22}" type="presParOf" srcId="{FE8BAC94-2ECA-4497-8455-C8511A416298}" destId="{04867E94-9D47-4972-8FEA-44B7D13B5BAC}" srcOrd="6" destOrd="0" presId="urn:microsoft.com/office/officeart/2016/7/layout/VerticalSolidActionList"/>
    <dgm:cxn modelId="{F6C3FF5F-5BDE-4C6F-8CE2-B0551752FA19}" type="presParOf" srcId="{04867E94-9D47-4972-8FEA-44B7D13B5BAC}" destId="{7C002354-B2F1-42BE-A9DB-16D5FC5FF0EC}" srcOrd="0" destOrd="0" presId="urn:microsoft.com/office/officeart/2016/7/layout/VerticalSolidActionList"/>
    <dgm:cxn modelId="{C20C851E-4BE2-4EBC-982A-532B8EFAFB52}" type="presParOf" srcId="{04867E94-9D47-4972-8FEA-44B7D13B5BAC}" destId="{D0F8F660-526E-4D5E-B796-A76B7AE3315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F9A797-2F42-421D-8C8C-3B9E3702C5C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DECD82-6AED-4163-8149-633A0EAB3C6A}">
      <dgm:prSet custT="1"/>
      <dgm:spPr/>
      <dgm:t>
        <a:bodyPr/>
        <a:lstStyle/>
        <a:p>
          <a:r>
            <a:rPr lang="en-US" sz="2400" dirty="0"/>
            <a:t>Being resilient is having the ability to manage the ups and downs of everyday life with </a:t>
          </a:r>
          <a:br>
            <a:rPr lang="en-US" sz="2400" dirty="0"/>
          </a:br>
          <a:r>
            <a:rPr lang="en-US" sz="2400" dirty="0"/>
            <a:t>the skills and tools we have available to us. </a:t>
          </a:r>
        </a:p>
      </dgm:t>
    </dgm:pt>
    <dgm:pt modelId="{D813D081-950F-485F-BE07-4C28108D6899}" type="parTrans" cxnId="{72A07C6C-A330-4D6F-BDD3-FB627C6BD143}">
      <dgm:prSet/>
      <dgm:spPr/>
      <dgm:t>
        <a:bodyPr/>
        <a:lstStyle/>
        <a:p>
          <a:endParaRPr lang="en-US"/>
        </a:p>
      </dgm:t>
    </dgm:pt>
    <dgm:pt modelId="{89706195-0F86-4976-86CA-70EA476A689A}" type="sibTrans" cxnId="{72A07C6C-A330-4D6F-BDD3-FB627C6BD143}">
      <dgm:prSet/>
      <dgm:spPr/>
      <dgm:t>
        <a:bodyPr/>
        <a:lstStyle/>
        <a:p>
          <a:endParaRPr lang="en-US"/>
        </a:p>
      </dgm:t>
    </dgm:pt>
    <dgm:pt modelId="{F8AE0172-E1D5-47C3-AFCE-03F2B74A6E8E}">
      <dgm:prSet custT="1"/>
      <dgm:spPr/>
      <dgm:t>
        <a:bodyPr/>
        <a:lstStyle/>
        <a:p>
          <a:r>
            <a:rPr lang="en-US" sz="2400" dirty="0"/>
            <a:t>Being resilient is not just surviving but thriving after difficult or challenging times. </a:t>
          </a:r>
        </a:p>
      </dgm:t>
    </dgm:pt>
    <dgm:pt modelId="{44903A6C-C760-45E7-9E9A-C587F43D2DF2}" type="parTrans" cxnId="{6B694A97-6137-49BD-B2A2-231ABDB1B93C}">
      <dgm:prSet/>
      <dgm:spPr/>
      <dgm:t>
        <a:bodyPr/>
        <a:lstStyle/>
        <a:p>
          <a:endParaRPr lang="en-US"/>
        </a:p>
      </dgm:t>
    </dgm:pt>
    <dgm:pt modelId="{DB3FA48C-1AE0-42D9-9F94-8CE0F0619F0F}" type="sibTrans" cxnId="{6B694A97-6137-49BD-B2A2-231ABDB1B93C}">
      <dgm:prSet/>
      <dgm:spPr/>
      <dgm:t>
        <a:bodyPr/>
        <a:lstStyle/>
        <a:p>
          <a:endParaRPr lang="en-US"/>
        </a:p>
      </dgm:t>
    </dgm:pt>
    <dgm:pt modelId="{AEBD5A04-9804-4F2E-BE28-83C3517E1A65}">
      <dgm:prSet custT="1"/>
      <dgm:spPr/>
      <dgm:t>
        <a:bodyPr/>
        <a:lstStyle/>
        <a:p>
          <a:r>
            <a:rPr lang="en-US" sz="2400" dirty="0"/>
            <a:t>Being resilient is being able </a:t>
          </a:r>
          <a:br>
            <a:rPr lang="en-US" sz="2400" dirty="0"/>
          </a:br>
          <a:r>
            <a:rPr lang="en-US" sz="2400" dirty="0"/>
            <a:t>to bounce back after </a:t>
          </a:r>
          <a:br>
            <a:rPr lang="en-US" sz="2400" dirty="0"/>
          </a:br>
          <a:r>
            <a:rPr lang="en-US" sz="2400" dirty="0"/>
            <a:t>tragedy and loss. </a:t>
          </a:r>
        </a:p>
      </dgm:t>
    </dgm:pt>
    <dgm:pt modelId="{8179F632-267F-429F-BF5D-6E11571CFDA7}" type="parTrans" cxnId="{9F7A5AB7-AA87-44B2-B726-57E1CD2D4A11}">
      <dgm:prSet/>
      <dgm:spPr/>
      <dgm:t>
        <a:bodyPr/>
        <a:lstStyle/>
        <a:p>
          <a:endParaRPr lang="en-US"/>
        </a:p>
      </dgm:t>
    </dgm:pt>
    <dgm:pt modelId="{80BBD01C-E19C-4973-9203-EB7873B6FB65}" type="sibTrans" cxnId="{9F7A5AB7-AA87-44B2-B726-57E1CD2D4A11}">
      <dgm:prSet/>
      <dgm:spPr/>
      <dgm:t>
        <a:bodyPr/>
        <a:lstStyle/>
        <a:p>
          <a:endParaRPr lang="en-US"/>
        </a:p>
      </dgm:t>
    </dgm:pt>
    <dgm:pt modelId="{56D34848-FE8B-4122-9B18-E54BF35F33DD}">
      <dgm:prSet custT="1"/>
      <dgm:spPr/>
      <dgm:t>
        <a:bodyPr/>
        <a:lstStyle/>
        <a:p>
          <a:r>
            <a:rPr lang="en-US" sz="2400" dirty="0"/>
            <a:t>The Resilient Zone is when </a:t>
          </a:r>
          <a:br>
            <a:rPr lang="en-US" sz="2400" dirty="0"/>
          </a:br>
          <a:r>
            <a:rPr lang="en-US" sz="2400" dirty="0"/>
            <a:t>our bodies and minds are in </a:t>
          </a:r>
          <a:br>
            <a:rPr lang="en-US" sz="2400" dirty="0"/>
          </a:br>
          <a:r>
            <a:rPr lang="en-US" sz="2400" dirty="0"/>
            <a:t>a state of wellbeing so we </a:t>
          </a:r>
          <a:br>
            <a:rPr lang="en-US" sz="2400" dirty="0"/>
          </a:br>
          <a:r>
            <a:rPr lang="en-US" sz="2400" dirty="0"/>
            <a:t>can manage our emotions </a:t>
          </a:r>
          <a:br>
            <a:rPr lang="en-US" sz="2400" dirty="0"/>
          </a:br>
          <a:r>
            <a:rPr lang="en-US" sz="2400" dirty="0"/>
            <a:t>the best we can. </a:t>
          </a:r>
        </a:p>
      </dgm:t>
    </dgm:pt>
    <dgm:pt modelId="{E633EFE6-B446-420D-A4DB-A765971F4AF8}" type="parTrans" cxnId="{ED4FA12F-32AD-4CCF-9F3B-7EC1D0DC6E99}">
      <dgm:prSet/>
      <dgm:spPr/>
      <dgm:t>
        <a:bodyPr/>
        <a:lstStyle/>
        <a:p>
          <a:endParaRPr lang="en-US"/>
        </a:p>
      </dgm:t>
    </dgm:pt>
    <dgm:pt modelId="{010F210B-ED36-45B2-8FE4-25066EDE9167}" type="sibTrans" cxnId="{ED4FA12F-32AD-4CCF-9F3B-7EC1D0DC6E99}">
      <dgm:prSet/>
      <dgm:spPr/>
      <dgm:t>
        <a:bodyPr/>
        <a:lstStyle/>
        <a:p>
          <a:endParaRPr lang="en-US"/>
        </a:p>
      </dgm:t>
    </dgm:pt>
    <dgm:pt modelId="{9E70B5B5-BB99-45F1-807A-35760C08AC45}" type="pres">
      <dgm:prSet presAssocID="{37F9A797-2F42-421D-8C8C-3B9E3702C5C8}" presName="diagram" presStyleCnt="0">
        <dgm:presLayoutVars>
          <dgm:dir/>
          <dgm:resizeHandles val="exact"/>
        </dgm:presLayoutVars>
      </dgm:prSet>
      <dgm:spPr/>
    </dgm:pt>
    <dgm:pt modelId="{5EEE2C43-F08E-42C7-B030-AE9AE255FF8C}" type="pres">
      <dgm:prSet presAssocID="{57DECD82-6AED-4163-8149-633A0EAB3C6A}" presName="node" presStyleLbl="node1" presStyleIdx="0" presStyleCnt="4" custScaleX="119966">
        <dgm:presLayoutVars>
          <dgm:bulletEnabled val="1"/>
        </dgm:presLayoutVars>
      </dgm:prSet>
      <dgm:spPr/>
    </dgm:pt>
    <dgm:pt modelId="{BA08FAED-EFB3-4E32-9563-3AE2E3AD1E29}" type="pres">
      <dgm:prSet presAssocID="{89706195-0F86-4976-86CA-70EA476A689A}" presName="sibTrans" presStyleCnt="0"/>
      <dgm:spPr/>
    </dgm:pt>
    <dgm:pt modelId="{3F9CA463-61C0-42A1-A6D4-BCEABB72FB57}" type="pres">
      <dgm:prSet presAssocID="{F8AE0172-E1D5-47C3-AFCE-03F2B74A6E8E}" presName="node" presStyleLbl="node1" presStyleIdx="1" presStyleCnt="4" custScaleX="117825">
        <dgm:presLayoutVars>
          <dgm:bulletEnabled val="1"/>
        </dgm:presLayoutVars>
      </dgm:prSet>
      <dgm:spPr/>
    </dgm:pt>
    <dgm:pt modelId="{B9E8B7B2-51BD-4C5D-A078-17FB02BC820F}" type="pres">
      <dgm:prSet presAssocID="{DB3FA48C-1AE0-42D9-9F94-8CE0F0619F0F}" presName="sibTrans" presStyleCnt="0"/>
      <dgm:spPr/>
    </dgm:pt>
    <dgm:pt modelId="{F3711FDD-0680-44FE-A629-4A7F77147749}" type="pres">
      <dgm:prSet presAssocID="{AEBD5A04-9804-4F2E-BE28-83C3517E1A65}" presName="node" presStyleLbl="node1" presStyleIdx="2" presStyleCnt="4" custScaleX="119936">
        <dgm:presLayoutVars>
          <dgm:bulletEnabled val="1"/>
        </dgm:presLayoutVars>
      </dgm:prSet>
      <dgm:spPr/>
    </dgm:pt>
    <dgm:pt modelId="{E1C331C3-CED1-4382-A646-2D448C6672F0}" type="pres">
      <dgm:prSet presAssocID="{80BBD01C-E19C-4973-9203-EB7873B6FB65}" presName="sibTrans" presStyleCnt="0"/>
      <dgm:spPr/>
    </dgm:pt>
    <dgm:pt modelId="{1DEEC957-B1B9-4E30-AA74-7B2AC34253AA}" type="pres">
      <dgm:prSet presAssocID="{56D34848-FE8B-4122-9B18-E54BF35F33DD}" presName="node" presStyleLbl="node1" presStyleIdx="3" presStyleCnt="4" custScaleX="116163">
        <dgm:presLayoutVars>
          <dgm:bulletEnabled val="1"/>
        </dgm:presLayoutVars>
      </dgm:prSet>
      <dgm:spPr/>
    </dgm:pt>
  </dgm:ptLst>
  <dgm:cxnLst>
    <dgm:cxn modelId="{BF4DF528-3D32-4054-8A0D-A4CFF7AAD1CE}" type="presOf" srcId="{56D34848-FE8B-4122-9B18-E54BF35F33DD}" destId="{1DEEC957-B1B9-4E30-AA74-7B2AC34253AA}" srcOrd="0" destOrd="0" presId="urn:microsoft.com/office/officeart/2005/8/layout/default"/>
    <dgm:cxn modelId="{ED4FA12F-32AD-4CCF-9F3B-7EC1D0DC6E99}" srcId="{37F9A797-2F42-421D-8C8C-3B9E3702C5C8}" destId="{56D34848-FE8B-4122-9B18-E54BF35F33DD}" srcOrd="3" destOrd="0" parTransId="{E633EFE6-B446-420D-A4DB-A765971F4AF8}" sibTransId="{010F210B-ED36-45B2-8FE4-25066EDE9167}"/>
    <dgm:cxn modelId="{5162ED5B-1A0B-42CB-A39A-F35E1AD5B9F6}" type="presOf" srcId="{57DECD82-6AED-4163-8149-633A0EAB3C6A}" destId="{5EEE2C43-F08E-42C7-B030-AE9AE255FF8C}" srcOrd="0" destOrd="0" presId="urn:microsoft.com/office/officeart/2005/8/layout/default"/>
    <dgm:cxn modelId="{72A07C6C-A330-4D6F-BDD3-FB627C6BD143}" srcId="{37F9A797-2F42-421D-8C8C-3B9E3702C5C8}" destId="{57DECD82-6AED-4163-8149-633A0EAB3C6A}" srcOrd="0" destOrd="0" parTransId="{D813D081-950F-485F-BE07-4C28108D6899}" sibTransId="{89706195-0F86-4976-86CA-70EA476A689A}"/>
    <dgm:cxn modelId="{4ED3FF8D-DE0D-4359-B70D-B9B8C1DFC1DF}" type="presOf" srcId="{AEBD5A04-9804-4F2E-BE28-83C3517E1A65}" destId="{F3711FDD-0680-44FE-A629-4A7F77147749}" srcOrd="0" destOrd="0" presId="urn:microsoft.com/office/officeart/2005/8/layout/default"/>
    <dgm:cxn modelId="{6B694A97-6137-49BD-B2A2-231ABDB1B93C}" srcId="{37F9A797-2F42-421D-8C8C-3B9E3702C5C8}" destId="{F8AE0172-E1D5-47C3-AFCE-03F2B74A6E8E}" srcOrd="1" destOrd="0" parTransId="{44903A6C-C760-45E7-9E9A-C587F43D2DF2}" sibTransId="{DB3FA48C-1AE0-42D9-9F94-8CE0F0619F0F}"/>
    <dgm:cxn modelId="{B2A35A9A-CDC0-4F6A-A893-8A3A891F8973}" type="presOf" srcId="{37F9A797-2F42-421D-8C8C-3B9E3702C5C8}" destId="{9E70B5B5-BB99-45F1-807A-35760C08AC45}" srcOrd="0" destOrd="0" presId="urn:microsoft.com/office/officeart/2005/8/layout/default"/>
    <dgm:cxn modelId="{9F7A5AB7-AA87-44B2-B726-57E1CD2D4A11}" srcId="{37F9A797-2F42-421D-8C8C-3B9E3702C5C8}" destId="{AEBD5A04-9804-4F2E-BE28-83C3517E1A65}" srcOrd="2" destOrd="0" parTransId="{8179F632-267F-429F-BF5D-6E11571CFDA7}" sibTransId="{80BBD01C-E19C-4973-9203-EB7873B6FB65}"/>
    <dgm:cxn modelId="{4E9CF9FC-18F9-4F6B-A520-760ABB0C00FE}" type="presOf" srcId="{F8AE0172-E1D5-47C3-AFCE-03F2B74A6E8E}" destId="{3F9CA463-61C0-42A1-A6D4-BCEABB72FB57}" srcOrd="0" destOrd="0" presId="urn:microsoft.com/office/officeart/2005/8/layout/default"/>
    <dgm:cxn modelId="{CDB7CB54-2A4A-43F1-B617-F6E115838F4C}" type="presParOf" srcId="{9E70B5B5-BB99-45F1-807A-35760C08AC45}" destId="{5EEE2C43-F08E-42C7-B030-AE9AE255FF8C}" srcOrd="0" destOrd="0" presId="urn:microsoft.com/office/officeart/2005/8/layout/default"/>
    <dgm:cxn modelId="{2F79B4E4-2AE3-4359-95B3-269467AC34F1}" type="presParOf" srcId="{9E70B5B5-BB99-45F1-807A-35760C08AC45}" destId="{BA08FAED-EFB3-4E32-9563-3AE2E3AD1E29}" srcOrd="1" destOrd="0" presId="urn:microsoft.com/office/officeart/2005/8/layout/default"/>
    <dgm:cxn modelId="{8DC932E5-428E-4B2A-BFEB-F848C14918A6}" type="presParOf" srcId="{9E70B5B5-BB99-45F1-807A-35760C08AC45}" destId="{3F9CA463-61C0-42A1-A6D4-BCEABB72FB57}" srcOrd="2" destOrd="0" presId="urn:microsoft.com/office/officeart/2005/8/layout/default"/>
    <dgm:cxn modelId="{48270021-77D4-4E52-A1B2-3CC53BE27999}" type="presParOf" srcId="{9E70B5B5-BB99-45F1-807A-35760C08AC45}" destId="{B9E8B7B2-51BD-4C5D-A078-17FB02BC820F}" srcOrd="3" destOrd="0" presId="urn:microsoft.com/office/officeart/2005/8/layout/default"/>
    <dgm:cxn modelId="{082FD2FF-2457-4E60-A52B-4BAF0FDE4281}" type="presParOf" srcId="{9E70B5B5-BB99-45F1-807A-35760C08AC45}" destId="{F3711FDD-0680-44FE-A629-4A7F77147749}" srcOrd="4" destOrd="0" presId="urn:microsoft.com/office/officeart/2005/8/layout/default"/>
    <dgm:cxn modelId="{5DD64259-9F10-49EC-B6BF-4F271EBE3C44}" type="presParOf" srcId="{9E70B5B5-BB99-45F1-807A-35760C08AC45}" destId="{E1C331C3-CED1-4382-A646-2D448C6672F0}" srcOrd="5" destOrd="0" presId="urn:microsoft.com/office/officeart/2005/8/layout/default"/>
    <dgm:cxn modelId="{0F7B12B7-568D-4D33-81F0-73FE4275B511}" type="presParOf" srcId="{9E70B5B5-BB99-45F1-807A-35760C08AC45}" destId="{1DEEC957-B1B9-4E30-AA74-7B2AC34253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52A824-219F-42C9-94F2-2E837CF048A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9A976C-7369-42E1-B732-7010F51E9545}">
      <dgm:prSet custT="1"/>
      <dgm:spPr/>
      <dgm:t>
        <a:bodyPr/>
        <a:lstStyle/>
        <a:p>
          <a:r>
            <a:rPr lang="en-US" sz="2800" dirty="0"/>
            <a:t>Find a quiet place</a:t>
          </a:r>
        </a:p>
      </dgm:t>
    </dgm:pt>
    <dgm:pt modelId="{DE4F5BB1-9C56-4356-8794-FC62B11C2F28}" type="parTrans" cxnId="{F111315A-9C79-4FEC-B1A0-4DC0A8D5BED5}">
      <dgm:prSet/>
      <dgm:spPr/>
      <dgm:t>
        <a:bodyPr/>
        <a:lstStyle/>
        <a:p>
          <a:endParaRPr lang="en-US"/>
        </a:p>
      </dgm:t>
    </dgm:pt>
    <dgm:pt modelId="{B2E2BD45-911A-44BD-ACE4-F02F020554C6}" type="sibTrans" cxnId="{F111315A-9C79-4FEC-B1A0-4DC0A8D5BED5}">
      <dgm:prSet/>
      <dgm:spPr/>
      <dgm:t>
        <a:bodyPr/>
        <a:lstStyle/>
        <a:p>
          <a:endParaRPr lang="en-US"/>
        </a:p>
      </dgm:t>
    </dgm:pt>
    <dgm:pt modelId="{7ADAE4B9-0E71-4925-AAE2-CE31E301A31E}">
      <dgm:prSet custT="1"/>
      <dgm:spPr/>
      <dgm:t>
        <a:bodyPr/>
        <a:lstStyle/>
        <a:p>
          <a:r>
            <a:rPr lang="en-US" sz="2800" dirty="0"/>
            <a:t>Sit with your feet on the ground and hands on your lap.</a:t>
          </a:r>
        </a:p>
      </dgm:t>
    </dgm:pt>
    <dgm:pt modelId="{A5FA031C-F8E0-45D2-B797-E6F0BA23A245}" type="parTrans" cxnId="{A3D836B0-D4BD-4739-B6AF-7FD63C87DB16}">
      <dgm:prSet/>
      <dgm:spPr/>
      <dgm:t>
        <a:bodyPr/>
        <a:lstStyle/>
        <a:p>
          <a:endParaRPr lang="en-US"/>
        </a:p>
      </dgm:t>
    </dgm:pt>
    <dgm:pt modelId="{5BBF205E-C4B6-4549-9831-4D24C011BC7A}" type="sibTrans" cxnId="{A3D836B0-D4BD-4739-B6AF-7FD63C87DB16}">
      <dgm:prSet/>
      <dgm:spPr/>
      <dgm:t>
        <a:bodyPr/>
        <a:lstStyle/>
        <a:p>
          <a:endParaRPr lang="en-US"/>
        </a:p>
      </dgm:t>
    </dgm:pt>
    <dgm:pt modelId="{B2927678-883A-45BE-8FA4-28655636C093}">
      <dgm:prSet custT="1"/>
      <dgm:spPr/>
      <dgm:t>
        <a:bodyPr/>
        <a:lstStyle/>
        <a:p>
          <a:r>
            <a:rPr lang="en-US" sz="2800" dirty="0"/>
            <a:t>Notice your breath and </a:t>
          </a:r>
          <a:r>
            <a:rPr lang="en-US" sz="2800" dirty="0" err="1"/>
            <a:t>recognise</a:t>
          </a:r>
          <a:r>
            <a:rPr lang="en-US" sz="2800" dirty="0"/>
            <a:t> </a:t>
          </a:r>
          <a:br>
            <a:rPr lang="en-US" sz="2800" dirty="0"/>
          </a:br>
          <a:r>
            <a:rPr lang="en-US" sz="2800" dirty="0"/>
            <a:t>the rhythm</a:t>
          </a:r>
        </a:p>
      </dgm:t>
    </dgm:pt>
    <dgm:pt modelId="{543F1E8B-DD00-4342-BC1A-4F1B730B9D37}" type="parTrans" cxnId="{65029FB9-C7E5-4477-918B-C95F65BF77E5}">
      <dgm:prSet/>
      <dgm:spPr/>
      <dgm:t>
        <a:bodyPr/>
        <a:lstStyle/>
        <a:p>
          <a:endParaRPr lang="en-US"/>
        </a:p>
      </dgm:t>
    </dgm:pt>
    <dgm:pt modelId="{2E2429E1-C368-4FE4-B279-3058446CD6D0}" type="sibTrans" cxnId="{65029FB9-C7E5-4477-918B-C95F65BF77E5}">
      <dgm:prSet/>
      <dgm:spPr/>
      <dgm:t>
        <a:bodyPr/>
        <a:lstStyle/>
        <a:p>
          <a:endParaRPr lang="en-US"/>
        </a:p>
      </dgm:t>
    </dgm:pt>
    <dgm:pt modelId="{A0561AD6-627A-409E-8465-343C50179D31}">
      <dgm:prSet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Close your eyes</a:t>
          </a:r>
        </a:p>
      </dgm:t>
    </dgm:pt>
    <dgm:pt modelId="{279FAA62-0D6C-4D77-BCA0-EDC8DD74D7AA}" type="parTrans" cxnId="{981F96E2-D957-40CB-82E7-EF6281D9D122}">
      <dgm:prSet/>
      <dgm:spPr/>
      <dgm:t>
        <a:bodyPr/>
        <a:lstStyle/>
        <a:p>
          <a:endParaRPr lang="en-US"/>
        </a:p>
      </dgm:t>
    </dgm:pt>
    <dgm:pt modelId="{535DA8A9-EA0C-4E6C-9E12-FA602A9D63C6}" type="sibTrans" cxnId="{981F96E2-D957-40CB-82E7-EF6281D9D122}">
      <dgm:prSet/>
      <dgm:spPr/>
      <dgm:t>
        <a:bodyPr/>
        <a:lstStyle/>
        <a:p>
          <a:endParaRPr lang="en-US"/>
        </a:p>
      </dgm:t>
    </dgm:pt>
    <dgm:pt modelId="{046E18D4-6208-449B-A953-F124BB02CB7F}">
      <dgm:prSet phldr="0" custT="1"/>
      <dgm:spPr/>
      <dgm:t>
        <a:bodyPr/>
        <a:lstStyle/>
        <a:p>
          <a:pPr rtl="0"/>
          <a:r>
            <a: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Follow guided meditation on Headspace/</a:t>
          </a:r>
          <a:br>
            <a: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YouTube</a:t>
          </a:r>
        </a:p>
      </dgm:t>
    </dgm:pt>
    <dgm:pt modelId="{09BD751A-11A1-4112-9B4A-4D076BE41066}" type="parTrans" cxnId="{33B6DEA3-FA0D-4EDC-97E8-C7772C19A7EF}">
      <dgm:prSet/>
      <dgm:spPr/>
      <dgm:t>
        <a:bodyPr/>
        <a:lstStyle/>
        <a:p>
          <a:endParaRPr lang="en-IE"/>
        </a:p>
      </dgm:t>
    </dgm:pt>
    <dgm:pt modelId="{6A1AA141-5D10-4958-9545-30650193A4E5}" type="sibTrans" cxnId="{33B6DEA3-FA0D-4EDC-97E8-C7772C19A7EF}">
      <dgm:prSet/>
      <dgm:spPr/>
      <dgm:t>
        <a:bodyPr/>
        <a:lstStyle/>
        <a:p>
          <a:endParaRPr lang="en-IE"/>
        </a:p>
      </dgm:t>
    </dgm:pt>
    <dgm:pt modelId="{A80D7FAE-9436-4CDA-A720-DC1E58647C08}">
      <dgm:prSet phldr="0"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Relax any part </a:t>
          </a:r>
          <a:b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of your body that has tension</a:t>
          </a:r>
        </a:p>
      </dgm:t>
    </dgm:pt>
    <dgm:pt modelId="{584D9469-E7BF-49EA-B61D-60F829284F51}" type="parTrans" cxnId="{5808E8FA-5CF1-453D-B7D6-48C701A4424D}">
      <dgm:prSet/>
      <dgm:spPr/>
      <dgm:t>
        <a:bodyPr/>
        <a:lstStyle/>
        <a:p>
          <a:endParaRPr lang="en-IE"/>
        </a:p>
      </dgm:t>
    </dgm:pt>
    <dgm:pt modelId="{A358F9CB-5DE1-43DC-8A6B-7555C9A540D9}" type="sibTrans" cxnId="{5808E8FA-5CF1-453D-B7D6-48C701A4424D}">
      <dgm:prSet/>
      <dgm:spPr/>
      <dgm:t>
        <a:bodyPr/>
        <a:lstStyle/>
        <a:p>
          <a:endParaRPr lang="en-IE"/>
        </a:p>
      </dgm:t>
    </dgm:pt>
    <dgm:pt modelId="{EF694422-1C9E-4CA3-BEE6-5EC011D75A45}" type="pres">
      <dgm:prSet presAssocID="{3252A824-219F-42C9-94F2-2E837CF048A4}" presName="diagram" presStyleCnt="0">
        <dgm:presLayoutVars>
          <dgm:dir/>
          <dgm:resizeHandles val="exact"/>
        </dgm:presLayoutVars>
      </dgm:prSet>
      <dgm:spPr/>
    </dgm:pt>
    <dgm:pt modelId="{02F3E56D-DF85-4C05-B402-76081E04BC4C}" type="pres">
      <dgm:prSet presAssocID="{139A976C-7369-42E1-B732-7010F51E9545}" presName="node" presStyleLbl="node1" presStyleIdx="0" presStyleCnt="6">
        <dgm:presLayoutVars>
          <dgm:bulletEnabled val="1"/>
        </dgm:presLayoutVars>
      </dgm:prSet>
      <dgm:spPr/>
    </dgm:pt>
    <dgm:pt modelId="{43471AD1-D41B-4618-A4DF-B71D45FEA006}" type="pres">
      <dgm:prSet presAssocID="{B2E2BD45-911A-44BD-ACE4-F02F020554C6}" presName="sibTrans" presStyleCnt="0"/>
      <dgm:spPr/>
    </dgm:pt>
    <dgm:pt modelId="{9CCC0E65-CE9A-4B04-A0AB-EA48D5A5CB52}" type="pres">
      <dgm:prSet presAssocID="{7ADAE4B9-0E71-4925-AAE2-CE31E301A31E}" presName="node" presStyleLbl="node1" presStyleIdx="1" presStyleCnt="6">
        <dgm:presLayoutVars>
          <dgm:bulletEnabled val="1"/>
        </dgm:presLayoutVars>
      </dgm:prSet>
      <dgm:spPr/>
    </dgm:pt>
    <dgm:pt modelId="{7D8161FD-D1B4-4BFD-8232-12061BE3AA01}" type="pres">
      <dgm:prSet presAssocID="{5BBF205E-C4B6-4549-9831-4D24C011BC7A}" presName="sibTrans" presStyleCnt="0"/>
      <dgm:spPr/>
    </dgm:pt>
    <dgm:pt modelId="{AD0D85E6-23B6-4D9D-918C-9D7D7B4EE894}" type="pres">
      <dgm:prSet presAssocID="{B2927678-883A-45BE-8FA4-28655636C093}" presName="node" presStyleLbl="node1" presStyleIdx="2" presStyleCnt="6">
        <dgm:presLayoutVars>
          <dgm:bulletEnabled val="1"/>
        </dgm:presLayoutVars>
      </dgm:prSet>
      <dgm:spPr/>
    </dgm:pt>
    <dgm:pt modelId="{BE7D60E1-FE33-4D67-9867-211ACC0596E9}" type="pres">
      <dgm:prSet presAssocID="{2E2429E1-C368-4FE4-B279-3058446CD6D0}" presName="sibTrans" presStyleCnt="0"/>
      <dgm:spPr/>
    </dgm:pt>
    <dgm:pt modelId="{0ECE095A-22F5-4895-A7C2-99257C178EC3}" type="pres">
      <dgm:prSet presAssocID="{A0561AD6-627A-409E-8465-343C50179D31}" presName="node" presStyleLbl="node1" presStyleIdx="3" presStyleCnt="6">
        <dgm:presLayoutVars>
          <dgm:bulletEnabled val="1"/>
        </dgm:presLayoutVars>
      </dgm:prSet>
      <dgm:spPr/>
    </dgm:pt>
    <dgm:pt modelId="{B8C88CDB-BB87-426F-B381-838D5C43A345}" type="pres">
      <dgm:prSet presAssocID="{535DA8A9-EA0C-4E6C-9E12-FA602A9D63C6}" presName="sibTrans" presStyleCnt="0"/>
      <dgm:spPr/>
    </dgm:pt>
    <dgm:pt modelId="{F6E2B063-913F-4AB0-AD91-3108A196FB2E}" type="pres">
      <dgm:prSet presAssocID="{A80D7FAE-9436-4CDA-A720-DC1E58647C08}" presName="node" presStyleLbl="node1" presStyleIdx="4" presStyleCnt="6">
        <dgm:presLayoutVars>
          <dgm:bulletEnabled val="1"/>
        </dgm:presLayoutVars>
      </dgm:prSet>
      <dgm:spPr/>
    </dgm:pt>
    <dgm:pt modelId="{734DFF4C-08A5-4C8B-A7B8-0EA0D583AE0C}" type="pres">
      <dgm:prSet presAssocID="{A358F9CB-5DE1-43DC-8A6B-7555C9A540D9}" presName="sibTrans" presStyleCnt="0"/>
      <dgm:spPr/>
    </dgm:pt>
    <dgm:pt modelId="{DA88970B-640B-442F-ACF7-A6B218549EC5}" type="pres">
      <dgm:prSet presAssocID="{046E18D4-6208-449B-A953-F124BB02CB7F}" presName="node" presStyleLbl="node1" presStyleIdx="5" presStyleCnt="6">
        <dgm:presLayoutVars>
          <dgm:bulletEnabled val="1"/>
        </dgm:presLayoutVars>
      </dgm:prSet>
      <dgm:spPr/>
    </dgm:pt>
  </dgm:ptLst>
  <dgm:cxnLst>
    <dgm:cxn modelId="{47A6C906-85B4-4D9E-98E0-9B0DC6D7736F}" type="presOf" srcId="{7ADAE4B9-0E71-4925-AAE2-CE31E301A31E}" destId="{9CCC0E65-CE9A-4B04-A0AB-EA48D5A5CB52}" srcOrd="0" destOrd="0" presId="urn:microsoft.com/office/officeart/2005/8/layout/default"/>
    <dgm:cxn modelId="{2DA65B1C-AF38-471F-9F2C-8D96B8695F70}" type="presOf" srcId="{B2927678-883A-45BE-8FA4-28655636C093}" destId="{AD0D85E6-23B6-4D9D-918C-9D7D7B4EE894}" srcOrd="0" destOrd="0" presId="urn:microsoft.com/office/officeart/2005/8/layout/default"/>
    <dgm:cxn modelId="{7FD5F01E-DC2C-4896-89B9-DBA4B88EBBCF}" type="presOf" srcId="{3252A824-219F-42C9-94F2-2E837CF048A4}" destId="{EF694422-1C9E-4CA3-BEE6-5EC011D75A45}" srcOrd="0" destOrd="0" presId="urn:microsoft.com/office/officeart/2005/8/layout/default"/>
    <dgm:cxn modelId="{8337B522-9537-46FC-A908-4191DB395B49}" type="presOf" srcId="{046E18D4-6208-449B-A953-F124BB02CB7F}" destId="{DA88970B-640B-442F-ACF7-A6B218549EC5}" srcOrd="0" destOrd="0" presId="urn:microsoft.com/office/officeart/2005/8/layout/default"/>
    <dgm:cxn modelId="{18E0D540-D26B-46EF-8333-9E9C2E3C407B}" type="presOf" srcId="{A0561AD6-627A-409E-8465-343C50179D31}" destId="{0ECE095A-22F5-4895-A7C2-99257C178EC3}" srcOrd="0" destOrd="0" presId="urn:microsoft.com/office/officeart/2005/8/layout/default"/>
    <dgm:cxn modelId="{F111315A-9C79-4FEC-B1A0-4DC0A8D5BED5}" srcId="{3252A824-219F-42C9-94F2-2E837CF048A4}" destId="{139A976C-7369-42E1-B732-7010F51E9545}" srcOrd="0" destOrd="0" parTransId="{DE4F5BB1-9C56-4356-8794-FC62B11C2F28}" sibTransId="{B2E2BD45-911A-44BD-ACE4-F02F020554C6}"/>
    <dgm:cxn modelId="{A888C28A-27CE-46C4-A455-1552F5B97C91}" type="presOf" srcId="{A80D7FAE-9436-4CDA-A720-DC1E58647C08}" destId="{F6E2B063-913F-4AB0-AD91-3108A196FB2E}" srcOrd="0" destOrd="0" presId="urn:microsoft.com/office/officeart/2005/8/layout/default"/>
    <dgm:cxn modelId="{33B6DEA3-FA0D-4EDC-97E8-C7772C19A7EF}" srcId="{3252A824-219F-42C9-94F2-2E837CF048A4}" destId="{046E18D4-6208-449B-A953-F124BB02CB7F}" srcOrd="5" destOrd="0" parTransId="{09BD751A-11A1-4112-9B4A-4D076BE41066}" sibTransId="{6A1AA141-5D10-4958-9545-30650193A4E5}"/>
    <dgm:cxn modelId="{A3D836B0-D4BD-4739-B6AF-7FD63C87DB16}" srcId="{3252A824-219F-42C9-94F2-2E837CF048A4}" destId="{7ADAE4B9-0E71-4925-AAE2-CE31E301A31E}" srcOrd="1" destOrd="0" parTransId="{A5FA031C-F8E0-45D2-B797-E6F0BA23A245}" sibTransId="{5BBF205E-C4B6-4549-9831-4D24C011BC7A}"/>
    <dgm:cxn modelId="{65029FB9-C7E5-4477-918B-C95F65BF77E5}" srcId="{3252A824-219F-42C9-94F2-2E837CF048A4}" destId="{B2927678-883A-45BE-8FA4-28655636C093}" srcOrd="2" destOrd="0" parTransId="{543F1E8B-DD00-4342-BC1A-4F1B730B9D37}" sibTransId="{2E2429E1-C368-4FE4-B279-3058446CD6D0}"/>
    <dgm:cxn modelId="{981F96E2-D957-40CB-82E7-EF6281D9D122}" srcId="{3252A824-219F-42C9-94F2-2E837CF048A4}" destId="{A0561AD6-627A-409E-8465-343C50179D31}" srcOrd="3" destOrd="0" parTransId="{279FAA62-0D6C-4D77-BCA0-EDC8DD74D7AA}" sibTransId="{535DA8A9-EA0C-4E6C-9E12-FA602A9D63C6}"/>
    <dgm:cxn modelId="{A3FC50EB-4FD3-4181-87B3-DC2F89577147}" type="presOf" srcId="{139A976C-7369-42E1-B732-7010F51E9545}" destId="{02F3E56D-DF85-4C05-B402-76081E04BC4C}" srcOrd="0" destOrd="0" presId="urn:microsoft.com/office/officeart/2005/8/layout/default"/>
    <dgm:cxn modelId="{5808E8FA-5CF1-453D-B7D6-48C701A4424D}" srcId="{3252A824-219F-42C9-94F2-2E837CF048A4}" destId="{A80D7FAE-9436-4CDA-A720-DC1E58647C08}" srcOrd="4" destOrd="0" parTransId="{584D9469-E7BF-49EA-B61D-60F829284F51}" sibTransId="{A358F9CB-5DE1-43DC-8A6B-7555C9A540D9}"/>
    <dgm:cxn modelId="{4AAC48E1-227A-4E7A-9C2A-1185357700E7}" type="presParOf" srcId="{EF694422-1C9E-4CA3-BEE6-5EC011D75A45}" destId="{02F3E56D-DF85-4C05-B402-76081E04BC4C}" srcOrd="0" destOrd="0" presId="urn:microsoft.com/office/officeart/2005/8/layout/default"/>
    <dgm:cxn modelId="{B1326F7E-AEC8-4221-B34E-5A55789B542E}" type="presParOf" srcId="{EF694422-1C9E-4CA3-BEE6-5EC011D75A45}" destId="{43471AD1-D41B-4618-A4DF-B71D45FEA006}" srcOrd="1" destOrd="0" presId="urn:microsoft.com/office/officeart/2005/8/layout/default"/>
    <dgm:cxn modelId="{C0E957E4-D3D1-4119-898D-8C807017930E}" type="presParOf" srcId="{EF694422-1C9E-4CA3-BEE6-5EC011D75A45}" destId="{9CCC0E65-CE9A-4B04-A0AB-EA48D5A5CB52}" srcOrd="2" destOrd="0" presId="urn:microsoft.com/office/officeart/2005/8/layout/default"/>
    <dgm:cxn modelId="{39A3BD40-75F9-4C3C-B08F-BA092D60DA53}" type="presParOf" srcId="{EF694422-1C9E-4CA3-BEE6-5EC011D75A45}" destId="{7D8161FD-D1B4-4BFD-8232-12061BE3AA01}" srcOrd="3" destOrd="0" presId="urn:microsoft.com/office/officeart/2005/8/layout/default"/>
    <dgm:cxn modelId="{40AC91B3-18B8-4BCB-B743-D31E08DE4EA0}" type="presParOf" srcId="{EF694422-1C9E-4CA3-BEE6-5EC011D75A45}" destId="{AD0D85E6-23B6-4D9D-918C-9D7D7B4EE894}" srcOrd="4" destOrd="0" presId="urn:microsoft.com/office/officeart/2005/8/layout/default"/>
    <dgm:cxn modelId="{B69E1401-C7FC-4D81-82C2-A3BE91F3D695}" type="presParOf" srcId="{EF694422-1C9E-4CA3-BEE6-5EC011D75A45}" destId="{BE7D60E1-FE33-4D67-9867-211ACC0596E9}" srcOrd="5" destOrd="0" presId="urn:microsoft.com/office/officeart/2005/8/layout/default"/>
    <dgm:cxn modelId="{8C0B0454-C7A3-48B0-B5A3-C3675322FD5D}" type="presParOf" srcId="{EF694422-1C9E-4CA3-BEE6-5EC011D75A45}" destId="{0ECE095A-22F5-4895-A7C2-99257C178EC3}" srcOrd="6" destOrd="0" presId="urn:microsoft.com/office/officeart/2005/8/layout/default"/>
    <dgm:cxn modelId="{6ECB242F-54E5-4DE2-81B3-0DA5015EA30C}" type="presParOf" srcId="{EF694422-1C9E-4CA3-BEE6-5EC011D75A45}" destId="{B8C88CDB-BB87-426F-B381-838D5C43A345}" srcOrd="7" destOrd="0" presId="urn:microsoft.com/office/officeart/2005/8/layout/default"/>
    <dgm:cxn modelId="{17885697-3A04-4817-BC3F-4C773B857F7C}" type="presParOf" srcId="{EF694422-1C9E-4CA3-BEE6-5EC011D75A45}" destId="{F6E2B063-913F-4AB0-AD91-3108A196FB2E}" srcOrd="8" destOrd="0" presId="urn:microsoft.com/office/officeart/2005/8/layout/default"/>
    <dgm:cxn modelId="{9B676848-9C1D-4F91-9073-FF853DC34EA1}" type="presParOf" srcId="{EF694422-1C9E-4CA3-BEE6-5EC011D75A45}" destId="{734DFF4C-08A5-4C8B-A7B8-0EA0D583AE0C}" srcOrd="9" destOrd="0" presId="urn:microsoft.com/office/officeart/2005/8/layout/default"/>
    <dgm:cxn modelId="{90326555-4B5A-4D3B-BD28-DAB253F608ED}" type="presParOf" srcId="{EF694422-1C9E-4CA3-BEE6-5EC011D75A45}" destId="{DA88970B-640B-442F-ACF7-A6B218549EC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89C62-A65C-4B1B-98CA-187049350091}">
      <dsp:nvSpPr>
        <dsp:cNvPr id="0" name=""/>
        <dsp:cNvSpPr/>
      </dsp:nvSpPr>
      <dsp:spPr>
        <a:xfrm>
          <a:off x="3234" y="0"/>
          <a:ext cx="2566280" cy="355821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077" tIns="330200" rIns="200077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Students will be able to express how they are feeling and understand these emotions.</a:t>
          </a:r>
          <a:endParaRPr lang="en-US" sz="2000" kern="1200" dirty="0"/>
        </a:p>
      </dsp:txBody>
      <dsp:txXfrm>
        <a:off x="3234" y="1352122"/>
        <a:ext cx="2566280" cy="2134930"/>
      </dsp:txXfrm>
    </dsp:sp>
    <dsp:sp modelId="{8EB1402D-C3DF-4A2B-AFDB-97C05ABFBEE3}">
      <dsp:nvSpPr>
        <dsp:cNvPr id="0" name=""/>
        <dsp:cNvSpPr/>
      </dsp:nvSpPr>
      <dsp:spPr>
        <a:xfrm>
          <a:off x="752642" y="355821"/>
          <a:ext cx="1067465" cy="10674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224" tIns="12700" rIns="8322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8969" y="512148"/>
        <a:ext cx="754811" cy="754811"/>
      </dsp:txXfrm>
    </dsp:sp>
    <dsp:sp modelId="{7EE2F6A2-9724-499B-B237-9DCB2F7319D7}">
      <dsp:nvSpPr>
        <dsp:cNvPr id="0" name=""/>
        <dsp:cNvSpPr/>
      </dsp:nvSpPr>
      <dsp:spPr>
        <a:xfrm>
          <a:off x="3234" y="3558146"/>
          <a:ext cx="2566280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8456F4-7633-443D-9ED3-45B132ACCC5F}">
      <dsp:nvSpPr>
        <dsp:cNvPr id="0" name=""/>
        <dsp:cNvSpPr/>
      </dsp:nvSpPr>
      <dsp:spPr>
        <a:xfrm>
          <a:off x="2826143" y="0"/>
          <a:ext cx="2566280" cy="355821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077" tIns="330200" rIns="200077" bIns="330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+mn-lt"/>
            </a:rPr>
            <a:t>Students will be able to understand the idea of emotional regulation.</a:t>
          </a:r>
          <a:endParaRPr lang="en-US" sz="2000" kern="1200" dirty="0">
            <a:latin typeface="+mn-lt"/>
          </a:endParaRPr>
        </a:p>
      </dsp:txBody>
      <dsp:txXfrm>
        <a:off x="2826143" y="1352122"/>
        <a:ext cx="2566280" cy="2134930"/>
      </dsp:txXfrm>
    </dsp:sp>
    <dsp:sp modelId="{AA73176F-DAB1-42B8-95D7-9A946BD74B46}">
      <dsp:nvSpPr>
        <dsp:cNvPr id="0" name=""/>
        <dsp:cNvSpPr/>
      </dsp:nvSpPr>
      <dsp:spPr>
        <a:xfrm>
          <a:off x="3575550" y="355821"/>
          <a:ext cx="1067465" cy="10674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224" tIns="12700" rIns="8322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31877" y="512148"/>
        <a:ext cx="754811" cy="754811"/>
      </dsp:txXfrm>
    </dsp:sp>
    <dsp:sp modelId="{28EC655B-CBF8-4CB8-B4C9-53D67B50AD62}">
      <dsp:nvSpPr>
        <dsp:cNvPr id="0" name=""/>
        <dsp:cNvSpPr/>
      </dsp:nvSpPr>
      <dsp:spPr>
        <a:xfrm>
          <a:off x="2826143" y="3558146"/>
          <a:ext cx="2566280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2E0CB3-9BA1-4D96-875D-F6DB28C6A878}">
      <dsp:nvSpPr>
        <dsp:cNvPr id="0" name=""/>
        <dsp:cNvSpPr/>
      </dsp:nvSpPr>
      <dsp:spPr>
        <a:xfrm>
          <a:off x="5649051" y="0"/>
          <a:ext cx="2566280" cy="35582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077" tIns="330200" rIns="200077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Students will be </a:t>
          </a:r>
          <a:br>
            <a:rPr lang="en-US" sz="2000" kern="1200" baseline="0" dirty="0"/>
          </a:br>
          <a:r>
            <a:rPr lang="en-US" sz="2000" kern="1200" baseline="0" dirty="0"/>
            <a:t>able to identify the physical reactions in the body to different feelings. </a:t>
          </a:r>
          <a:endParaRPr lang="en-US" sz="2000" kern="1200" dirty="0"/>
        </a:p>
      </dsp:txBody>
      <dsp:txXfrm>
        <a:off x="5649051" y="1352122"/>
        <a:ext cx="2566280" cy="2134930"/>
      </dsp:txXfrm>
    </dsp:sp>
    <dsp:sp modelId="{7669DF92-8980-49CF-B4CF-96F605FDB292}">
      <dsp:nvSpPr>
        <dsp:cNvPr id="0" name=""/>
        <dsp:cNvSpPr/>
      </dsp:nvSpPr>
      <dsp:spPr>
        <a:xfrm>
          <a:off x="6398458" y="355821"/>
          <a:ext cx="1067465" cy="10674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224" tIns="12700" rIns="8322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554785" y="512148"/>
        <a:ext cx="754811" cy="754811"/>
      </dsp:txXfrm>
    </dsp:sp>
    <dsp:sp modelId="{7F60DEAB-E495-481C-A312-2937DE60547B}">
      <dsp:nvSpPr>
        <dsp:cNvPr id="0" name=""/>
        <dsp:cNvSpPr/>
      </dsp:nvSpPr>
      <dsp:spPr>
        <a:xfrm>
          <a:off x="5649051" y="3558146"/>
          <a:ext cx="2566280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AD8ACD-5F94-43F7-B60F-093040AAAF12}">
      <dsp:nvSpPr>
        <dsp:cNvPr id="0" name=""/>
        <dsp:cNvSpPr/>
      </dsp:nvSpPr>
      <dsp:spPr>
        <a:xfrm>
          <a:off x="8471959" y="0"/>
          <a:ext cx="2566280" cy="35582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077" tIns="330200" rIns="200077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Students will be able to learn a variety of coping techniques and apply these in their lives.</a:t>
          </a:r>
          <a:endParaRPr lang="en-US" sz="2000" kern="1200" dirty="0"/>
        </a:p>
      </dsp:txBody>
      <dsp:txXfrm>
        <a:off x="8471959" y="1352122"/>
        <a:ext cx="2566280" cy="2134930"/>
      </dsp:txXfrm>
    </dsp:sp>
    <dsp:sp modelId="{CADC7C0C-EC19-4571-BFBC-9617283E08C7}">
      <dsp:nvSpPr>
        <dsp:cNvPr id="0" name=""/>
        <dsp:cNvSpPr/>
      </dsp:nvSpPr>
      <dsp:spPr>
        <a:xfrm>
          <a:off x="9221367" y="355821"/>
          <a:ext cx="1067465" cy="10674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224" tIns="12700" rIns="8322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377694" y="512148"/>
        <a:ext cx="754811" cy="754811"/>
      </dsp:txXfrm>
    </dsp:sp>
    <dsp:sp modelId="{43DE3125-CD0F-45F9-A268-A3CB1CDA07FC}">
      <dsp:nvSpPr>
        <dsp:cNvPr id="0" name=""/>
        <dsp:cNvSpPr/>
      </dsp:nvSpPr>
      <dsp:spPr>
        <a:xfrm>
          <a:off x="8471959" y="3558146"/>
          <a:ext cx="2566280" cy="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08B64-C81B-E641-BEF8-2BDDC0FDAD02}">
      <dsp:nvSpPr>
        <dsp:cNvPr id="0" name=""/>
        <dsp:cNvSpPr/>
      </dsp:nvSpPr>
      <dsp:spPr>
        <a:xfrm>
          <a:off x="0" y="0"/>
          <a:ext cx="8118057" cy="1132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Think about the different emotions you feel and how they are felt physically by you. </a:t>
          </a:r>
        </a:p>
      </dsp:txBody>
      <dsp:txXfrm>
        <a:off x="33159" y="33159"/>
        <a:ext cx="6896392" cy="1065819"/>
      </dsp:txXfrm>
    </dsp:sp>
    <dsp:sp modelId="{743D0F52-E174-0A4D-8051-FF3BD1D9DE1E}">
      <dsp:nvSpPr>
        <dsp:cNvPr id="0" name=""/>
        <dsp:cNvSpPr/>
      </dsp:nvSpPr>
      <dsp:spPr>
        <a:xfrm>
          <a:off x="716299" y="1320827"/>
          <a:ext cx="8118057" cy="1132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Write these in your copy.</a:t>
          </a:r>
        </a:p>
      </dsp:txBody>
      <dsp:txXfrm>
        <a:off x="749458" y="1353986"/>
        <a:ext cx="6599550" cy="1065819"/>
      </dsp:txXfrm>
    </dsp:sp>
    <dsp:sp modelId="{3AD81DCE-CEE4-9C46-AE39-E59A3C5A7FC3}">
      <dsp:nvSpPr>
        <dsp:cNvPr id="0" name=""/>
        <dsp:cNvSpPr/>
      </dsp:nvSpPr>
      <dsp:spPr>
        <a:xfrm>
          <a:off x="1432598" y="2641655"/>
          <a:ext cx="8118057" cy="113213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Here is an example: When someone feels angry, they can clench their fists.</a:t>
          </a:r>
        </a:p>
      </dsp:txBody>
      <dsp:txXfrm>
        <a:off x="1465757" y="2674814"/>
        <a:ext cx="6599550" cy="1065819"/>
      </dsp:txXfrm>
    </dsp:sp>
    <dsp:sp modelId="{332867B9-64E7-324B-9CA2-D578C22964D6}">
      <dsp:nvSpPr>
        <dsp:cNvPr id="0" name=""/>
        <dsp:cNvSpPr/>
      </dsp:nvSpPr>
      <dsp:spPr>
        <a:xfrm>
          <a:off x="7382167" y="858537"/>
          <a:ext cx="735889" cy="7358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547742" y="858537"/>
        <a:ext cx="404739" cy="553756"/>
      </dsp:txXfrm>
    </dsp:sp>
    <dsp:sp modelId="{E59C8E9D-3CFE-0B42-A918-20857FE48498}">
      <dsp:nvSpPr>
        <dsp:cNvPr id="0" name=""/>
        <dsp:cNvSpPr/>
      </dsp:nvSpPr>
      <dsp:spPr>
        <a:xfrm>
          <a:off x="8098467" y="2171817"/>
          <a:ext cx="735889" cy="7358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264042" y="2171817"/>
        <a:ext cx="404739" cy="553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83260-E019-4C43-9D18-45343E835866}">
      <dsp:nvSpPr>
        <dsp:cNvPr id="0" name=""/>
        <dsp:cNvSpPr/>
      </dsp:nvSpPr>
      <dsp:spPr>
        <a:xfrm>
          <a:off x="0" y="29692"/>
          <a:ext cx="10031898" cy="13311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are to work in groups of three. Two people are to create a scenario where each person feels a different emotion. (One could be angry, </a:t>
          </a:r>
          <a:br>
            <a:rPr lang="en-US" sz="2400" kern="1200" dirty="0"/>
          </a:br>
          <a:r>
            <a:rPr lang="en-US" sz="2400" kern="1200" dirty="0"/>
            <a:t>the other could be scared.)</a:t>
          </a:r>
        </a:p>
      </dsp:txBody>
      <dsp:txXfrm>
        <a:off x="64984" y="94676"/>
        <a:ext cx="9901930" cy="1201226"/>
      </dsp:txXfrm>
    </dsp:sp>
    <dsp:sp modelId="{A9002338-7F04-4D1D-8F7F-3A5278AF9F10}">
      <dsp:nvSpPr>
        <dsp:cNvPr id="0" name=""/>
        <dsp:cNvSpPr/>
      </dsp:nvSpPr>
      <dsp:spPr>
        <a:xfrm>
          <a:off x="0" y="1345765"/>
          <a:ext cx="10031898" cy="13311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These emotions must be acted out without any words being spoken. </a:t>
          </a:r>
          <a:br>
            <a:rPr lang="en-US" sz="2400" kern="1200" dirty="0"/>
          </a:br>
          <a:r>
            <a:rPr lang="en-US" sz="2400" kern="1200" dirty="0"/>
            <a:t>This will be done through body language and physical reactions to emotions. </a:t>
          </a:r>
        </a:p>
      </dsp:txBody>
      <dsp:txXfrm>
        <a:off x="64984" y="1410749"/>
        <a:ext cx="9901930" cy="1201226"/>
      </dsp:txXfrm>
    </dsp:sp>
    <dsp:sp modelId="{DA4F3F6A-7489-44E1-BDBE-6333273ED8E9}">
      <dsp:nvSpPr>
        <dsp:cNvPr id="0" name=""/>
        <dsp:cNvSpPr/>
      </dsp:nvSpPr>
      <dsp:spPr>
        <a:xfrm>
          <a:off x="0" y="2691331"/>
          <a:ext cx="10031898" cy="13311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third person is the observer. They must identify the physical reactions and what emotions they are.</a:t>
          </a:r>
        </a:p>
      </dsp:txBody>
      <dsp:txXfrm>
        <a:off x="64984" y="2756315"/>
        <a:ext cx="9901930" cy="12012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8DB81-F34F-4E1E-AD84-32A4F4F4D08B}">
      <dsp:nvSpPr>
        <dsp:cNvPr id="0" name=""/>
        <dsp:cNvSpPr/>
      </dsp:nvSpPr>
      <dsp:spPr>
        <a:xfrm>
          <a:off x="688639" y="82701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0E95C-5A57-49B0-B066-3A15C6756C88}">
      <dsp:nvSpPr>
        <dsp:cNvPr id="0" name=""/>
        <dsp:cNvSpPr/>
      </dsp:nvSpPr>
      <dsp:spPr>
        <a:xfrm>
          <a:off x="1098139" y="492201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ADC55-8335-4780-B065-129287515F76}">
      <dsp:nvSpPr>
        <dsp:cNvPr id="0" name=""/>
        <dsp:cNvSpPr/>
      </dsp:nvSpPr>
      <dsp:spPr>
        <a:xfrm>
          <a:off x="74389" y="2292416"/>
          <a:ext cx="3150000" cy="187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Stress is a leading </a:t>
          </a:r>
          <a:br>
            <a:rPr lang="en-US" sz="2000" kern="1200" dirty="0"/>
          </a:br>
          <a:r>
            <a:rPr lang="en-US" sz="2000" kern="1200" dirty="0"/>
            <a:t>factor in people’s emotions. </a:t>
          </a:r>
        </a:p>
      </dsp:txBody>
      <dsp:txXfrm>
        <a:off x="74389" y="2292416"/>
        <a:ext cx="3150000" cy="1870312"/>
      </dsp:txXfrm>
    </dsp:sp>
    <dsp:sp modelId="{C956F98E-6F43-45F5-B3DD-A6BE8A4D76B1}">
      <dsp:nvSpPr>
        <dsp:cNvPr id="0" name=""/>
        <dsp:cNvSpPr/>
      </dsp:nvSpPr>
      <dsp:spPr>
        <a:xfrm>
          <a:off x="4389889" y="82701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589564"/>
            <a:satOff val="31647"/>
            <a:lumOff val="9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2E0B5-A71E-4610-9081-E38C467F35BD}">
      <dsp:nvSpPr>
        <dsp:cNvPr id="0" name=""/>
        <dsp:cNvSpPr/>
      </dsp:nvSpPr>
      <dsp:spPr>
        <a:xfrm>
          <a:off x="4799389" y="492201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14610-3F27-46ED-8A0E-B464DEBFE5D0}">
      <dsp:nvSpPr>
        <dsp:cNvPr id="0" name=""/>
        <dsp:cNvSpPr/>
      </dsp:nvSpPr>
      <dsp:spPr>
        <a:xfrm>
          <a:off x="3775639" y="2292416"/>
          <a:ext cx="3150000" cy="187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Stress is a part of </a:t>
          </a:r>
          <a:br>
            <a:rPr lang="en-US" sz="2000" kern="1200" dirty="0"/>
          </a:br>
          <a:r>
            <a:rPr lang="en-US" sz="2000" kern="1200" dirty="0"/>
            <a:t>our everyday life – </a:t>
          </a:r>
          <a:br>
            <a:rPr lang="en-US" sz="2000" kern="1200" dirty="0"/>
          </a:br>
          <a:r>
            <a:rPr lang="en-US" sz="2000" kern="1200" dirty="0"/>
            <a:t>it affects all types of people and all ages.</a:t>
          </a:r>
        </a:p>
      </dsp:txBody>
      <dsp:txXfrm>
        <a:off x="3775639" y="2292416"/>
        <a:ext cx="3150000" cy="1870312"/>
      </dsp:txXfrm>
    </dsp:sp>
    <dsp:sp modelId="{A775B4CC-D8F3-4A02-AC9C-A70D453D3FC8}">
      <dsp:nvSpPr>
        <dsp:cNvPr id="0" name=""/>
        <dsp:cNvSpPr/>
      </dsp:nvSpPr>
      <dsp:spPr>
        <a:xfrm>
          <a:off x="8091139" y="82701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1179128"/>
            <a:satOff val="63294"/>
            <a:lumOff val="190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E0215-E5FE-4EAF-B1C3-4BF71A289679}">
      <dsp:nvSpPr>
        <dsp:cNvPr id="0" name=""/>
        <dsp:cNvSpPr/>
      </dsp:nvSpPr>
      <dsp:spPr>
        <a:xfrm>
          <a:off x="8500639" y="492201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344A6-D539-4CC2-945A-6DC1528C4C5F}">
      <dsp:nvSpPr>
        <dsp:cNvPr id="0" name=""/>
        <dsp:cNvSpPr/>
      </dsp:nvSpPr>
      <dsp:spPr>
        <a:xfrm>
          <a:off x="7476889" y="2292416"/>
          <a:ext cx="3150000" cy="187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Stress can be detrimental to one person while for another, a good </a:t>
          </a:r>
          <a:br>
            <a:rPr lang="en-US" sz="2000" kern="1200" dirty="0"/>
          </a:br>
          <a:r>
            <a:rPr lang="en-US" sz="2000" kern="1200" dirty="0"/>
            <a:t>amount of stress </a:t>
          </a:r>
          <a:br>
            <a:rPr lang="en-US" sz="2000" kern="1200" dirty="0"/>
          </a:br>
          <a:r>
            <a:rPr lang="en-US" sz="2000" kern="1200" dirty="0"/>
            <a:t>can be motivating.</a:t>
          </a:r>
        </a:p>
      </dsp:txBody>
      <dsp:txXfrm>
        <a:off x="7476889" y="2292416"/>
        <a:ext cx="3150000" cy="1870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4DB44-9062-4AE5-B831-DA565336AF54}">
      <dsp:nvSpPr>
        <dsp:cNvPr id="0" name=""/>
        <dsp:cNvSpPr/>
      </dsp:nvSpPr>
      <dsp:spPr>
        <a:xfrm>
          <a:off x="2216938" y="1955"/>
          <a:ext cx="8867752" cy="10128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059" tIns="257269" rIns="172059" bIns="2572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Eat a balanced diet – three meals a day, nutritious foods from a variety of food groups.</a:t>
          </a:r>
        </a:p>
      </dsp:txBody>
      <dsp:txXfrm>
        <a:off x="2216938" y="1955"/>
        <a:ext cx="8867752" cy="1012868"/>
      </dsp:txXfrm>
    </dsp:sp>
    <dsp:sp modelId="{9A3DEC16-D758-423E-A44A-A0C96CC87A02}">
      <dsp:nvSpPr>
        <dsp:cNvPr id="0" name=""/>
        <dsp:cNvSpPr/>
      </dsp:nvSpPr>
      <dsp:spPr>
        <a:xfrm>
          <a:off x="0" y="1955"/>
          <a:ext cx="2216938" cy="10128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13" tIns="100049" rIns="117313" bIns="10004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Eat</a:t>
          </a:r>
        </a:p>
      </dsp:txBody>
      <dsp:txXfrm>
        <a:off x="0" y="1955"/>
        <a:ext cx="2216938" cy="1012868"/>
      </dsp:txXfrm>
    </dsp:sp>
    <dsp:sp modelId="{E82E9BCD-E9EA-4AC3-8AD3-9ABD5E558DD7}">
      <dsp:nvSpPr>
        <dsp:cNvPr id="0" name=""/>
        <dsp:cNvSpPr/>
      </dsp:nvSpPr>
      <dsp:spPr>
        <a:xfrm>
          <a:off x="2216938" y="1075596"/>
          <a:ext cx="8867752" cy="1012868"/>
        </a:xfrm>
        <a:prstGeom prst="rect">
          <a:avLst/>
        </a:prstGeom>
        <a:solidFill>
          <a:schemeClr val="accent2">
            <a:tint val="40000"/>
            <a:alpha val="90000"/>
            <a:hueOff val="-1615110"/>
            <a:satOff val="5207"/>
            <a:lumOff val="8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15110"/>
              <a:satOff val="5207"/>
              <a:lumOff val="8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059" tIns="257269" rIns="172059" bIns="2572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Exercise every day.</a:t>
          </a:r>
        </a:p>
      </dsp:txBody>
      <dsp:txXfrm>
        <a:off x="2216938" y="1075596"/>
        <a:ext cx="8867752" cy="1012868"/>
      </dsp:txXfrm>
    </dsp:sp>
    <dsp:sp modelId="{63B5A06F-278C-49F7-9C67-CC22370833CE}">
      <dsp:nvSpPr>
        <dsp:cNvPr id="0" name=""/>
        <dsp:cNvSpPr/>
      </dsp:nvSpPr>
      <dsp:spPr>
        <a:xfrm>
          <a:off x="0" y="1075596"/>
          <a:ext cx="2216938" cy="1012868"/>
        </a:xfrm>
        <a:prstGeom prst="rect">
          <a:avLst/>
        </a:prstGeom>
        <a:solidFill>
          <a:schemeClr val="accent2">
            <a:hueOff val="-1648301"/>
            <a:satOff val="8161"/>
            <a:lumOff val="5229"/>
            <a:alphaOff val="0"/>
          </a:schemeClr>
        </a:solidFill>
        <a:ln w="12700" cap="flat" cmpd="sng" algn="ctr">
          <a:solidFill>
            <a:schemeClr val="accent2">
              <a:hueOff val="-1648301"/>
              <a:satOff val="8161"/>
              <a:lumOff val="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13" tIns="100049" rIns="117313" bIns="10004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Exercise</a:t>
          </a:r>
        </a:p>
      </dsp:txBody>
      <dsp:txXfrm>
        <a:off x="0" y="1075596"/>
        <a:ext cx="2216938" cy="1012868"/>
      </dsp:txXfrm>
    </dsp:sp>
    <dsp:sp modelId="{4C724CC2-1E9A-463A-9BDB-1CF62D844E74}">
      <dsp:nvSpPr>
        <dsp:cNvPr id="0" name=""/>
        <dsp:cNvSpPr/>
      </dsp:nvSpPr>
      <dsp:spPr>
        <a:xfrm>
          <a:off x="2216938" y="2149237"/>
          <a:ext cx="8867752" cy="1012868"/>
        </a:xfrm>
        <a:prstGeom prst="rect">
          <a:avLst/>
        </a:prstGeom>
        <a:solidFill>
          <a:schemeClr val="accent2">
            <a:tint val="40000"/>
            <a:alpha val="90000"/>
            <a:hueOff val="-3230220"/>
            <a:satOff val="10413"/>
            <a:lumOff val="17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30220"/>
              <a:satOff val="10413"/>
              <a:lumOff val="1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059" tIns="257269" rIns="172059" bIns="2572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Practise</a:t>
          </a:r>
          <a:r>
            <a:rPr lang="en-US" sz="2400" kern="1200" dirty="0"/>
            <a:t> mindfulness.</a:t>
          </a:r>
        </a:p>
      </dsp:txBody>
      <dsp:txXfrm>
        <a:off x="2216938" y="2149237"/>
        <a:ext cx="8867752" cy="1012868"/>
      </dsp:txXfrm>
    </dsp:sp>
    <dsp:sp modelId="{3B3BBF4E-CCEE-4D90-8CD6-31B3C4E8E463}">
      <dsp:nvSpPr>
        <dsp:cNvPr id="0" name=""/>
        <dsp:cNvSpPr/>
      </dsp:nvSpPr>
      <dsp:spPr>
        <a:xfrm>
          <a:off x="0" y="2149237"/>
          <a:ext cx="2216938" cy="1012868"/>
        </a:xfrm>
        <a:prstGeom prst="rect">
          <a:avLst/>
        </a:prstGeom>
        <a:solidFill>
          <a:schemeClr val="accent2">
            <a:hueOff val="-3296601"/>
            <a:satOff val="16321"/>
            <a:lumOff val="10457"/>
            <a:alphaOff val="0"/>
          </a:schemeClr>
        </a:solidFill>
        <a:ln w="12700" cap="flat" cmpd="sng" algn="ctr">
          <a:solidFill>
            <a:schemeClr val="accent2">
              <a:hueOff val="-3296601"/>
              <a:satOff val="16321"/>
              <a:lumOff val="104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13" tIns="100049" rIns="117313" bIns="10004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Practise</a:t>
          </a:r>
          <a:endParaRPr lang="en-US" sz="2800" kern="1200" dirty="0"/>
        </a:p>
      </dsp:txBody>
      <dsp:txXfrm>
        <a:off x="0" y="2149237"/>
        <a:ext cx="2216938" cy="1012868"/>
      </dsp:txXfrm>
    </dsp:sp>
    <dsp:sp modelId="{D0F8F660-526E-4D5E-B796-A76B7AE3315F}">
      <dsp:nvSpPr>
        <dsp:cNvPr id="0" name=""/>
        <dsp:cNvSpPr/>
      </dsp:nvSpPr>
      <dsp:spPr>
        <a:xfrm>
          <a:off x="2216938" y="3222877"/>
          <a:ext cx="8867752" cy="1012868"/>
        </a:xfrm>
        <a:prstGeom prst="rect">
          <a:avLst/>
        </a:prstGeom>
        <a:solidFill>
          <a:schemeClr val="accent2">
            <a:tint val="40000"/>
            <a:alpha val="90000"/>
            <a:hueOff val="-4845330"/>
            <a:satOff val="15620"/>
            <a:lumOff val="26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45330"/>
              <a:satOff val="15620"/>
              <a:lumOff val="2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059" tIns="257269" rIns="172059" bIns="2572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Sleep for 8-10 hours every night.</a:t>
          </a:r>
        </a:p>
      </dsp:txBody>
      <dsp:txXfrm>
        <a:off x="2216938" y="3222877"/>
        <a:ext cx="8867752" cy="1012868"/>
      </dsp:txXfrm>
    </dsp:sp>
    <dsp:sp modelId="{7C002354-B2F1-42BE-A9DB-16D5FC5FF0EC}">
      <dsp:nvSpPr>
        <dsp:cNvPr id="0" name=""/>
        <dsp:cNvSpPr/>
      </dsp:nvSpPr>
      <dsp:spPr>
        <a:xfrm>
          <a:off x="0" y="3222877"/>
          <a:ext cx="2216938" cy="1012868"/>
        </a:xfrm>
        <a:prstGeom prst="rect">
          <a:avLst/>
        </a:prstGeom>
        <a:solidFill>
          <a:schemeClr val="accent2">
            <a:hueOff val="-4944901"/>
            <a:satOff val="24482"/>
            <a:lumOff val="15686"/>
            <a:alphaOff val="0"/>
          </a:schemeClr>
        </a:solidFill>
        <a:ln w="12700" cap="flat" cmpd="sng" algn="ctr">
          <a:solidFill>
            <a:schemeClr val="accent2">
              <a:hueOff val="-4944901"/>
              <a:satOff val="24482"/>
              <a:lumOff val="1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13" tIns="100049" rIns="117313" bIns="10004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Sleep</a:t>
          </a:r>
        </a:p>
      </dsp:txBody>
      <dsp:txXfrm>
        <a:off x="0" y="3222877"/>
        <a:ext cx="2216938" cy="1012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E2C43-F08E-42C7-B030-AE9AE255FF8C}">
      <dsp:nvSpPr>
        <dsp:cNvPr id="0" name=""/>
        <dsp:cNvSpPr/>
      </dsp:nvSpPr>
      <dsp:spPr>
        <a:xfrm>
          <a:off x="784661" y="632"/>
          <a:ext cx="4204191" cy="2102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Being resilient is having the ability to manage the ups and downs of everyday life with </a:t>
          </a:r>
          <a:br>
            <a:rPr lang="en-US" sz="2400" kern="1200" dirty="0"/>
          </a:br>
          <a:r>
            <a:rPr lang="en-US" sz="2400" kern="1200" dirty="0"/>
            <a:t>the skills and tools we have available to us. </a:t>
          </a:r>
        </a:p>
      </dsp:txBody>
      <dsp:txXfrm>
        <a:off x="784661" y="632"/>
        <a:ext cx="4204191" cy="2102691"/>
      </dsp:txXfrm>
    </dsp:sp>
    <dsp:sp modelId="{3F9CA463-61C0-42A1-A6D4-BCEABB72FB57}">
      <dsp:nvSpPr>
        <dsp:cNvPr id="0" name=""/>
        <dsp:cNvSpPr/>
      </dsp:nvSpPr>
      <dsp:spPr>
        <a:xfrm>
          <a:off x="5339302" y="632"/>
          <a:ext cx="4129160" cy="21026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Being resilient is not just surviving but thriving after difficult or challenging times. </a:t>
          </a:r>
        </a:p>
      </dsp:txBody>
      <dsp:txXfrm>
        <a:off x="5339302" y="632"/>
        <a:ext cx="4129160" cy="2102691"/>
      </dsp:txXfrm>
    </dsp:sp>
    <dsp:sp modelId="{F3711FDD-0680-44FE-A629-4A7F77147749}">
      <dsp:nvSpPr>
        <dsp:cNvPr id="0" name=""/>
        <dsp:cNvSpPr/>
      </dsp:nvSpPr>
      <dsp:spPr>
        <a:xfrm>
          <a:off x="814309" y="2453772"/>
          <a:ext cx="4203140" cy="21026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Being resilient is being able </a:t>
          </a:r>
          <a:br>
            <a:rPr lang="en-US" sz="2400" kern="1200" dirty="0"/>
          </a:br>
          <a:r>
            <a:rPr lang="en-US" sz="2400" kern="1200" dirty="0"/>
            <a:t>to bounce back after </a:t>
          </a:r>
          <a:br>
            <a:rPr lang="en-US" sz="2400" kern="1200" dirty="0"/>
          </a:br>
          <a:r>
            <a:rPr lang="en-US" sz="2400" kern="1200" dirty="0"/>
            <a:t>tragedy and loss. </a:t>
          </a:r>
        </a:p>
      </dsp:txBody>
      <dsp:txXfrm>
        <a:off x="814309" y="2453772"/>
        <a:ext cx="4203140" cy="2102691"/>
      </dsp:txXfrm>
    </dsp:sp>
    <dsp:sp modelId="{1DEEC957-B1B9-4E30-AA74-7B2AC34253AA}">
      <dsp:nvSpPr>
        <dsp:cNvPr id="0" name=""/>
        <dsp:cNvSpPr/>
      </dsp:nvSpPr>
      <dsp:spPr>
        <a:xfrm>
          <a:off x="5367898" y="2453772"/>
          <a:ext cx="4070916" cy="21026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Resilient Zone is when </a:t>
          </a:r>
          <a:br>
            <a:rPr lang="en-US" sz="2400" kern="1200" dirty="0"/>
          </a:br>
          <a:r>
            <a:rPr lang="en-US" sz="2400" kern="1200" dirty="0"/>
            <a:t>our bodies and minds are in </a:t>
          </a:r>
          <a:br>
            <a:rPr lang="en-US" sz="2400" kern="1200" dirty="0"/>
          </a:br>
          <a:r>
            <a:rPr lang="en-US" sz="2400" kern="1200" dirty="0"/>
            <a:t>a state of wellbeing so we </a:t>
          </a:r>
          <a:br>
            <a:rPr lang="en-US" sz="2400" kern="1200" dirty="0"/>
          </a:br>
          <a:r>
            <a:rPr lang="en-US" sz="2400" kern="1200" dirty="0"/>
            <a:t>can manage our emotions </a:t>
          </a:r>
          <a:br>
            <a:rPr lang="en-US" sz="2400" kern="1200" dirty="0"/>
          </a:br>
          <a:r>
            <a:rPr lang="en-US" sz="2400" kern="1200" dirty="0"/>
            <a:t>the best we can. </a:t>
          </a:r>
        </a:p>
      </dsp:txBody>
      <dsp:txXfrm>
        <a:off x="5367898" y="2453772"/>
        <a:ext cx="4070916" cy="21026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3E56D-DF85-4C05-B402-76081E04BC4C}">
      <dsp:nvSpPr>
        <dsp:cNvPr id="0" name=""/>
        <dsp:cNvSpPr/>
      </dsp:nvSpPr>
      <dsp:spPr>
        <a:xfrm>
          <a:off x="0" y="36934"/>
          <a:ext cx="3037581" cy="1822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Find a quiet place</a:t>
          </a:r>
        </a:p>
      </dsp:txBody>
      <dsp:txXfrm>
        <a:off x="0" y="36934"/>
        <a:ext cx="3037581" cy="1822549"/>
      </dsp:txXfrm>
    </dsp:sp>
    <dsp:sp modelId="{9CCC0E65-CE9A-4B04-A0AB-EA48D5A5CB52}">
      <dsp:nvSpPr>
        <dsp:cNvPr id="0" name=""/>
        <dsp:cNvSpPr/>
      </dsp:nvSpPr>
      <dsp:spPr>
        <a:xfrm>
          <a:off x="3341340" y="36934"/>
          <a:ext cx="3037581" cy="18225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Sit with your feet on the ground and hands on your lap.</a:t>
          </a:r>
        </a:p>
      </dsp:txBody>
      <dsp:txXfrm>
        <a:off x="3341340" y="36934"/>
        <a:ext cx="3037581" cy="1822549"/>
      </dsp:txXfrm>
    </dsp:sp>
    <dsp:sp modelId="{AD0D85E6-23B6-4D9D-918C-9D7D7B4EE894}">
      <dsp:nvSpPr>
        <dsp:cNvPr id="0" name=""/>
        <dsp:cNvSpPr/>
      </dsp:nvSpPr>
      <dsp:spPr>
        <a:xfrm>
          <a:off x="6682680" y="36934"/>
          <a:ext cx="3037581" cy="1822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Notice your breath and </a:t>
          </a:r>
          <a:r>
            <a:rPr lang="en-US" sz="2800" kern="1200" dirty="0" err="1"/>
            <a:t>recognise</a:t>
          </a:r>
          <a:r>
            <a:rPr lang="en-US" sz="2800" kern="1200" dirty="0"/>
            <a:t> </a:t>
          </a:r>
          <a:br>
            <a:rPr lang="en-US" sz="2800" kern="1200" dirty="0"/>
          </a:br>
          <a:r>
            <a:rPr lang="en-US" sz="2800" kern="1200" dirty="0"/>
            <a:t>the rhythm</a:t>
          </a:r>
        </a:p>
      </dsp:txBody>
      <dsp:txXfrm>
        <a:off x="6682680" y="36934"/>
        <a:ext cx="3037581" cy="1822549"/>
      </dsp:txXfrm>
    </dsp:sp>
    <dsp:sp modelId="{0ECE095A-22F5-4895-A7C2-99257C178EC3}">
      <dsp:nvSpPr>
        <dsp:cNvPr id="0" name=""/>
        <dsp:cNvSpPr/>
      </dsp:nvSpPr>
      <dsp:spPr>
        <a:xfrm>
          <a:off x="0" y="2163241"/>
          <a:ext cx="3037581" cy="18225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Close your eyes</a:t>
          </a:r>
        </a:p>
      </dsp:txBody>
      <dsp:txXfrm>
        <a:off x="0" y="2163241"/>
        <a:ext cx="3037581" cy="1822549"/>
      </dsp:txXfrm>
    </dsp:sp>
    <dsp:sp modelId="{F6E2B063-913F-4AB0-AD91-3108A196FB2E}">
      <dsp:nvSpPr>
        <dsp:cNvPr id="0" name=""/>
        <dsp:cNvSpPr/>
      </dsp:nvSpPr>
      <dsp:spPr>
        <a:xfrm>
          <a:off x="3341340" y="2163241"/>
          <a:ext cx="3037581" cy="18225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Relax any part </a:t>
          </a:r>
          <a:b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of your body that has tension</a:t>
          </a:r>
        </a:p>
      </dsp:txBody>
      <dsp:txXfrm>
        <a:off x="3341340" y="2163241"/>
        <a:ext cx="3037581" cy="1822549"/>
      </dsp:txXfrm>
    </dsp:sp>
    <dsp:sp modelId="{DA88970B-640B-442F-ACF7-A6B218549EC5}">
      <dsp:nvSpPr>
        <dsp:cNvPr id="0" name=""/>
        <dsp:cNvSpPr/>
      </dsp:nvSpPr>
      <dsp:spPr>
        <a:xfrm>
          <a:off x="6682680" y="2163241"/>
          <a:ext cx="3037581" cy="1822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Follow guided meditation on Headspace/</a:t>
          </a:r>
          <a:br>
            <a:rPr lang="en-US" sz="28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28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YouTube</a:t>
          </a:r>
        </a:p>
      </dsp:txBody>
      <dsp:txXfrm>
        <a:off x="6682680" y="2163241"/>
        <a:ext cx="3037581" cy="182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9B8015-D180-5A44-A744-661636A30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3A48C-F7C7-354C-AF54-068C89926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32D4-8D3C-4546-B982-AC97102FBDC4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43483-553B-E142-9320-24173828B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D78B9-C857-5D46-BC02-D2A88992C3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D9E1-F30C-5E40-9688-99CF69A7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5:23:58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5:24:12.0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7804-51E7-534E-AC10-258DDF83DD16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4233F-59BD-ED4E-8820-8958FCD3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4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4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2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2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3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68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5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61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4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26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2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1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54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8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4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1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6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8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4233F-59BD-ED4E-8820-8958FCD31F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20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C16-AC10-EC41-9176-EF8C8E9B2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515" y="1613897"/>
            <a:ext cx="607038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F067D-EE6C-004A-8E2D-FCABD8163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75" y="3335338"/>
            <a:ext cx="6070382" cy="739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9233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CECC6E-8352-CB43-BD6B-2A72B354A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4091B-3209-B845-BAC0-69AC606B94E0}"/>
              </a:ext>
            </a:extLst>
          </p:cNvPr>
          <p:cNvSpPr txBox="1"/>
          <p:nvPr userDrawn="1"/>
        </p:nvSpPr>
        <p:spPr>
          <a:xfrm>
            <a:off x="990600" y="17907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6EB72-03E0-1246-A1DD-7BC734887C70}"/>
              </a:ext>
            </a:extLst>
          </p:cNvPr>
          <p:cNvSpPr txBox="1"/>
          <p:nvPr userDrawn="1"/>
        </p:nvSpPr>
        <p:spPr>
          <a:xfrm>
            <a:off x="1295400" y="18097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E33EEF-842F-0E49-849D-5800909A92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96" y="1387373"/>
            <a:ext cx="3505200" cy="38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Main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89AF1-83BA-D94C-B22B-9F88635BF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42" y="2537645"/>
            <a:ext cx="4483100" cy="38100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SzPct val="100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en-US" dirty="0"/>
              <a:t>NL Main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15723-C8F5-DB4D-A044-A909C4811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042" y="1946281"/>
            <a:ext cx="4398963" cy="48353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Font typeface="Helvetica" pitchFamily="2" charset="0"/>
              <a:buChar char="●"/>
              <a:tabLst/>
              <a:defRPr/>
            </a:lvl1pPr>
          </a:lstStyle>
          <a:p>
            <a:pPr lvl="0"/>
            <a:r>
              <a:rPr lang="en-US" dirty="0"/>
              <a:t>BL Main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0B92E-8B3B-9E43-B442-A4A007C77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042" y="3143138"/>
            <a:ext cx="4624388" cy="499456"/>
          </a:xfrm>
          <a:prstGeom prst="rect">
            <a:avLst/>
          </a:prstGeom>
        </p:spPr>
        <p:txBody>
          <a:bodyPr/>
          <a:lstStyle>
            <a:lvl1pPr marL="457200" indent="-457200">
              <a:buSzPct val="15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BL Learning Intentions</a:t>
            </a:r>
          </a:p>
        </p:txBody>
      </p:sp>
    </p:spTree>
    <p:extLst>
      <p:ext uri="{BB962C8B-B14F-4D97-AF65-F5344CB8AC3E}">
        <p14:creationId xmlns:p14="http://schemas.microsoft.com/office/powerpoint/2010/main" val="19119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3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9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8B6EF5-5296-3B44-A442-96AE17D99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479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1FD59-E3FB-054F-A495-3D7EAB0F7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B6A0C9-D07F-2744-8FE1-CFAB9FAAED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B17C68-4F0E-D446-BD4A-67E3E04A1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23" y="182880"/>
            <a:ext cx="3747181" cy="3653108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5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5E5781-0350-9042-BDF8-1D629514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95432-5548-9447-B369-B06990DD98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B8E11-C38A-ED4A-A2D6-6674F7C66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14" y="1082490"/>
            <a:ext cx="3747181" cy="3653108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6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3F3153"/>
          </a:solidFill>
          <a:latin typeface="Glory ExtraBold" pitchFamily="2" charset="77"/>
          <a:ea typeface="+mj-ea"/>
          <a:cs typeface="Glory Extra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rgbClr val="3F3153"/>
          </a:solidFill>
          <a:latin typeface="Glory" pitchFamily="2" charset="77"/>
          <a:ea typeface="+mn-ea"/>
          <a:cs typeface="Glory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19A41-FED9-A248-848E-17F114EE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97199-C029-1747-BB09-3966D29196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A0C4B-6AAE-454A-9B7D-3DB82AD38A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1" y="5975514"/>
            <a:ext cx="806448" cy="791374"/>
          </a:xfrm>
          <a:prstGeom prst="rect">
            <a:avLst/>
          </a:prstGeom>
          <a:ln w="31750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499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9304C"/>
          </a:solidFill>
          <a:latin typeface="Glor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3F3153"/>
        </a:buClr>
        <a:buSzPct val="80000"/>
        <a:buFont typeface="Helvetica" pitchFamily="2" charset="0"/>
        <a:buNone/>
        <a:defRPr sz="2800" b="0" i="0" kern="1200">
          <a:solidFill>
            <a:schemeClr val="tx1"/>
          </a:solidFill>
          <a:latin typeface="Glory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91FD59-E3FB-054F-A495-3D7EAB0F7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881462"/>
            <a:ext cx="12192000" cy="984117"/>
          </a:xfrm>
          <a:prstGeom prst="rect">
            <a:avLst/>
          </a:prstGeom>
          <a:ln>
            <a:noFill/>
          </a:ln>
          <a:effectLst>
            <a:outerShdw blurRad="317500" dist="38100" dir="1608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B6A0C9-D07F-2744-8FE1-CFAB9FAAE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A2C89F-C448-0B4C-A342-FDF5ECE41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23" y="182880"/>
            <a:ext cx="3747181" cy="3653108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95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B332-677C-E542-A9E9-8ABEAA8E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514" y="1613897"/>
            <a:ext cx="7413485" cy="1325563"/>
          </a:xfrm>
        </p:spPr>
        <p:txBody>
          <a:bodyPr lIns="91440" tIns="45720" rIns="91440" bIns="45720" anchor="t"/>
          <a:lstStyle/>
          <a:p>
            <a:r>
              <a:rPr lang="en-US" sz="6600" dirty="0">
                <a:latin typeface="Calibri"/>
              </a:rPr>
              <a:t>Module 4: Unit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9F67E-2529-7F45-BBA2-2B7072D11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Calibri"/>
              </a:rPr>
              <a:t>Dealing with Emotions</a:t>
            </a:r>
          </a:p>
        </p:txBody>
      </p:sp>
    </p:spTree>
    <p:extLst>
      <p:ext uri="{BB962C8B-B14F-4D97-AF65-F5344CB8AC3E}">
        <p14:creationId xmlns:p14="http://schemas.microsoft.com/office/powerpoint/2010/main" val="2753696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8E48EDF-ABF4-4388-8255-1AA46DBDE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106195"/>
              </p:ext>
            </p:extLst>
          </p:nvPr>
        </p:nvGraphicFramePr>
        <p:xfrm>
          <a:off x="867266" y="1333041"/>
          <a:ext cx="10515601" cy="396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433">
                  <a:extLst>
                    <a:ext uri="{9D8B030D-6E8A-4147-A177-3AD203B41FA5}">
                      <a16:colId xmlns:a16="http://schemas.microsoft.com/office/drawing/2014/main" val="3405429736"/>
                    </a:ext>
                  </a:extLst>
                </a:gridCol>
                <a:gridCol w="2759121">
                  <a:extLst>
                    <a:ext uri="{9D8B030D-6E8A-4147-A177-3AD203B41FA5}">
                      <a16:colId xmlns:a16="http://schemas.microsoft.com/office/drawing/2014/main" val="1461928804"/>
                    </a:ext>
                  </a:extLst>
                </a:gridCol>
                <a:gridCol w="2743338">
                  <a:extLst>
                    <a:ext uri="{9D8B030D-6E8A-4147-A177-3AD203B41FA5}">
                      <a16:colId xmlns:a16="http://schemas.microsoft.com/office/drawing/2014/main" val="4009565642"/>
                    </a:ext>
                  </a:extLst>
                </a:gridCol>
                <a:gridCol w="2569709">
                  <a:extLst>
                    <a:ext uri="{9D8B030D-6E8A-4147-A177-3AD203B41FA5}">
                      <a16:colId xmlns:a16="http://schemas.microsoft.com/office/drawing/2014/main" val="3191828157"/>
                    </a:ext>
                  </a:extLst>
                </a:gridCol>
              </a:tblGrid>
              <a:tr h="46223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Happy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Sad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Angry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</a:rPr>
                        <a:t>Nervous</a:t>
                      </a:r>
                    </a:p>
                  </a:txBody>
                  <a:tcPr marL="105052" marR="105052" marT="52526" marB="52526" anchor="ctr"/>
                </a:tc>
                <a:extLst>
                  <a:ext uri="{0D108BD9-81ED-4DB2-BD59-A6C34878D82A}">
                    <a16:rowId xmlns:a16="http://schemas.microsoft.com/office/drawing/2014/main" val="2154389304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Smiling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Frowning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Crossed eyebrows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Raised eyebrows</a:t>
                      </a:r>
                    </a:p>
                  </a:txBody>
                  <a:tcPr marL="105052" marR="105052" marT="52526" marB="52526" anchor="ctr"/>
                </a:tc>
                <a:extLst>
                  <a:ext uri="{0D108BD9-81ED-4DB2-BD59-A6C34878D82A}">
                    <a16:rowId xmlns:a16="http://schemas.microsoft.com/office/drawing/2014/main" val="806250120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Laughter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Tears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Clenched jaw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Sweating</a:t>
                      </a:r>
                    </a:p>
                  </a:txBody>
                  <a:tcPr marL="105052" marR="105052" marT="52526" marB="52526" anchor="ctr"/>
                </a:tc>
                <a:extLst>
                  <a:ext uri="{0D108BD9-81ED-4DB2-BD59-A6C34878D82A}">
                    <a16:rowId xmlns:a16="http://schemas.microsoft.com/office/drawing/2014/main" val="2119544176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Pep in your step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Hanging shoulders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Grinding teeth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Butterflies</a:t>
                      </a:r>
                    </a:p>
                  </a:txBody>
                  <a:tcPr marL="105052" marR="105052" marT="52526" marB="52526" anchor="ctr"/>
                </a:tc>
                <a:extLst>
                  <a:ext uri="{0D108BD9-81ED-4DB2-BD59-A6C34878D82A}">
                    <a16:rowId xmlns:a16="http://schemas.microsoft.com/office/drawing/2014/main" val="3674106850"/>
                  </a:ext>
                </a:extLst>
              </a:tr>
              <a:tr h="7773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Cheeks raised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Avoiding eye contact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Tightness in chest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Shortness of breath</a:t>
                      </a:r>
                    </a:p>
                  </a:txBody>
                  <a:tcPr marL="105052" marR="105052" marT="52526" marB="52526" anchor="ctr"/>
                </a:tc>
                <a:extLst>
                  <a:ext uri="{0D108BD9-81ED-4DB2-BD59-A6C34878D82A}">
                    <a16:rowId xmlns:a16="http://schemas.microsoft.com/office/drawing/2014/main" val="3030118696"/>
                  </a:ext>
                </a:extLst>
              </a:tr>
              <a:tr h="6223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Louder voice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Head looking down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Increased heart rate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Nail biting</a:t>
                      </a:r>
                    </a:p>
                  </a:txBody>
                  <a:tcPr marL="105052" marR="105052" marT="52526" marB="52526" anchor="ctr"/>
                </a:tc>
                <a:extLst>
                  <a:ext uri="{0D108BD9-81ED-4DB2-BD59-A6C34878D82A}">
                    <a16:rowId xmlns:a16="http://schemas.microsoft.com/office/drawing/2014/main" val="1066469558"/>
                  </a:ext>
                </a:extLst>
              </a:tr>
              <a:tr h="6255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Eye contact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>
                        <a:latin typeface="Calibri"/>
                      </a:endParaRP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Raised temperature</a:t>
                      </a:r>
                    </a:p>
                  </a:txBody>
                  <a:tcPr marL="105052" marR="105052" marT="52526" marB="5252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Wringing hands</a:t>
                      </a:r>
                    </a:p>
                  </a:txBody>
                  <a:tcPr marL="105052" marR="105052" marT="52526" marB="52526" anchor="ctr"/>
                </a:tc>
                <a:extLst>
                  <a:ext uri="{0D108BD9-81ED-4DB2-BD59-A6C34878D82A}">
                    <a16:rowId xmlns:a16="http://schemas.microsoft.com/office/drawing/2014/main" val="3052816294"/>
                  </a:ext>
                </a:extLst>
              </a:tr>
            </a:tbl>
          </a:graphicData>
        </a:graphic>
      </p:graphicFrame>
      <p:sp>
        <p:nvSpPr>
          <p:cNvPr id="2" name="Title 6">
            <a:extLst>
              <a:ext uri="{FF2B5EF4-FFF2-40B4-BE49-F238E27FC236}">
                <a16:creationId xmlns:a16="http://schemas.microsoft.com/office/drawing/2014/main" id="{09149970-2254-4924-A46C-8146BFA78AEA}"/>
              </a:ext>
            </a:extLst>
          </p:cNvPr>
          <p:cNvSpPr txBox="1">
            <a:spLocks/>
          </p:cNvSpPr>
          <p:nvPr/>
        </p:nvSpPr>
        <p:spPr>
          <a:xfrm>
            <a:off x="463296" y="378494"/>
            <a:ext cx="10649284" cy="68494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Physical feelings</a:t>
            </a:r>
          </a:p>
        </p:txBody>
      </p:sp>
    </p:spTree>
    <p:extLst>
      <p:ext uri="{BB962C8B-B14F-4D97-AF65-F5344CB8AC3E}">
        <p14:creationId xmlns:p14="http://schemas.microsoft.com/office/powerpoint/2010/main" val="281591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Role-play observations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1B96F5-2913-4F21-9E49-4CB17C84F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465496"/>
              </p:ext>
            </p:extLst>
          </p:nvPr>
        </p:nvGraphicFramePr>
        <p:xfrm>
          <a:off x="1088383" y="1215542"/>
          <a:ext cx="10031899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544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5FB476-C011-4B1C-9469-7680F2427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398800"/>
              </p:ext>
            </p:extLst>
          </p:nvPr>
        </p:nvGraphicFramePr>
        <p:xfrm>
          <a:off x="867266" y="1063714"/>
          <a:ext cx="10701278" cy="455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6">
            <a:extLst>
              <a:ext uri="{FF2B5EF4-FFF2-40B4-BE49-F238E27FC236}">
                <a16:creationId xmlns:a16="http://schemas.microsoft.com/office/drawing/2014/main" id="{85B2DCBA-A1E8-47D4-AD20-E7FEA4EDA9E8}"/>
              </a:ext>
            </a:extLst>
          </p:cNvPr>
          <p:cNvSpPr txBox="1">
            <a:spLocks/>
          </p:cNvSpPr>
          <p:nvPr/>
        </p:nvSpPr>
        <p:spPr>
          <a:xfrm>
            <a:off x="463296" y="378494"/>
            <a:ext cx="10649284" cy="68494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1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Stress in young people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FF7E2C-C74E-46BF-B661-081C7B7A28C0}"/>
              </a:ext>
            </a:extLst>
          </p:cNvPr>
          <p:cNvSpPr txBox="1">
            <a:spLocks/>
          </p:cNvSpPr>
          <p:nvPr/>
        </p:nvSpPr>
        <p:spPr>
          <a:xfrm>
            <a:off x="516769" y="1145724"/>
            <a:ext cx="9666600" cy="4103570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Calibri"/>
                <a:cs typeface="Calibri"/>
              </a:rPr>
              <a:t>Create a mind map like this in your copy.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872592-FB74-442E-9C05-B0C2B745895C}"/>
              </a:ext>
            </a:extLst>
          </p:cNvPr>
          <p:cNvSpPr/>
          <p:nvPr/>
        </p:nvSpPr>
        <p:spPr>
          <a:xfrm>
            <a:off x="4563270" y="2030501"/>
            <a:ext cx="3619930" cy="2724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causes you to become stressed?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DCEF32-FB10-4298-B8AA-5C25F95C6746}"/>
              </a:ext>
            </a:extLst>
          </p:cNvPr>
          <p:cNvCxnSpPr>
            <a:cxnSpLocks/>
          </p:cNvCxnSpPr>
          <p:nvPr/>
        </p:nvCxnSpPr>
        <p:spPr>
          <a:xfrm flipV="1">
            <a:off x="7458958" y="1364507"/>
            <a:ext cx="1608728" cy="126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F2EDF5-E229-43A9-82B8-7493DC2BDA7E}"/>
              </a:ext>
            </a:extLst>
          </p:cNvPr>
          <p:cNvCxnSpPr>
            <a:cxnSpLocks/>
          </p:cNvCxnSpPr>
          <p:nvPr/>
        </p:nvCxnSpPr>
        <p:spPr>
          <a:xfrm flipH="1" flipV="1">
            <a:off x="2587010" y="3400475"/>
            <a:ext cx="2001976" cy="37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A562BA-AB93-43E6-8CD7-C3A52A5552D1}"/>
              </a:ext>
            </a:extLst>
          </p:cNvPr>
          <p:cNvCxnSpPr>
            <a:cxnSpLocks/>
          </p:cNvCxnSpPr>
          <p:nvPr/>
        </p:nvCxnSpPr>
        <p:spPr>
          <a:xfrm flipH="1">
            <a:off x="6337745" y="4569981"/>
            <a:ext cx="35490" cy="1039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8DA815-7FEA-40BA-BFC0-D602206AA2C1}"/>
              </a:ext>
            </a:extLst>
          </p:cNvPr>
          <p:cNvCxnSpPr>
            <a:cxnSpLocks/>
          </p:cNvCxnSpPr>
          <p:nvPr/>
        </p:nvCxnSpPr>
        <p:spPr>
          <a:xfrm flipH="1">
            <a:off x="3821164" y="4135966"/>
            <a:ext cx="1162750" cy="935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9FC9ED-020E-49D6-93AF-1DE907BD7176}"/>
              </a:ext>
            </a:extLst>
          </p:cNvPr>
          <p:cNvCxnSpPr>
            <a:cxnSpLocks/>
          </p:cNvCxnSpPr>
          <p:nvPr/>
        </p:nvCxnSpPr>
        <p:spPr>
          <a:xfrm>
            <a:off x="7557272" y="4334894"/>
            <a:ext cx="1073710" cy="1094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344767-5270-4641-B807-7AD0D5EEB78D}"/>
              </a:ext>
            </a:extLst>
          </p:cNvPr>
          <p:cNvCxnSpPr>
            <a:cxnSpLocks/>
          </p:cNvCxnSpPr>
          <p:nvPr/>
        </p:nvCxnSpPr>
        <p:spPr>
          <a:xfrm>
            <a:off x="8092984" y="3443482"/>
            <a:ext cx="1949404" cy="6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106062-55D3-4771-B34B-A2BAC3AFB7A2}"/>
              </a:ext>
            </a:extLst>
          </p:cNvPr>
          <p:cNvCxnSpPr>
            <a:cxnSpLocks/>
          </p:cNvCxnSpPr>
          <p:nvPr/>
        </p:nvCxnSpPr>
        <p:spPr>
          <a:xfrm flipH="1" flipV="1">
            <a:off x="3587998" y="2057636"/>
            <a:ext cx="1284912" cy="630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63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271546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Concept – stress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054A11-A65B-0849-9CEC-6B7B555AD96C}"/>
                  </a:ext>
                </a:extLst>
              </p14:cNvPr>
              <p14:cNvContentPartPr/>
              <p14:nvPr/>
            </p14:nvContentPartPr>
            <p14:xfrm>
              <a:off x="9154719" y="4585947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054A11-A65B-0849-9CEC-6B7B555AD9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7079" y="456794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CA3CF3-1140-464D-A031-C1C4BD14E1DC}"/>
                  </a:ext>
                </a:extLst>
              </p14:cNvPr>
              <p14:cNvContentPartPr/>
              <p14:nvPr/>
            </p14:nvContentPartPr>
            <p14:xfrm>
              <a:off x="10357479" y="1104027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CA3CF3-1140-464D-A031-C1C4BD14E1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39479" y="108602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6" descr="A blue balloon being pricked by a pin">
            <a:extLst>
              <a:ext uri="{FF2B5EF4-FFF2-40B4-BE49-F238E27FC236}">
                <a16:creationId xmlns:a16="http://schemas.microsoft.com/office/drawing/2014/main" id="{42DE385C-67B3-BE4D-9B13-FA0A794EC3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496" y="-4454"/>
            <a:ext cx="5292585" cy="3508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6" y="965358"/>
            <a:ext cx="8702934" cy="47344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000" dirty="0">
                <a:latin typeface="Calibri"/>
                <a:cs typeface="Calibri"/>
              </a:rPr>
              <a:t>Stress is a feeling we get when struggling </a:t>
            </a:r>
            <a:br>
              <a:rPr lang="en-GB" sz="2000" dirty="0">
                <a:latin typeface="Calibri"/>
                <a:cs typeface="Calibri"/>
              </a:rPr>
            </a:br>
            <a:r>
              <a:rPr lang="en-GB" sz="2000" dirty="0">
                <a:latin typeface="Calibri"/>
                <a:cs typeface="Calibri"/>
              </a:rPr>
              <a:t>to cope with the pressures of life.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000" dirty="0">
                <a:latin typeface="Calibri"/>
                <a:cs typeface="Calibri"/>
              </a:rPr>
              <a:t>Most scientists agree that some stress is good </a:t>
            </a:r>
            <a:br>
              <a:rPr lang="en-GB" sz="2000" dirty="0">
                <a:latin typeface="Calibri"/>
              </a:rPr>
            </a:br>
            <a:r>
              <a:rPr lang="en-GB" sz="2000" dirty="0">
                <a:latin typeface="Calibri"/>
                <a:cs typeface="Calibri"/>
              </a:rPr>
              <a:t>for us – it motivates us to perform at our best. </a:t>
            </a:r>
            <a:br>
              <a:rPr lang="en-GB" sz="2000" dirty="0">
                <a:latin typeface="Calibri"/>
              </a:rPr>
            </a:br>
            <a:r>
              <a:rPr lang="en-GB" sz="2000" dirty="0">
                <a:latin typeface="Calibri"/>
                <a:cs typeface="Calibri"/>
              </a:rPr>
              <a:t>It stimulates our bodies to produce the important </a:t>
            </a:r>
            <a:br>
              <a:rPr lang="en-GB" sz="2000" dirty="0">
                <a:latin typeface="Calibri"/>
              </a:rPr>
            </a:br>
            <a:r>
              <a:rPr lang="en-GB" sz="2000" dirty="0">
                <a:latin typeface="Calibri"/>
                <a:cs typeface="Calibri"/>
              </a:rPr>
              <a:t>hormones cortisol and adrenaline.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000" dirty="0">
                <a:latin typeface="Calibri"/>
                <a:cs typeface="Calibri"/>
              </a:rPr>
              <a:t>We need small amounts of these hormones to function </a:t>
            </a:r>
            <a:br>
              <a:rPr lang="en-GB" sz="2000" dirty="0">
                <a:latin typeface="Calibri"/>
                <a:cs typeface="Calibri"/>
              </a:rPr>
            </a:br>
            <a:r>
              <a:rPr lang="en-GB" sz="2000" dirty="0">
                <a:latin typeface="Calibri"/>
                <a:cs typeface="Calibri"/>
              </a:rPr>
              <a:t>properly, but too much of them can damage our health.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000" dirty="0">
                <a:latin typeface="Calibri"/>
                <a:cs typeface="Calibri"/>
              </a:rPr>
              <a:t>A high-stress event can cause an imbalance of cortisol </a:t>
            </a:r>
            <a:br>
              <a:rPr lang="en-GB" sz="2000" dirty="0">
                <a:latin typeface="Calibri"/>
                <a:cs typeface="Calibri"/>
              </a:rPr>
            </a:br>
            <a:r>
              <a:rPr lang="en-GB" sz="2000" dirty="0">
                <a:latin typeface="Calibri"/>
                <a:cs typeface="Calibri"/>
              </a:rPr>
              <a:t>and adrenaline, whether this event is real, imagined, physical or psychological.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000" dirty="0">
                <a:latin typeface="Calibri"/>
                <a:cs typeface="Calibri"/>
              </a:rPr>
              <a:t>So whether you have a fight with a friend or miss a bus, your body’s response is to release cortisol and adrenaline – heart is pounding, muscles tighten, blood pressure rises, breath quickens and senses are more alert.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000" dirty="0">
                <a:latin typeface="Calibri"/>
                <a:cs typeface="Calibri"/>
              </a:rPr>
              <a:t>Our bodies can become distressed if we continue to be stressed.</a:t>
            </a:r>
          </a:p>
        </p:txBody>
      </p:sp>
    </p:spTree>
    <p:extLst>
      <p:ext uri="{BB962C8B-B14F-4D97-AF65-F5344CB8AC3E}">
        <p14:creationId xmlns:p14="http://schemas.microsoft.com/office/powerpoint/2010/main" val="152490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latin typeface="Calibri"/>
                <a:cs typeface="Calibri"/>
              </a:rPr>
              <a:t>How do I manage my stress?</a:t>
            </a:r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77C0952-0F6A-47E6-AEE3-74765AF16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021952"/>
              </p:ext>
            </p:extLst>
          </p:nvPr>
        </p:nvGraphicFramePr>
        <p:xfrm>
          <a:off x="463295" y="1189705"/>
          <a:ext cx="11084691" cy="423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887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Resilient Zone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2E0E2C4-138E-4DFD-9AAD-89AAA7D6DC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588077"/>
              </p:ext>
            </p:extLst>
          </p:nvPr>
        </p:nvGraphicFramePr>
        <p:xfrm>
          <a:off x="1235868" y="1047136"/>
          <a:ext cx="10253125" cy="455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52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Resilient Zone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822DC7D-515C-4ECA-994C-6C0BB3B79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29" y="1090692"/>
            <a:ext cx="9129551" cy="35436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374B79-B774-42F8-A682-E16319720A40}"/>
              </a:ext>
            </a:extLst>
          </p:cNvPr>
          <p:cNvSpPr txBox="1"/>
          <p:nvPr/>
        </p:nvSpPr>
        <p:spPr>
          <a:xfrm>
            <a:off x="867266" y="1251113"/>
            <a:ext cx="38025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We can see within the zone, we are calm and rational.</a:t>
            </a:r>
            <a:endParaRPr lang="en-US" sz="2400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0BE661-5677-4AA7-AA60-56E528CE60B4}"/>
              </a:ext>
            </a:extLst>
          </p:cNvPr>
          <p:cNvSpPr txBox="1"/>
          <p:nvPr/>
        </p:nvSpPr>
        <p:spPr>
          <a:xfrm>
            <a:off x="6391256" y="4329344"/>
            <a:ext cx="54657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We can see outside the zone, our emotions are heightened, which can </a:t>
            </a:r>
            <a:br>
              <a:rPr lang="en-US" sz="2400" dirty="0"/>
            </a:br>
            <a:r>
              <a:rPr lang="en-US" sz="2400" dirty="0"/>
              <a:t>cause us a different reaction to situations.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77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502041" y="1287320"/>
            <a:ext cx="10241618" cy="39594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When we feel our emotions getting out of the Resilient Zone, this is normal. </a:t>
            </a:r>
            <a:endParaRPr lang="en-US" dirty="0">
              <a:latin typeface="Calibri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However, there are some strategies that we can choose to regulate our </a:t>
            </a:r>
            <a:br>
              <a:rPr lang="en-GB" sz="2400" dirty="0">
                <a:latin typeface="Calibri"/>
              </a:rPr>
            </a:br>
            <a:r>
              <a:rPr lang="en-GB" sz="2400" dirty="0">
                <a:latin typeface="Calibri"/>
                <a:cs typeface="Calibri"/>
              </a:rPr>
              <a:t>emotions and keep them within the zone as much as possible. </a:t>
            </a: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Some of these include: taking deep breaths, counting to ten, having a cup of tea, touching something close by to feel grounded, putting your feet on the floor to feel grounded, walking outside and getting some fresh air.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5" y="365126"/>
            <a:ext cx="11210013" cy="7360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How can we manage to stay in the Resilient Zone?</a:t>
            </a:r>
          </a:p>
        </p:txBody>
      </p:sp>
    </p:spTree>
    <p:extLst>
      <p:ext uri="{BB962C8B-B14F-4D97-AF65-F5344CB8AC3E}">
        <p14:creationId xmlns:p14="http://schemas.microsoft.com/office/powerpoint/2010/main" val="387890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4" y="1173727"/>
            <a:ext cx="11468151" cy="450517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Using our five senses can help us regulate our emotions, too. By focusing on our senses, it can bring us to a calm manner that can help us focus and make rational choices. </a:t>
            </a:r>
          </a:p>
          <a:p>
            <a:pPr marL="800100" lvl="1" indent="-342900">
              <a:spcAft>
                <a:spcPts val="1200"/>
              </a:spcAft>
              <a:buClr>
                <a:srgbClr val="36979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400" b="1" dirty="0">
                <a:latin typeface="Calibri"/>
                <a:cs typeface="Calibri"/>
              </a:rPr>
              <a:t>Sight – </a:t>
            </a:r>
            <a:r>
              <a:rPr lang="en-GB" sz="2400" dirty="0">
                <a:latin typeface="Calibri"/>
                <a:cs typeface="Calibri"/>
              </a:rPr>
              <a:t>Name five things you can see.</a:t>
            </a:r>
          </a:p>
          <a:p>
            <a:pPr marL="800100" lvl="1" indent="-342900">
              <a:spcAft>
                <a:spcPts val="1200"/>
              </a:spcAft>
              <a:buClr>
                <a:srgbClr val="36979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400" b="1" dirty="0">
                <a:latin typeface="Calibri"/>
                <a:cs typeface="Calibri"/>
              </a:rPr>
              <a:t>Hear – </a:t>
            </a:r>
            <a:r>
              <a:rPr lang="en-GB" sz="2400" dirty="0">
                <a:latin typeface="Calibri"/>
                <a:cs typeface="Calibri"/>
              </a:rPr>
              <a:t>Name four things you can hear.</a:t>
            </a:r>
          </a:p>
          <a:p>
            <a:pPr marL="800100" lvl="1" indent="-342900">
              <a:spcAft>
                <a:spcPts val="1200"/>
              </a:spcAft>
              <a:buClr>
                <a:srgbClr val="36979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400" b="1" dirty="0">
                <a:latin typeface="Calibri"/>
                <a:cs typeface="Calibri"/>
              </a:rPr>
              <a:t>Touch – </a:t>
            </a:r>
            <a:r>
              <a:rPr lang="en-GB" sz="2400" dirty="0">
                <a:latin typeface="Calibri"/>
                <a:cs typeface="Calibri"/>
              </a:rPr>
              <a:t>Name three things you can feel.</a:t>
            </a:r>
          </a:p>
          <a:p>
            <a:pPr marL="800100" lvl="1" indent="-342900">
              <a:spcAft>
                <a:spcPts val="1200"/>
              </a:spcAft>
              <a:buClr>
                <a:srgbClr val="36979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400" b="1" dirty="0">
                <a:latin typeface="Calibri"/>
                <a:cs typeface="Calibri"/>
              </a:rPr>
              <a:t>Smell – </a:t>
            </a:r>
            <a:r>
              <a:rPr lang="en-GB" sz="2400" dirty="0">
                <a:latin typeface="Calibri"/>
                <a:cs typeface="Calibri"/>
              </a:rPr>
              <a:t>Name two things you can smell.</a:t>
            </a:r>
          </a:p>
          <a:p>
            <a:pPr marL="800100" lvl="1" indent="-342900">
              <a:spcAft>
                <a:spcPts val="1800"/>
              </a:spcAft>
              <a:buClr>
                <a:srgbClr val="36979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400" b="1" dirty="0">
                <a:latin typeface="Calibri"/>
                <a:cs typeface="Calibri"/>
              </a:rPr>
              <a:t>Taste – </a:t>
            </a:r>
            <a:r>
              <a:rPr lang="en-GB" sz="2400" dirty="0">
                <a:latin typeface="Calibri"/>
                <a:cs typeface="Calibri"/>
              </a:rPr>
              <a:t>Name one thing you can taste in your mouth.</a:t>
            </a: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By focusing on these, it can distract you from your emotional distress and help you achieve a calmer state.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Making sense of emotion</a:t>
            </a:r>
          </a:p>
        </p:txBody>
      </p:sp>
    </p:spTree>
    <p:extLst>
      <p:ext uri="{BB962C8B-B14F-4D97-AF65-F5344CB8AC3E}">
        <p14:creationId xmlns:p14="http://schemas.microsoft.com/office/powerpoint/2010/main" val="14349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Learning intentions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0A504D0-904B-4113-9F8F-13633CF66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205210"/>
              </p:ext>
            </p:extLst>
          </p:nvPr>
        </p:nvGraphicFramePr>
        <p:xfrm>
          <a:off x="575262" y="1469020"/>
          <a:ext cx="11041475" cy="355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476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6" y="1240569"/>
            <a:ext cx="6011246" cy="4242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This is a practice that originates from the teachings of the Buddha. 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It involves being present in the moment and accepting your thoughts without judgement. 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To accept our thoughts and let them rest, we can keep in a regulated emotional state, which means we are able to stay calm. 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When we do not accept our thoughts, </a:t>
            </a:r>
            <a:br>
              <a:rPr lang="en-GB" sz="2400" dirty="0">
                <a:latin typeface="Calibri"/>
              </a:rPr>
            </a:br>
            <a:r>
              <a:rPr lang="en-GB" sz="2400" dirty="0">
                <a:latin typeface="Calibri"/>
                <a:cs typeface="Calibri"/>
              </a:rPr>
              <a:t>it can cause us anxiety and worry.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Mindfulness</a:t>
            </a:r>
          </a:p>
        </p:txBody>
      </p:sp>
      <p:pic>
        <p:nvPicPr>
          <p:cNvPr id="8" name="Picture 7" descr="A statue of Buddha in a garden">
            <a:extLst>
              <a:ext uri="{FF2B5EF4-FFF2-40B4-BE49-F238E27FC236}">
                <a16:creationId xmlns:a16="http://schemas.microsoft.com/office/drawing/2014/main" id="{9B63D3D1-FAE3-0A48-A171-4FA34A4D8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4477" y="0"/>
            <a:ext cx="5127523" cy="54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1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Mindfulness meditation practice</a:t>
            </a:r>
          </a:p>
        </p:txBody>
      </p:sp>
      <p:graphicFrame>
        <p:nvGraphicFramePr>
          <p:cNvPr id="6" name="Diagram 4">
            <a:extLst>
              <a:ext uri="{FF2B5EF4-FFF2-40B4-BE49-F238E27FC236}">
                <a16:creationId xmlns:a16="http://schemas.microsoft.com/office/drawing/2014/main" id="{D02E105C-4652-41C0-BE94-C32013C49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244629"/>
              </p:ext>
            </p:extLst>
          </p:nvPr>
        </p:nvGraphicFramePr>
        <p:xfrm>
          <a:off x="1235869" y="1417637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3133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6" y="1259863"/>
            <a:ext cx="3566712" cy="4067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This is a relaxing activity that can help focus the mind and help you be more present. </a:t>
            </a: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You should try this </a:t>
            </a:r>
            <a:br>
              <a:rPr lang="en-GB" sz="2400" dirty="0">
                <a:latin typeface="Calibri"/>
              </a:rPr>
            </a:br>
            <a:r>
              <a:rPr lang="en-GB" sz="2400" dirty="0">
                <a:latin typeface="Calibri"/>
                <a:cs typeface="Calibri"/>
              </a:rPr>
              <a:t>when you have some </a:t>
            </a:r>
            <a:br>
              <a:rPr lang="en-GB" sz="2400" dirty="0">
                <a:latin typeface="Calibri"/>
              </a:rPr>
            </a:br>
            <a:r>
              <a:rPr lang="en-GB" sz="2400" dirty="0">
                <a:latin typeface="Calibri"/>
                <a:cs typeface="Calibri"/>
              </a:rPr>
              <a:t>free time… even outdoors in the fresh air – nature can be </a:t>
            </a:r>
            <a:br>
              <a:rPr lang="en-GB" sz="2400" dirty="0">
                <a:latin typeface="Calibri"/>
                <a:cs typeface="Calibri"/>
              </a:rPr>
            </a:br>
            <a:r>
              <a:rPr lang="en-GB" sz="2400" dirty="0">
                <a:latin typeface="Calibri"/>
                <a:cs typeface="Calibri"/>
              </a:rPr>
              <a:t>very calming.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Mindfulness </a:t>
            </a:r>
            <a:r>
              <a:rPr lang="en-US" dirty="0" err="1">
                <a:latin typeface="Calibri"/>
                <a:cs typeface="Calibri"/>
              </a:rPr>
              <a:t>colouring</a:t>
            </a:r>
            <a:r>
              <a:rPr lang="en-US" dirty="0">
                <a:latin typeface="Calibri"/>
                <a:cs typeface="Calibri"/>
              </a:rPr>
              <a:t> 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F16E2-A8E7-6747-8AD2-A1C81D985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37215" y="903897"/>
            <a:ext cx="5784942" cy="3977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02AEC2-B4BF-DB43-AC5D-BC40F8F845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7" t="2411" r="10934" b="4618"/>
          <a:stretch/>
        </p:blipFill>
        <p:spPr>
          <a:xfrm>
            <a:off x="4269466" y="1173727"/>
            <a:ext cx="3709414" cy="44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6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5" y="1173727"/>
            <a:ext cx="8828189" cy="4242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Completing a body scan can also help you manage your emotions.</a:t>
            </a: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Starting from the soles of your feet and working upward to </a:t>
            </a:r>
            <a:br>
              <a:rPr lang="en-GB" sz="2400" dirty="0">
                <a:latin typeface="Calibri"/>
              </a:rPr>
            </a:br>
            <a:r>
              <a:rPr lang="en-GB" sz="2400" dirty="0">
                <a:latin typeface="Calibri"/>
                <a:cs typeface="Calibri"/>
              </a:rPr>
              <a:t>your head, check how each part of your body is feeling.</a:t>
            </a: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You can accept that ‘oh my feet feel sore from walking’, </a:t>
            </a:r>
            <a:br>
              <a:rPr lang="en-GB" sz="2400" dirty="0">
                <a:latin typeface="Calibri"/>
              </a:rPr>
            </a:br>
            <a:r>
              <a:rPr lang="en-GB" sz="2400" dirty="0">
                <a:latin typeface="Calibri"/>
                <a:cs typeface="Calibri"/>
              </a:rPr>
              <a:t>‘my left knee feels tight’, ‘my lower back feels loose’, </a:t>
            </a:r>
            <a:br>
              <a:rPr lang="en-GB" sz="2400" dirty="0">
                <a:latin typeface="Calibri"/>
              </a:rPr>
            </a:br>
            <a:r>
              <a:rPr lang="en-GB" sz="2400" dirty="0">
                <a:latin typeface="Calibri"/>
                <a:cs typeface="Calibri"/>
              </a:rPr>
              <a:t>‘my shoulders feel relaxed’.</a:t>
            </a: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Again, doing a body scan can keep us focused and help </a:t>
            </a:r>
            <a:br>
              <a:rPr lang="en-GB" sz="2400" dirty="0">
                <a:latin typeface="Calibri"/>
              </a:rPr>
            </a:br>
            <a:r>
              <a:rPr lang="en-GB" sz="2400" dirty="0">
                <a:latin typeface="Calibri"/>
                <a:cs typeface="Calibri"/>
              </a:rPr>
              <a:t>us regulate our emotions. You can do this anywhere.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Body scan – mindfulness</a:t>
            </a:r>
          </a:p>
        </p:txBody>
      </p:sp>
      <p:pic>
        <p:nvPicPr>
          <p:cNvPr id="7" name="Graphic 6" descr="Man outline">
            <a:extLst>
              <a:ext uri="{FF2B5EF4-FFF2-40B4-BE49-F238E27FC236}">
                <a16:creationId xmlns:a16="http://schemas.microsoft.com/office/drawing/2014/main" id="{6F072BF4-AC11-2641-AB2D-7683F17204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865" r="25040"/>
          <a:stretch/>
        </p:blipFill>
        <p:spPr>
          <a:xfrm>
            <a:off x="9129244" y="183175"/>
            <a:ext cx="2728453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Emotions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48C79E-BB0F-44A9-BD0D-C811DEDC68BA}"/>
              </a:ext>
            </a:extLst>
          </p:cNvPr>
          <p:cNvSpPr/>
          <p:nvPr/>
        </p:nvSpPr>
        <p:spPr>
          <a:xfrm>
            <a:off x="1989221" y="1243263"/>
            <a:ext cx="7259053" cy="1179095"/>
          </a:xfrm>
          <a:prstGeom prst="roundRect">
            <a:avLst/>
          </a:prstGeom>
          <a:solidFill>
            <a:srgbClr val="393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indent="-809625"/>
            <a:r>
              <a:rPr lang="en-GB" sz="2400" dirty="0"/>
              <a:t>	There is a huge number of emotions that we feel in response to everyday situations.</a:t>
            </a:r>
            <a:endParaRPr lang="en-IE" sz="2400" dirty="0"/>
          </a:p>
        </p:txBody>
      </p:sp>
      <p:sp>
        <p:nvSpPr>
          <p:cNvPr id="17" name="Rectangle 16" descr="Tongue Face with Solid Fill">
            <a:extLst>
              <a:ext uri="{FF2B5EF4-FFF2-40B4-BE49-F238E27FC236}">
                <a16:creationId xmlns:a16="http://schemas.microsoft.com/office/drawing/2014/main" id="{D74017DF-1DA6-4CBD-A017-28B53922E6EE}"/>
              </a:ext>
            </a:extLst>
          </p:cNvPr>
          <p:cNvSpPr/>
          <p:nvPr/>
        </p:nvSpPr>
        <p:spPr>
          <a:xfrm>
            <a:off x="2192597" y="1478287"/>
            <a:ext cx="692959" cy="67123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8DC246-D040-4B8D-86D7-EA8605AF894A}"/>
              </a:ext>
            </a:extLst>
          </p:cNvPr>
          <p:cNvSpPr/>
          <p:nvPr/>
        </p:nvSpPr>
        <p:spPr>
          <a:xfrm>
            <a:off x="1989220" y="2558160"/>
            <a:ext cx="7259054" cy="1179095"/>
          </a:xfrm>
          <a:prstGeom prst="roundRect">
            <a:avLst/>
          </a:prstGeom>
          <a:solidFill>
            <a:srgbClr val="369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indent="-809625"/>
            <a:r>
              <a:rPr lang="en-GB" sz="2400" dirty="0"/>
              <a:t>	</a:t>
            </a:r>
            <a:r>
              <a:rPr lang="en-US" sz="2400" kern="1200" dirty="0"/>
              <a:t>Our emotions are the feelings we experience</a:t>
            </a:r>
            <a:r>
              <a:rPr lang="en-GB" sz="2400" dirty="0"/>
              <a:t>.</a:t>
            </a:r>
            <a:endParaRPr lang="en-IE" sz="2400" dirty="0"/>
          </a:p>
        </p:txBody>
      </p:sp>
      <p:sp>
        <p:nvSpPr>
          <p:cNvPr id="19" name="Rectangle 18" descr="Neutral Face with No Fill">
            <a:extLst>
              <a:ext uri="{FF2B5EF4-FFF2-40B4-BE49-F238E27FC236}">
                <a16:creationId xmlns:a16="http://schemas.microsoft.com/office/drawing/2014/main" id="{031B6C1E-0435-4ED5-B2F0-1D71BCC0848A}"/>
              </a:ext>
            </a:extLst>
          </p:cNvPr>
          <p:cNvSpPr/>
          <p:nvPr/>
        </p:nvSpPr>
        <p:spPr>
          <a:xfrm>
            <a:off x="2192597" y="2812096"/>
            <a:ext cx="711023" cy="67122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38788F-8D5C-4D21-8307-C4400A368DB4}"/>
              </a:ext>
            </a:extLst>
          </p:cNvPr>
          <p:cNvSpPr/>
          <p:nvPr/>
        </p:nvSpPr>
        <p:spPr>
          <a:xfrm>
            <a:off x="1989221" y="3899356"/>
            <a:ext cx="7259053" cy="1179095"/>
          </a:xfrm>
          <a:prstGeom prst="roundRect">
            <a:avLst/>
          </a:prstGeom>
          <a:solidFill>
            <a:srgbClr val="96C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809625" indent="-809625"/>
            <a:r>
              <a:rPr lang="en-GB" sz="2400" dirty="0"/>
              <a:t>	</a:t>
            </a:r>
            <a:r>
              <a:rPr lang="en-US" sz="2400" kern="1200" dirty="0"/>
              <a:t>These vary in strength and are </a:t>
            </a:r>
            <a:r>
              <a:rPr lang="en-US" sz="2400" kern="1200" dirty="0" err="1"/>
              <a:t>categorised</a:t>
            </a:r>
            <a:r>
              <a:rPr lang="en-US" sz="2400" kern="1200" dirty="0"/>
              <a:t> </a:t>
            </a:r>
            <a:br>
              <a:rPr lang="en-US" sz="2400" kern="1200" dirty="0"/>
            </a:br>
            <a:r>
              <a:rPr lang="en-US" sz="2400" kern="1200"/>
              <a:t>under Sad, Happy, Angry and Nervous.</a:t>
            </a:r>
            <a:endParaRPr lang="en-IE" sz="2400"/>
          </a:p>
        </p:txBody>
      </p:sp>
      <p:sp>
        <p:nvSpPr>
          <p:cNvPr id="21" name="Rectangle 20" descr="Angry Face with No Fill">
            <a:extLst>
              <a:ext uri="{FF2B5EF4-FFF2-40B4-BE49-F238E27FC236}">
                <a16:creationId xmlns:a16="http://schemas.microsoft.com/office/drawing/2014/main" id="{94F8210C-0DC4-4986-AF50-AC3A7C3A769A}"/>
              </a:ext>
            </a:extLst>
          </p:cNvPr>
          <p:cNvSpPr/>
          <p:nvPr/>
        </p:nvSpPr>
        <p:spPr>
          <a:xfrm>
            <a:off x="2192597" y="4149124"/>
            <a:ext cx="692959" cy="67955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5335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596029" y="51260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Emotions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94264E-DD1A-4C55-84D6-8B426A10A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229592"/>
              </p:ext>
            </p:extLst>
          </p:nvPr>
        </p:nvGraphicFramePr>
        <p:xfrm>
          <a:off x="722671" y="1312602"/>
          <a:ext cx="10054209" cy="2999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810">
                  <a:extLst>
                    <a:ext uri="{9D8B030D-6E8A-4147-A177-3AD203B41FA5}">
                      <a16:colId xmlns:a16="http://schemas.microsoft.com/office/drawing/2014/main" val="73341620"/>
                    </a:ext>
                  </a:extLst>
                </a:gridCol>
                <a:gridCol w="2194827">
                  <a:extLst>
                    <a:ext uri="{9D8B030D-6E8A-4147-A177-3AD203B41FA5}">
                      <a16:colId xmlns:a16="http://schemas.microsoft.com/office/drawing/2014/main" val="4287494874"/>
                    </a:ext>
                  </a:extLst>
                </a:gridCol>
                <a:gridCol w="2669790">
                  <a:extLst>
                    <a:ext uri="{9D8B030D-6E8A-4147-A177-3AD203B41FA5}">
                      <a16:colId xmlns:a16="http://schemas.microsoft.com/office/drawing/2014/main" val="3761060959"/>
                    </a:ext>
                  </a:extLst>
                </a:gridCol>
                <a:gridCol w="2769782">
                  <a:extLst>
                    <a:ext uri="{9D8B030D-6E8A-4147-A177-3AD203B41FA5}">
                      <a16:colId xmlns:a16="http://schemas.microsoft.com/office/drawing/2014/main" val="1496531520"/>
                    </a:ext>
                  </a:extLst>
                </a:gridCol>
              </a:tblGrid>
              <a:tr h="749931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/>
                        </a:rPr>
                        <a:t>Sad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/>
                        </a:rPr>
                        <a:t>Happy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/>
                        </a:rPr>
                        <a:t>Angry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/>
                        </a:rPr>
                        <a:t>Nervous</a:t>
                      </a: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440848551"/>
                  </a:ext>
                </a:extLst>
              </a:tr>
              <a:tr h="7499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Unhappy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Content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Frustrated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Anxious</a:t>
                      </a: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638084064"/>
                  </a:ext>
                </a:extLst>
              </a:tr>
              <a:tr h="7499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Upset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Excited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Furious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Scared</a:t>
                      </a: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2807741589"/>
                  </a:ext>
                </a:extLst>
              </a:tr>
              <a:tr h="7499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Lonely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Fulfilled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Agitated</a:t>
                      </a: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alibri"/>
                        </a:rPr>
                        <a:t>Frightened</a:t>
                      </a: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21793666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DE3A2E-4262-4EEE-B596-5CF0701D53B1}"/>
              </a:ext>
            </a:extLst>
          </p:cNvPr>
          <p:cNvSpPr txBox="1"/>
          <p:nvPr/>
        </p:nvSpPr>
        <p:spPr>
          <a:xfrm>
            <a:off x="722671" y="4676214"/>
            <a:ext cx="10054209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With your partner, think of any other ways you can say an emotion </a:t>
            </a:r>
            <a:br>
              <a:rPr lang="en-US" sz="2400" dirty="0"/>
            </a:br>
            <a:r>
              <a:rPr lang="en-US" sz="2400" dirty="0"/>
              <a:t>under these headings. Write these down in your copy.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03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6" y="1085239"/>
            <a:ext cx="6202975" cy="45105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There are lots of reasons we feel different ways about our own experiences. </a:t>
            </a: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Every day, we are faced with situations that </a:t>
            </a:r>
            <a:br>
              <a:rPr lang="en-GB" sz="2200" dirty="0">
                <a:latin typeface="Calibri"/>
              </a:rPr>
            </a:br>
            <a:r>
              <a:rPr lang="en-GB" sz="2200" dirty="0">
                <a:latin typeface="Calibri"/>
                <a:cs typeface="Calibri"/>
              </a:rPr>
              <a:t>may cause us to be sad, happy, angry or scared. This is a normal part of being human. </a:t>
            </a: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Our emotions are personal to us. Everyone </a:t>
            </a:r>
            <a:br>
              <a:rPr lang="en-GB" sz="2200" dirty="0">
                <a:latin typeface="Calibri"/>
              </a:rPr>
            </a:br>
            <a:r>
              <a:rPr lang="en-GB" sz="2200" dirty="0">
                <a:latin typeface="Calibri"/>
                <a:cs typeface="Calibri"/>
              </a:rPr>
              <a:t>reacts differently to situations. Things that </a:t>
            </a:r>
            <a:br>
              <a:rPr lang="en-GB" sz="2200" dirty="0">
                <a:latin typeface="Calibri"/>
              </a:rPr>
            </a:br>
            <a:r>
              <a:rPr lang="en-GB" sz="2200" dirty="0">
                <a:latin typeface="Calibri"/>
                <a:cs typeface="Calibri"/>
              </a:rPr>
              <a:t>excite some people, terrify others. Some things that make people sad can make others happy. </a:t>
            </a:r>
          </a:p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Recognising our emotions and what influences them is very important.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Reasons for emotions</a:t>
            </a:r>
          </a:p>
        </p:txBody>
      </p:sp>
      <p:pic>
        <p:nvPicPr>
          <p:cNvPr id="7" name="Picture 6" descr="One in a crowd">
            <a:extLst>
              <a:ext uri="{FF2B5EF4-FFF2-40B4-BE49-F238E27FC236}">
                <a16:creationId xmlns:a16="http://schemas.microsoft.com/office/drawing/2014/main" id="{09E9E2A1-A480-404B-B734-06CC8A95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065" y="0"/>
            <a:ext cx="5161935" cy="56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5" y="1144231"/>
            <a:ext cx="7589323" cy="45338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Clr>
                <a:srgbClr val="369791"/>
              </a:buClr>
              <a:buSzPct val="100000"/>
            </a:pPr>
            <a:r>
              <a:rPr lang="en-GB" sz="2200" dirty="0">
                <a:latin typeface="Calibri"/>
                <a:cs typeface="Calibri"/>
              </a:rPr>
              <a:t>Here are some real-life examples of situations </a:t>
            </a:r>
            <a:br>
              <a:rPr lang="en-GB" sz="2200" dirty="0">
                <a:latin typeface="Calibri"/>
              </a:rPr>
            </a:br>
            <a:r>
              <a:rPr lang="en-GB" sz="2200" dirty="0">
                <a:latin typeface="Calibri"/>
                <a:cs typeface="Calibri"/>
              </a:rPr>
              <a:t>where people’s emotions are impacted greatly. </a:t>
            </a:r>
            <a:br>
              <a:rPr lang="en-GB" sz="2200" dirty="0">
                <a:latin typeface="Calibri"/>
              </a:rPr>
            </a:br>
            <a:r>
              <a:rPr lang="en-GB" sz="2200" dirty="0">
                <a:latin typeface="Calibri"/>
                <a:cs typeface="Calibri"/>
              </a:rPr>
              <a:t>Read each situation and decide what emotions </a:t>
            </a:r>
            <a:br>
              <a:rPr lang="en-GB" sz="2200" dirty="0">
                <a:latin typeface="Calibri"/>
              </a:rPr>
            </a:br>
            <a:r>
              <a:rPr lang="en-GB" sz="2200" dirty="0">
                <a:latin typeface="Calibri"/>
                <a:cs typeface="Calibri"/>
              </a:rPr>
              <a:t>you believe the person is feeling. 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Jane has just completed her university degree </a:t>
            </a:r>
            <a:br>
              <a:rPr lang="en-GB" sz="2200" dirty="0">
                <a:latin typeface="Calibri"/>
              </a:rPr>
            </a:br>
            <a:r>
              <a:rPr lang="en-GB" sz="2200" dirty="0">
                <a:latin typeface="Calibri"/>
                <a:cs typeface="Calibri"/>
              </a:rPr>
              <a:t>and got the highest result in the class. 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John’s best friend of 13 years has just moved </a:t>
            </a:r>
            <a:br>
              <a:rPr lang="en-GB" sz="2200" dirty="0">
                <a:latin typeface="Calibri"/>
              </a:rPr>
            </a:br>
            <a:r>
              <a:rPr lang="en-GB" sz="2200" dirty="0">
                <a:latin typeface="Calibri"/>
                <a:cs typeface="Calibri"/>
              </a:rPr>
              <a:t>away to another country. 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Sarah was minding her little brother when he dropped </a:t>
            </a:r>
            <a:br>
              <a:rPr lang="en-GB" sz="2200" dirty="0">
                <a:latin typeface="Calibri"/>
              </a:rPr>
            </a:br>
            <a:r>
              <a:rPr lang="en-GB" sz="2200" dirty="0">
                <a:latin typeface="Calibri"/>
                <a:cs typeface="Calibri"/>
              </a:rPr>
              <a:t>her phone and cracked the screen. </a:t>
            </a:r>
          </a:p>
          <a:p>
            <a:pPr marL="404495" indent="-404495">
              <a:spcAft>
                <a:spcPts val="6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200" dirty="0">
                <a:latin typeface="Calibri"/>
                <a:cs typeface="Calibri"/>
              </a:rPr>
              <a:t>Conor was walking home on his own and when he turned the corner, he saw a gang of eight boys at the end of the street.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Emotional situations</a:t>
            </a:r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8BEC0951-2A2A-8D4F-BB8C-A1A0EDFAE9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349" y="-3575"/>
            <a:ext cx="5701140" cy="33661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A3C8546-009C-EC47-B7C7-61B049477959}"/>
              </a:ext>
            </a:extLst>
          </p:cNvPr>
          <p:cNvSpPr/>
          <p:nvPr/>
        </p:nvSpPr>
        <p:spPr>
          <a:xfrm>
            <a:off x="8937517" y="2846437"/>
            <a:ext cx="3071401" cy="291593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0" rIns="36000" bIns="3600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Create your own situations and share these with the class for them to decide what emotion </a:t>
            </a:r>
            <a:br>
              <a:rPr lang="en-US" sz="2000" dirty="0"/>
            </a:br>
            <a:r>
              <a:rPr lang="en-US" sz="2000" dirty="0">
                <a:solidFill>
                  <a:schemeClr val="bg1"/>
                </a:solidFill>
              </a:rPr>
              <a:t>you are putting forward.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16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7BD5C-A6B0-9F45-B9C0-0A59D4D923B1}"/>
              </a:ext>
            </a:extLst>
          </p:cNvPr>
          <p:cNvSpPr txBox="1"/>
          <p:nvPr/>
        </p:nvSpPr>
        <p:spPr>
          <a:xfrm>
            <a:off x="463295" y="1173727"/>
            <a:ext cx="5908007" cy="4242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Clr>
                <a:srgbClr val="369791"/>
              </a:buClr>
              <a:buSzPct val="100000"/>
            </a:pPr>
            <a:r>
              <a:rPr lang="en-GB" sz="2400" dirty="0">
                <a:latin typeface="Calibri"/>
                <a:cs typeface="Calibri"/>
              </a:rPr>
              <a:t>Think about what makes you feel:</a:t>
            </a:r>
          </a:p>
          <a:p>
            <a:pPr marL="404495" indent="-404495"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Sad</a:t>
            </a:r>
          </a:p>
          <a:p>
            <a:pPr marL="404495" indent="-404495"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Happy</a:t>
            </a:r>
          </a:p>
          <a:p>
            <a:pPr marL="404495" indent="-404495"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Nervous</a:t>
            </a:r>
          </a:p>
          <a:p>
            <a:pPr marL="404495" indent="-404495">
              <a:spcAft>
                <a:spcPts val="12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r>
              <a:rPr lang="en-GB" sz="2400" dirty="0">
                <a:latin typeface="Calibri"/>
                <a:cs typeface="Calibri"/>
              </a:rPr>
              <a:t>Angry</a:t>
            </a:r>
          </a:p>
          <a:p>
            <a:pPr>
              <a:spcAft>
                <a:spcPts val="1200"/>
              </a:spcAft>
              <a:buClr>
                <a:srgbClr val="369791"/>
              </a:buClr>
              <a:buSzPct val="100000"/>
            </a:pPr>
            <a:r>
              <a:rPr lang="en-GB" sz="2400" dirty="0">
                <a:latin typeface="Calibri"/>
                <a:cs typeface="Calibri"/>
              </a:rPr>
              <a:t>In your copies, write the reason you feel </a:t>
            </a:r>
            <a:br>
              <a:rPr lang="en-GB" sz="2400" dirty="0">
                <a:latin typeface="Calibri"/>
              </a:rPr>
            </a:br>
            <a:r>
              <a:rPr lang="en-GB" sz="2400" dirty="0">
                <a:latin typeface="Calibri"/>
                <a:cs typeface="Calibri"/>
              </a:rPr>
              <a:t>the above. </a:t>
            </a:r>
          </a:p>
          <a:p>
            <a:pPr>
              <a:spcAft>
                <a:spcPts val="1200"/>
              </a:spcAft>
              <a:buClr>
                <a:srgbClr val="369791"/>
              </a:buClr>
              <a:buSzPct val="100000"/>
            </a:pPr>
            <a:r>
              <a:rPr lang="en-GB" sz="2400" dirty="0">
                <a:latin typeface="Calibri"/>
                <a:cs typeface="Calibri"/>
              </a:rPr>
              <a:t>You are to then think about what way you deal with these emotions when they happen.</a:t>
            </a:r>
          </a:p>
          <a:p>
            <a:pPr>
              <a:spcAft>
                <a:spcPts val="1200"/>
              </a:spcAft>
              <a:buClr>
                <a:srgbClr val="369791"/>
              </a:buClr>
              <a:buSzPct val="100000"/>
            </a:pPr>
            <a:r>
              <a:rPr lang="en-GB" sz="2400" dirty="0">
                <a:latin typeface="Calibri"/>
                <a:cs typeface="Calibri"/>
              </a:rPr>
              <a:t>Have a class discussion around this.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Self-reflection</a:t>
            </a:r>
          </a:p>
        </p:txBody>
      </p:sp>
      <p:pic>
        <p:nvPicPr>
          <p:cNvPr id="7" name="Picture 6" descr="Seated student with long hair, hoodie, and jeans, holding pencil on open book at table with tablet and book stack">
            <a:extLst>
              <a:ext uri="{FF2B5EF4-FFF2-40B4-BE49-F238E27FC236}">
                <a16:creationId xmlns:a16="http://schemas.microsoft.com/office/drawing/2014/main" id="{A1AD08EC-5623-E542-8956-35BA293668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9295" y="0"/>
            <a:ext cx="5632705" cy="4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3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2730F7D-7008-4226-883E-59B481FF1173}"/>
              </a:ext>
            </a:extLst>
          </p:cNvPr>
          <p:cNvSpPr/>
          <p:nvPr/>
        </p:nvSpPr>
        <p:spPr>
          <a:xfrm>
            <a:off x="2732736" y="1215484"/>
            <a:ext cx="6517759" cy="290268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3495960" y="1852317"/>
            <a:ext cx="5023104" cy="131353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Calibri"/>
                <a:cs typeface="Calibri"/>
              </a:rPr>
              <a:t>What support system do you have when you are dealing </a:t>
            </a:r>
            <a:br>
              <a:rPr lang="en-GB" sz="2800" dirty="0">
                <a:latin typeface="Calibri"/>
                <a:cs typeface="Calibri"/>
              </a:rPr>
            </a:br>
            <a:r>
              <a:rPr lang="en-GB" sz="2800" dirty="0">
                <a:latin typeface="Calibri"/>
                <a:cs typeface="Calibri"/>
              </a:rPr>
              <a:t>with emotions?</a:t>
            </a:r>
            <a:endParaRPr lang="en-US" sz="2800">
              <a:latin typeface="Calibri"/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23644-6922-4B0C-9E08-BC1F873875DE}"/>
              </a:ext>
            </a:extLst>
          </p:cNvPr>
          <p:cNvSpPr/>
          <p:nvPr/>
        </p:nvSpPr>
        <p:spPr>
          <a:xfrm>
            <a:off x="8519064" y="4118173"/>
            <a:ext cx="3530262" cy="1524343"/>
          </a:xfrm>
          <a:prstGeom prst="roundRect">
            <a:avLst/>
          </a:prstGeom>
          <a:solidFill>
            <a:srgbClr val="3F3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ea typeface="+mn-lt"/>
                <a:cs typeface="+mn-lt"/>
              </a:rPr>
              <a:t>Red – school-based support</a:t>
            </a:r>
          </a:p>
          <a:p>
            <a:r>
              <a:rPr lang="en-US" sz="2200" dirty="0">
                <a:ea typeface="+mn-lt"/>
                <a:cs typeface="+mn-lt"/>
              </a:rPr>
              <a:t>Blue – personal life support</a:t>
            </a:r>
          </a:p>
          <a:p>
            <a:r>
              <a:rPr lang="en-US" sz="2200" dirty="0">
                <a:ea typeface="+mn-lt"/>
                <a:cs typeface="+mn-lt"/>
              </a:rPr>
              <a:t>Black – community support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CD392-419F-4F3B-9BE5-31C4E546FCDC}"/>
              </a:ext>
            </a:extLst>
          </p:cNvPr>
          <p:cNvSpPr txBox="1"/>
          <p:nvPr/>
        </p:nvSpPr>
        <p:spPr>
          <a:xfrm>
            <a:off x="1915296" y="3745696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Family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C6139-406E-4791-B80F-3D74A5775A00}"/>
              </a:ext>
            </a:extLst>
          </p:cNvPr>
          <p:cNvSpPr txBox="1"/>
          <p:nvPr/>
        </p:nvSpPr>
        <p:spPr>
          <a:xfrm>
            <a:off x="6443275" y="4167567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Friends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0BD98-7EC8-4435-A4AA-5E2816849807}"/>
              </a:ext>
            </a:extLst>
          </p:cNvPr>
          <p:cNvSpPr txBox="1"/>
          <p:nvPr/>
        </p:nvSpPr>
        <p:spPr>
          <a:xfrm>
            <a:off x="9448801" y="2435994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Boyfriend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EC6C76-A9BD-492F-8E39-77A756B60D15}"/>
              </a:ext>
            </a:extLst>
          </p:cNvPr>
          <p:cNvSpPr txBox="1"/>
          <p:nvPr/>
        </p:nvSpPr>
        <p:spPr>
          <a:xfrm>
            <a:off x="543697" y="2435995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Girlfriend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07C88-5E5D-4B8B-8999-995020F29604}"/>
              </a:ext>
            </a:extLst>
          </p:cNvPr>
          <p:cNvSpPr txBox="1"/>
          <p:nvPr/>
        </p:nvSpPr>
        <p:spPr>
          <a:xfrm>
            <a:off x="2314608" y="799429"/>
            <a:ext cx="29660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Guidance Counsellor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9EEA39-E959-4011-A32C-6FE223344285}"/>
              </a:ext>
            </a:extLst>
          </p:cNvPr>
          <p:cNvSpPr txBox="1"/>
          <p:nvPr/>
        </p:nvSpPr>
        <p:spPr>
          <a:xfrm>
            <a:off x="5958347" y="560341"/>
            <a:ext cx="24482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Year Head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FF6A33-EDD6-491C-AE9F-07443CC03EC3}"/>
              </a:ext>
            </a:extLst>
          </p:cNvPr>
          <p:cNvSpPr txBox="1"/>
          <p:nvPr/>
        </p:nvSpPr>
        <p:spPr>
          <a:xfrm>
            <a:off x="8343608" y="799429"/>
            <a:ext cx="1286690" cy="469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Teacher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921B3-175C-436F-BE2B-4EC6293078D1}"/>
              </a:ext>
            </a:extLst>
          </p:cNvPr>
          <p:cNvSpPr txBox="1"/>
          <p:nvPr/>
        </p:nvSpPr>
        <p:spPr>
          <a:xfrm>
            <a:off x="8598591" y="3370008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Doctor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A13A3-91A1-4C18-918D-7CA08A56E11D}"/>
              </a:ext>
            </a:extLst>
          </p:cNvPr>
          <p:cNvSpPr txBox="1"/>
          <p:nvPr/>
        </p:nvSpPr>
        <p:spPr>
          <a:xfrm>
            <a:off x="4089748" y="4217637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Garda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F2014-1F46-41B3-85FF-90E1583B4184}"/>
              </a:ext>
            </a:extLst>
          </p:cNvPr>
          <p:cNvSpPr txBox="1"/>
          <p:nvPr/>
        </p:nvSpPr>
        <p:spPr>
          <a:xfrm>
            <a:off x="1346549" y="4920597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Local TD/</a:t>
            </a:r>
            <a:r>
              <a:rPr lang="en-US" sz="2400" b="1" dirty="0" err="1"/>
              <a:t>Councillor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855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7AC0A-5A1E-324F-AC55-FA30EB647A0C}"/>
              </a:ext>
            </a:extLst>
          </p:cNvPr>
          <p:cNvSpPr txBox="1"/>
          <p:nvPr/>
        </p:nvSpPr>
        <p:spPr>
          <a:xfrm>
            <a:off x="867266" y="17251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DFF2B08-6B63-5242-B2D4-0A334F3929F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Physical dimensions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755F74E-D26F-4D6C-A7AD-A028A4DDD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477551"/>
              </p:ext>
            </p:extLst>
          </p:nvPr>
        </p:nvGraphicFramePr>
        <p:xfrm>
          <a:off x="1023938" y="1417638"/>
          <a:ext cx="9550656" cy="377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932409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B33E"/>
      </a:accent1>
      <a:accent2>
        <a:srgbClr val="39304C"/>
      </a:accent2>
      <a:accent3>
        <a:srgbClr val="369691"/>
      </a:accent3>
      <a:accent4>
        <a:srgbClr val="A4D3BF"/>
      </a:accent4>
      <a:accent5>
        <a:srgbClr val="45326C"/>
      </a:accent5>
      <a:accent6>
        <a:srgbClr val="0000FF"/>
      </a:accent6>
      <a:hlink>
        <a:srgbClr val="0000FF"/>
      </a:hlink>
      <a:folHlink>
        <a:srgbClr val="00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 algn="l">
          <a:buClr>
            <a:srgbClr val="3F3153"/>
          </a:buClr>
          <a:buSzPct val="80000"/>
          <a:buFont typeface="Helvetica" pitchFamily="2" charset="0"/>
          <a:buNone/>
          <a:defRPr sz="2000" b="0" i="0" dirty="0" smtClean="0">
            <a:solidFill>
              <a:schemeClr val="tx1"/>
            </a:solidFill>
            <a:latin typeface="Glory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sentation Close">
  <a:themeElements>
    <a:clrScheme name="LCA Colours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B33E"/>
      </a:accent1>
      <a:accent2>
        <a:srgbClr val="39304C"/>
      </a:accent2>
      <a:accent3>
        <a:srgbClr val="369691"/>
      </a:accent3>
      <a:accent4>
        <a:srgbClr val="A4D3BF"/>
      </a:accent4>
      <a:accent5>
        <a:srgbClr val="0000FF"/>
      </a:accent5>
      <a:accent6>
        <a:srgbClr val="0000FF"/>
      </a:accent6>
      <a:hlink>
        <a:srgbClr val="0000FF"/>
      </a:hlink>
      <a:folHlink>
        <a:srgbClr val="00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1E9102828CB4398FC1E044A1DD709" ma:contentTypeVersion="12" ma:contentTypeDescription="Create a new document." ma:contentTypeScope="" ma:versionID="42bdb990ab32e5a0f5eac3927732807a">
  <xsd:schema xmlns:xsd="http://www.w3.org/2001/XMLSchema" xmlns:xs="http://www.w3.org/2001/XMLSchema" xmlns:p="http://schemas.microsoft.com/office/2006/metadata/properties" xmlns:ns2="552cde72-d388-4ccf-8be7-fca1f42d2106" xmlns:ns3="c509b73b-1997-471d-8d9e-dc6c50dd70d0" targetNamespace="http://schemas.microsoft.com/office/2006/metadata/properties" ma:root="true" ma:fieldsID="8412907231e7c3f3b4cff27fd18f3575" ns2:_="" ns3:_="">
    <xsd:import namespace="552cde72-d388-4ccf-8be7-fca1f42d2106"/>
    <xsd:import namespace="c509b73b-1997-471d-8d9e-dc6c50dd7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cde72-d388-4ccf-8be7-fca1f42d2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9b73b-1997-471d-8d9e-dc6c50dd7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53B980-D566-4568-9E93-B210658F4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B8450A-FB94-4CBD-95A3-A5EE336F35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8EFD01-966B-49A3-B338-B3B906940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cde72-d388-4ccf-8be7-fca1f42d2106"/>
    <ds:schemaRef ds:uri="c509b73b-1997-471d-8d9e-dc6c50dd70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1559</Words>
  <Application>Microsoft Office PowerPoint</Application>
  <PresentationFormat>Widescreen</PresentationFormat>
  <Paragraphs>186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Presentation Opener</vt:lpstr>
      <vt:lpstr>Title Slide</vt:lpstr>
      <vt:lpstr>Main Slides</vt:lpstr>
      <vt:lpstr>Presentation Close</vt:lpstr>
      <vt:lpstr>Module 4: 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Pitcher</dc:creator>
  <cp:lastModifiedBy>Priscilla O'Connor</cp:lastModifiedBy>
  <cp:revision>311</cp:revision>
  <cp:lastPrinted>2021-10-26T12:50:34Z</cp:lastPrinted>
  <dcterms:created xsi:type="dcterms:W3CDTF">2020-10-20T09:16:04Z</dcterms:created>
  <dcterms:modified xsi:type="dcterms:W3CDTF">2022-01-28T13:45:29Z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0x0101004061E9102828CB4398FC1E044A1DD709</vt:lpwstr>
  </property>
</Properties>
</file>