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 id="2147483724" r:id="rId5"/>
    <p:sldMasterId id="2147483731" r:id="rId6"/>
    <p:sldMasterId id="2147483748" r:id="rId7"/>
  </p:sldMasterIdLst>
  <p:notesMasterIdLst>
    <p:notesMasterId r:id="rId24"/>
  </p:notesMasterIdLst>
  <p:handoutMasterIdLst>
    <p:handoutMasterId r:id="rId25"/>
  </p:handoutMasterIdLst>
  <p:sldIdLst>
    <p:sldId id="257" r:id="rId8"/>
    <p:sldId id="261"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79" userDrawn="1">
          <p15:clr>
            <a:srgbClr val="A4A3A4"/>
          </p15:clr>
        </p15:guide>
        <p15:guide id="3" orient="horz" pos="21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D3C9"/>
    <a:srgbClr val="7FD3BF"/>
    <a:srgbClr val="46355C"/>
    <a:srgbClr val="3F3153"/>
    <a:srgbClr val="3E3276"/>
    <a:srgbClr val="39304C"/>
    <a:srgbClr val="67C4D7"/>
    <a:srgbClr val="FFCC00"/>
    <a:srgbClr val="335475"/>
    <a:srgbClr val="EC6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B4BF2-246F-B5C8-70F9-A684C4E8B108}" v="90" dt="2022-01-26T22:02:59.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3"/>
    <p:restoredTop sz="79348"/>
  </p:normalViewPr>
  <p:slideViewPr>
    <p:cSldViewPr snapToGrid="0" snapToObjects="1">
      <p:cViewPr varScale="1">
        <p:scale>
          <a:sx n="95" d="100"/>
          <a:sy n="95" d="100"/>
        </p:scale>
        <p:origin x="1622" y="53"/>
      </p:cViewPr>
      <p:guideLst>
        <p:guide pos="279"/>
        <p:guide orient="horz" pos="213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37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or Walker" userId="9e745111-8e3a-4b36-beec-6898a7e39431" providerId="ADAL" clId="{EB6021C0-938B-4715-A1B6-7651A53FDDB5}"/>
    <pc:docChg chg="undo custSel addSld delSld modSld sldOrd">
      <pc:chgData name="Conor Walker" userId="9e745111-8e3a-4b36-beec-6898a7e39431" providerId="ADAL" clId="{EB6021C0-938B-4715-A1B6-7651A53FDDB5}" dt="2021-12-12T11:15:59.425" v="75" actId="2696"/>
      <pc:docMkLst>
        <pc:docMk/>
      </pc:docMkLst>
      <pc:sldChg chg="del modNotesTx">
        <pc:chgData name="Conor Walker" userId="9e745111-8e3a-4b36-beec-6898a7e39431" providerId="ADAL" clId="{EB6021C0-938B-4715-A1B6-7651A53FDDB5}" dt="2021-12-12T11:15:07.551" v="33" actId="2696"/>
        <pc:sldMkLst>
          <pc:docMk/>
          <pc:sldMk cId="3497953748" sldId="256"/>
        </pc:sldMkLst>
      </pc:sldChg>
      <pc:sldChg chg="modSp mod modNotesTx">
        <pc:chgData name="Conor Walker" userId="9e745111-8e3a-4b36-beec-6898a7e39431" providerId="ADAL" clId="{EB6021C0-938B-4715-A1B6-7651A53FDDB5}" dt="2021-12-12T11:15:30.152" v="55" actId="255"/>
        <pc:sldMkLst>
          <pc:docMk/>
          <pc:sldMk cId="2753696373" sldId="257"/>
        </pc:sldMkLst>
        <pc:spChg chg="mod">
          <ac:chgData name="Conor Walker" userId="9e745111-8e3a-4b36-beec-6898a7e39431" providerId="ADAL" clId="{EB6021C0-938B-4715-A1B6-7651A53FDDB5}" dt="2021-12-12T11:15:30.152" v="55" actId="255"/>
          <ac:spMkLst>
            <pc:docMk/>
            <pc:sldMk cId="2753696373" sldId="257"/>
            <ac:spMk id="2" creationId="{617FB332-677C-E542-A9E9-8ABEAA8E0A35}"/>
          </ac:spMkLst>
        </pc:spChg>
      </pc:sldChg>
      <pc:sldChg chg="del">
        <pc:chgData name="Conor Walker" userId="9e745111-8e3a-4b36-beec-6898a7e39431" providerId="ADAL" clId="{EB6021C0-938B-4715-A1B6-7651A53FDDB5}" dt="2021-12-12T11:15:59.425" v="75" actId="2696"/>
        <pc:sldMkLst>
          <pc:docMk/>
          <pc:sldMk cId="382717319" sldId="260"/>
        </pc:sldMkLst>
      </pc:sldChg>
      <pc:sldChg chg="addSp delSp modSp mod ord modNotesTx">
        <pc:chgData name="Conor Walker" userId="9e745111-8e3a-4b36-beec-6898a7e39431" providerId="ADAL" clId="{EB6021C0-938B-4715-A1B6-7651A53FDDB5}" dt="2021-12-12T11:15:37.380" v="58"/>
        <pc:sldMkLst>
          <pc:docMk/>
          <pc:sldMk cId="91476108" sldId="261"/>
        </pc:sldMkLst>
        <pc:spChg chg="add del">
          <ac:chgData name="Conor Walker" userId="9e745111-8e3a-4b36-beec-6898a7e39431" providerId="ADAL" clId="{EB6021C0-938B-4715-A1B6-7651A53FDDB5}" dt="2021-12-12T11:15:03.139" v="32" actId="478"/>
          <ac:spMkLst>
            <pc:docMk/>
            <pc:sldMk cId="91476108" sldId="261"/>
            <ac:spMk id="3" creationId="{B907BD5C-A6B0-9F45-B9C0-0A59D4D923B1}"/>
          </ac:spMkLst>
        </pc:spChg>
        <pc:spChg chg="mod">
          <ac:chgData name="Conor Walker" userId="9e745111-8e3a-4b36-beec-6898a7e39431" providerId="ADAL" clId="{EB6021C0-938B-4715-A1B6-7651A53FDDB5}" dt="2021-12-12T11:14:18.326" v="21" actId="20577"/>
          <ac:spMkLst>
            <pc:docMk/>
            <pc:sldMk cId="91476108" sldId="261"/>
            <ac:spMk id="5" creationId="{8DFF2B08-6B63-5242-B2D4-0A334F3929F3}"/>
          </ac:spMkLst>
        </pc:spChg>
      </pc:sldChg>
      <pc:sldChg chg="del">
        <pc:chgData name="Conor Walker" userId="9e745111-8e3a-4b36-beec-6898a7e39431" providerId="ADAL" clId="{EB6021C0-938B-4715-A1B6-7651A53FDDB5}" dt="2021-12-12T11:14:12.288" v="2" actId="2696"/>
        <pc:sldMkLst>
          <pc:docMk/>
          <pc:sldMk cId="3766281807" sldId="263"/>
        </pc:sldMkLst>
      </pc:sldChg>
      <pc:sldChg chg="ord modNotesTx">
        <pc:chgData name="Conor Walker" userId="9e745111-8e3a-4b36-beec-6898a7e39431" providerId="ADAL" clId="{EB6021C0-938B-4715-A1B6-7651A53FDDB5}" dt="2021-12-12T11:15:35.015" v="56" actId="20577"/>
        <pc:sldMkLst>
          <pc:docMk/>
          <pc:sldMk cId="1453350168" sldId="264"/>
        </pc:sldMkLst>
      </pc:sldChg>
      <pc:sldChg chg="modNotesTx">
        <pc:chgData name="Conor Walker" userId="9e745111-8e3a-4b36-beec-6898a7e39431" providerId="ADAL" clId="{EB6021C0-938B-4715-A1B6-7651A53FDDB5}" dt="2021-12-12T11:15:53.392" v="73" actId="20577"/>
        <pc:sldMkLst>
          <pc:docMk/>
          <pc:sldMk cId="595231705" sldId="266"/>
        </pc:sldMkLst>
      </pc:sldChg>
      <pc:sldChg chg="del">
        <pc:chgData name="Conor Walker" userId="9e745111-8e3a-4b36-beec-6898a7e39431" providerId="ADAL" clId="{EB6021C0-938B-4715-A1B6-7651A53FDDB5}" dt="2021-12-12T11:14:12.288" v="2" actId="2696"/>
        <pc:sldMkLst>
          <pc:docMk/>
          <pc:sldMk cId="992913011" sldId="268"/>
        </pc:sldMkLst>
      </pc:sldChg>
      <pc:sldChg chg="modNotesTx">
        <pc:chgData name="Conor Walker" userId="9e745111-8e3a-4b36-beec-6898a7e39431" providerId="ADAL" clId="{EB6021C0-938B-4715-A1B6-7651A53FDDB5}" dt="2021-12-12T11:15:51.520" v="72" actId="20577"/>
        <pc:sldMkLst>
          <pc:docMk/>
          <pc:sldMk cId="3342227252" sldId="269"/>
        </pc:sldMkLst>
      </pc:sldChg>
      <pc:sldChg chg="modNotesTx">
        <pc:chgData name="Conor Walker" userId="9e745111-8e3a-4b36-beec-6898a7e39431" providerId="ADAL" clId="{EB6021C0-938B-4715-A1B6-7651A53FDDB5}" dt="2021-12-12T11:15:55.552" v="74" actId="20577"/>
        <pc:sldMkLst>
          <pc:docMk/>
          <pc:sldMk cId="2461023350" sldId="270"/>
        </pc:sldMkLst>
      </pc:sldChg>
      <pc:sldChg chg="modSp add mod ord">
        <pc:chgData name="Conor Walker" userId="9e745111-8e3a-4b36-beec-6898a7e39431" providerId="ADAL" clId="{EB6021C0-938B-4715-A1B6-7651A53FDDB5}" dt="2021-12-12T11:15:47.904" v="71" actId="20577"/>
        <pc:sldMkLst>
          <pc:docMk/>
          <pc:sldMk cId="855371147" sldId="271"/>
        </pc:sldMkLst>
        <pc:spChg chg="mod">
          <ac:chgData name="Conor Walker" userId="9e745111-8e3a-4b36-beec-6898a7e39431" providerId="ADAL" clId="{EB6021C0-938B-4715-A1B6-7651A53FDDB5}" dt="2021-12-12T11:15:47.904" v="71" actId="20577"/>
          <ac:spMkLst>
            <pc:docMk/>
            <pc:sldMk cId="855371147" sldId="271"/>
            <ac:spMk id="5" creationId="{8DFF2B08-6B63-5242-B2D4-0A334F3929F3}"/>
          </ac:spMkLst>
        </pc:spChg>
      </pc:sldChg>
    </pc:docChg>
  </pc:docChgLst>
  <pc:docChgLst>
    <pc:chgData name="Conor Walker" userId="9e745111-8e3a-4b36-beec-6898a7e39431" providerId="ADAL" clId="{64372B43-D70E-41F6-BCB3-EA8A2F67E9F1}"/>
    <pc:docChg chg="undo redo custSel addSld delSld modSld">
      <pc:chgData name="Conor Walker" userId="9e745111-8e3a-4b36-beec-6898a7e39431" providerId="ADAL" clId="{64372B43-D70E-41F6-BCB3-EA8A2F67E9F1}" dt="2021-12-18T13:47:14.549" v="253" actId="2696"/>
      <pc:docMkLst>
        <pc:docMk/>
      </pc:docMkLst>
      <pc:sldChg chg="modSp mod">
        <pc:chgData name="Conor Walker" userId="9e745111-8e3a-4b36-beec-6898a7e39431" providerId="ADAL" clId="{64372B43-D70E-41F6-BCB3-EA8A2F67E9F1}" dt="2021-12-18T13:34:41.078" v="38" actId="20577"/>
        <pc:sldMkLst>
          <pc:docMk/>
          <pc:sldMk cId="2753696373" sldId="257"/>
        </pc:sldMkLst>
        <pc:spChg chg="mod">
          <ac:chgData name="Conor Walker" userId="9e745111-8e3a-4b36-beec-6898a7e39431" providerId="ADAL" clId="{64372B43-D70E-41F6-BCB3-EA8A2F67E9F1}" dt="2021-12-18T13:34:29.860" v="3" actId="20577"/>
          <ac:spMkLst>
            <pc:docMk/>
            <pc:sldMk cId="2753696373" sldId="257"/>
            <ac:spMk id="2" creationId="{617FB332-677C-E542-A9E9-8ABEAA8E0A35}"/>
          </ac:spMkLst>
        </pc:spChg>
        <pc:spChg chg="mod">
          <ac:chgData name="Conor Walker" userId="9e745111-8e3a-4b36-beec-6898a7e39431" providerId="ADAL" clId="{64372B43-D70E-41F6-BCB3-EA8A2F67E9F1}" dt="2021-12-18T13:34:41.078" v="38" actId="20577"/>
          <ac:spMkLst>
            <pc:docMk/>
            <pc:sldMk cId="2753696373" sldId="257"/>
            <ac:spMk id="3" creationId="{6E59F67E-2529-7F45-BBA2-2B7072D11EF6}"/>
          </ac:spMkLst>
        </pc:spChg>
      </pc:sldChg>
      <pc:sldChg chg="addSp modSp mod">
        <pc:chgData name="Conor Walker" userId="9e745111-8e3a-4b36-beec-6898a7e39431" providerId="ADAL" clId="{64372B43-D70E-41F6-BCB3-EA8A2F67E9F1}" dt="2021-12-18T13:34:55.500" v="40" actId="1076"/>
        <pc:sldMkLst>
          <pc:docMk/>
          <pc:sldMk cId="91476108" sldId="261"/>
        </pc:sldMkLst>
        <pc:graphicFrameChg chg="add mod">
          <ac:chgData name="Conor Walker" userId="9e745111-8e3a-4b36-beec-6898a7e39431" providerId="ADAL" clId="{64372B43-D70E-41F6-BCB3-EA8A2F67E9F1}" dt="2021-12-18T13:34:55.500" v="40" actId="1076"/>
          <ac:graphicFrameMkLst>
            <pc:docMk/>
            <pc:sldMk cId="91476108" sldId="261"/>
            <ac:graphicFrameMk id="6" creationId="{2B5F4A50-B818-499A-85BE-5957941E3354}"/>
          </ac:graphicFrameMkLst>
        </pc:graphicFrameChg>
      </pc:sldChg>
      <pc:sldChg chg="addSp modSp mod">
        <pc:chgData name="Conor Walker" userId="9e745111-8e3a-4b36-beec-6898a7e39431" providerId="ADAL" clId="{64372B43-D70E-41F6-BCB3-EA8A2F67E9F1}" dt="2021-12-18T13:36:27.059" v="67" actId="207"/>
        <pc:sldMkLst>
          <pc:docMk/>
          <pc:sldMk cId="1453350168" sldId="264"/>
        </pc:sldMkLst>
        <pc:spChg chg="mod">
          <ac:chgData name="Conor Walker" userId="9e745111-8e3a-4b36-beec-6898a7e39431" providerId="ADAL" clId="{64372B43-D70E-41F6-BCB3-EA8A2F67E9F1}" dt="2021-12-18T13:35:27.467" v="63" actId="14100"/>
          <ac:spMkLst>
            <pc:docMk/>
            <pc:sldMk cId="1453350168" sldId="264"/>
            <ac:spMk id="3" creationId="{B907BD5C-A6B0-9F45-B9C0-0A59D4D923B1}"/>
          </ac:spMkLst>
        </pc:spChg>
        <pc:spChg chg="mod">
          <ac:chgData name="Conor Walker" userId="9e745111-8e3a-4b36-beec-6898a7e39431" providerId="ADAL" clId="{64372B43-D70E-41F6-BCB3-EA8A2F67E9F1}" dt="2021-12-18T13:35:18.058" v="55"/>
          <ac:spMkLst>
            <pc:docMk/>
            <pc:sldMk cId="1453350168" sldId="264"/>
            <ac:spMk id="5" creationId="{8DFF2B08-6B63-5242-B2D4-0A334F3929F3}"/>
          </ac:spMkLst>
        </pc:spChg>
        <pc:picChg chg="add mod">
          <ac:chgData name="Conor Walker" userId="9e745111-8e3a-4b36-beec-6898a7e39431" providerId="ADAL" clId="{64372B43-D70E-41F6-BCB3-EA8A2F67E9F1}" dt="2021-12-18T13:36:27.059" v="67" actId="207"/>
          <ac:picMkLst>
            <pc:docMk/>
            <pc:sldMk cId="1453350168" sldId="264"/>
            <ac:picMk id="6" creationId="{044C154B-5E6B-4E46-AF82-7026DCA6D775}"/>
          </ac:picMkLst>
        </pc:picChg>
      </pc:sldChg>
      <pc:sldChg chg="del">
        <pc:chgData name="Conor Walker" userId="9e745111-8e3a-4b36-beec-6898a7e39431" providerId="ADAL" clId="{64372B43-D70E-41F6-BCB3-EA8A2F67E9F1}" dt="2021-12-18T13:47:14.549" v="253" actId="2696"/>
        <pc:sldMkLst>
          <pc:docMk/>
          <pc:sldMk cId="595231705" sldId="266"/>
        </pc:sldMkLst>
      </pc:sldChg>
      <pc:sldChg chg="del">
        <pc:chgData name="Conor Walker" userId="9e745111-8e3a-4b36-beec-6898a7e39431" providerId="ADAL" clId="{64372B43-D70E-41F6-BCB3-EA8A2F67E9F1}" dt="2021-12-18T13:47:14.549" v="253" actId="2696"/>
        <pc:sldMkLst>
          <pc:docMk/>
          <pc:sldMk cId="3342227252" sldId="269"/>
        </pc:sldMkLst>
      </pc:sldChg>
      <pc:sldChg chg="del">
        <pc:chgData name="Conor Walker" userId="9e745111-8e3a-4b36-beec-6898a7e39431" providerId="ADAL" clId="{64372B43-D70E-41F6-BCB3-EA8A2F67E9F1}" dt="2021-12-18T13:47:14.549" v="253" actId="2696"/>
        <pc:sldMkLst>
          <pc:docMk/>
          <pc:sldMk cId="2461023350" sldId="270"/>
        </pc:sldMkLst>
      </pc:sldChg>
      <pc:sldChg chg="del">
        <pc:chgData name="Conor Walker" userId="9e745111-8e3a-4b36-beec-6898a7e39431" providerId="ADAL" clId="{64372B43-D70E-41F6-BCB3-EA8A2F67E9F1}" dt="2021-12-18T13:47:14.549" v="253" actId="2696"/>
        <pc:sldMkLst>
          <pc:docMk/>
          <pc:sldMk cId="855371147" sldId="271"/>
        </pc:sldMkLst>
      </pc:sldChg>
      <pc:sldChg chg="addSp modSp add mod">
        <pc:chgData name="Conor Walker" userId="9e745111-8e3a-4b36-beec-6898a7e39431" providerId="ADAL" clId="{64372B43-D70E-41F6-BCB3-EA8A2F67E9F1}" dt="2021-12-18T13:37:40.959" v="97" actId="14100"/>
        <pc:sldMkLst>
          <pc:docMk/>
          <pc:sldMk cId="1775614954" sldId="272"/>
        </pc:sldMkLst>
        <pc:spChg chg="mod">
          <ac:chgData name="Conor Walker" userId="9e745111-8e3a-4b36-beec-6898a7e39431" providerId="ADAL" clId="{64372B43-D70E-41F6-BCB3-EA8A2F67E9F1}" dt="2021-12-18T13:37:34.032" v="95" actId="1076"/>
          <ac:spMkLst>
            <pc:docMk/>
            <pc:sldMk cId="1775614954" sldId="272"/>
            <ac:spMk id="3" creationId="{B907BD5C-A6B0-9F45-B9C0-0A59D4D923B1}"/>
          </ac:spMkLst>
        </pc:spChg>
        <pc:spChg chg="mod">
          <ac:chgData name="Conor Walker" userId="9e745111-8e3a-4b36-beec-6898a7e39431" providerId="ADAL" clId="{64372B43-D70E-41F6-BCB3-EA8A2F67E9F1}" dt="2021-12-18T13:37:34.032" v="95" actId="1076"/>
          <ac:spMkLst>
            <pc:docMk/>
            <pc:sldMk cId="1775614954" sldId="272"/>
            <ac:spMk id="5" creationId="{8DFF2B08-6B63-5242-B2D4-0A334F3929F3}"/>
          </ac:spMkLst>
        </pc:spChg>
        <pc:picChg chg="add mod">
          <ac:chgData name="Conor Walker" userId="9e745111-8e3a-4b36-beec-6898a7e39431" providerId="ADAL" clId="{64372B43-D70E-41F6-BCB3-EA8A2F67E9F1}" dt="2021-12-18T13:37:40.959" v="97" actId="14100"/>
          <ac:picMkLst>
            <pc:docMk/>
            <pc:sldMk cId="1775614954" sldId="272"/>
            <ac:picMk id="6" creationId="{0BD1A4AC-77CA-4C48-A8E5-3D6EF706B718}"/>
          </ac:picMkLst>
        </pc:picChg>
      </pc:sldChg>
      <pc:sldChg chg="addSp delSp modSp add mod">
        <pc:chgData name="Conor Walker" userId="9e745111-8e3a-4b36-beec-6898a7e39431" providerId="ADAL" clId="{64372B43-D70E-41F6-BCB3-EA8A2F67E9F1}" dt="2021-12-18T13:38:54.987" v="132" actId="20577"/>
        <pc:sldMkLst>
          <pc:docMk/>
          <pc:sldMk cId="664738138" sldId="273"/>
        </pc:sldMkLst>
        <pc:spChg chg="del">
          <ac:chgData name="Conor Walker" userId="9e745111-8e3a-4b36-beec-6898a7e39431" providerId="ADAL" clId="{64372B43-D70E-41F6-BCB3-EA8A2F67E9F1}" dt="2021-12-18T13:37:54.608" v="100" actId="478"/>
          <ac:spMkLst>
            <pc:docMk/>
            <pc:sldMk cId="664738138" sldId="273"/>
            <ac:spMk id="3" creationId="{B907BD5C-A6B0-9F45-B9C0-0A59D4D923B1}"/>
          </ac:spMkLst>
        </pc:spChg>
        <pc:spChg chg="mod">
          <ac:chgData name="Conor Walker" userId="9e745111-8e3a-4b36-beec-6898a7e39431" providerId="ADAL" clId="{64372B43-D70E-41F6-BCB3-EA8A2F67E9F1}" dt="2021-12-18T13:37:52.886" v="99" actId="20577"/>
          <ac:spMkLst>
            <pc:docMk/>
            <pc:sldMk cId="664738138" sldId="273"/>
            <ac:spMk id="5" creationId="{8DFF2B08-6B63-5242-B2D4-0A334F3929F3}"/>
          </ac:spMkLst>
        </pc:spChg>
        <pc:graphicFrameChg chg="add mod">
          <ac:chgData name="Conor Walker" userId="9e745111-8e3a-4b36-beec-6898a7e39431" providerId="ADAL" clId="{64372B43-D70E-41F6-BCB3-EA8A2F67E9F1}" dt="2021-12-18T13:38:54.987" v="132" actId="20577"/>
          <ac:graphicFrameMkLst>
            <pc:docMk/>
            <pc:sldMk cId="664738138" sldId="273"/>
            <ac:graphicFrameMk id="6" creationId="{49A02419-D4E5-4384-9DAC-8F637A70720B}"/>
          </ac:graphicFrameMkLst>
        </pc:graphicFrameChg>
      </pc:sldChg>
      <pc:sldChg chg="modSp add mod">
        <pc:chgData name="Conor Walker" userId="9e745111-8e3a-4b36-beec-6898a7e39431" providerId="ADAL" clId="{64372B43-D70E-41F6-BCB3-EA8A2F67E9F1}" dt="2021-12-18T13:39:34.173" v="138" actId="14100"/>
        <pc:sldMkLst>
          <pc:docMk/>
          <pc:sldMk cId="4251337683" sldId="274"/>
        </pc:sldMkLst>
        <pc:spChg chg="mod">
          <ac:chgData name="Conor Walker" userId="9e745111-8e3a-4b36-beec-6898a7e39431" providerId="ADAL" clId="{64372B43-D70E-41F6-BCB3-EA8A2F67E9F1}" dt="2021-12-18T13:39:34.173" v="138" actId="14100"/>
          <ac:spMkLst>
            <pc:docMk/>
            <pc:sldMk cId="4251337683" sldId="274"/>
            <ac:spMk id="3" creationId="{B907BD5C-A6B0-9F45-B9C0-0A59D4D923B1}"/>
          </ac:spMkLst>
        </pc:spChg>
        <pc:spChg chg="mod">
          <ac:chgData name="Conor Walker" userId="9e745111-8e3a-4b36-beec-6898a7e39431" providerId="ADAL" clId="{64372B43-D70E-41F6-BCB3-EA8A2F67E9F1}" dt="2021-12-18T13:39:14.729" v="133"/>
          <ac:spMkLst>
            <pc:docMk/>
            <pc:sldMk cId="4251337683" sldId="274"/>
            <ac:spMk id="5" creationId="{8DFF2B08-6B63-5242-B2D4-0A334F3929F3}"/>
          </ac:spMkLst>
        </pc:spChg>
      </pc:sldChg>
      <pc:sldChg chg="addSp modSp add mod">
        <pc:chgData name="Conor Walker" userId="9e745111-8e3a-4b36-beec-6898a7e39431" providerId="ADAL" clId="{64372B43-D70E-41F6-BCB3-EA8A2F67E9F1}" dt="2021-12-18T13:40:23.959" v="146" actId="1076"/>
        <pc:sldMkLst>
          <pc:docMk/>
          <pc:sldMk cId="748510072" sldId="275"/>
        </pc:sldMkLst>
        <pc:spChg chg="mod">
          <ac:chgData name="Conor Walker" userId="9e745111-8e3a-4b36-beec-6898a7e39431" providerId="ADAL" clId="{64372B43-D70E-41F6-BCB3-EA8A2F67E9F1}" dt="2021-12-18T13:40:18.447" v="144" actId="14100"/>
          <ac:spMkLst>
            <pc:docMk/>
            <pc:sldMk cId="748510072" sldId="275"/>
            <ac:spMk id="3" creationId="{B907BD5C-A6B0-9F45-B9C0-0A59D4D923B1}"/>
          </ac:spMkLst>
        </pc:spChg>
        <pc:spChg chg="mod">
          <ac:chgData name="Conor Walker" userId="9e745111-8e3a-4b36-beec-6898a7e39431" providerId="ADAL" clId="{64372B43-D70E-41F6-BCB3-EA8A2F67E9F1}" dt="2021-12-18T13:39:48.266" v="139"/>
          <ac:spMkLst>
            <pc:docMk/>
            <pc:sldMk cId="748510072" sldId="275"/>
            <ac:spMk id="5" creationId="{8DFF2B08-6B63-5242-B2D4-0A334F3929F3}"/>
          </ac:spMkLst>
        </pc:spChg>
        <pc:picChg chg="add mod">
          <ac:chgData name="Conor Walker" userId="9e745111-8e3a-4b36-beec-6898a7e39431" providerId="ADAL" clId="{64372B43-D70E-41F6-BCB3-EA8A2F67E9F1}" dt="2021-12-18T13:40:23.959" v="146" actId="1076"/>
          <ac:picMkLst>
            <pc:docMk/>
            <pc:sldMk cId="748510072" sldId="275"/>
            <ac:picMk id="6" creationId="{233A2F43-5A05-4AE8-BDA4-C94A731FE506}"/>
          </ac:picMkLst>
        </pc:picChg>
      </pc:sldChg>
      <pc:sldChg chg="addSp delSp modSp add mod">
        <pc:chgData name="Conor Walker" userId="9e745111-8e3a-4b36-beec-6898a7e39431" providerId="ADAL" clId="{64372B43-D70E-41F6-BCB3-EA8A2F67E9F1}" dt="2021-12-18T13:40:53.578" v="151" actId="12100"/>
        <pc:sldMkLst>
          <pc:docMk/>
          <pc:sldMk cId="2224844231" sldId="276"/>
        </pc:sldMkLst>
        <pc:spChg chg="del">
          <ac:chgData name="Conor Walker" userId="9e745111-8e3a-4b36-beec-6898a7e39431" providerId="ADAL" clId="{64372B43-D70E-41F6-BCB3-EA8A2F67E9F1}" dt="2021-12-18T13:40:37.780" v="148" actId="478"/>
          <ac:spMkLst>
            <pc:docMk/>
            <pc:sldMk cId="2224844231" sldId="276"/>
            <ac:spMk id="3" creationId="{B907BD5C-A6B0-9F45-B9C0-0A59D4D923B1}"/>
          </ac:spMkLst>
        </pc:spChg>
        <pc:spChg chg="mod">
          <ac:chgData name="Conor Walker" userId="9e745111-8e3a-4b36-beec-6898a7e39431" providerId="ADAL" clId="{64372B43-D70E-41F6-BCB3-EA8A2F67E9F1}" dt="2021-12-18T13:40:34.689" v="147"/>
          <ac:spMkLst>
            <pc:docMk/>
            <pc:sldMk cId="2224844231" sldId="276"/>
            <ac:spMk id="5" creationId="{8DFF2B08-6B63-5242-B2D4-0A334F3929F3}"/>
          </ac:spMkLst>
        </pc:spChg>
        <pc:graphicFrameChg chg="add mod">
          <ac:chgData name="Conor Walker" userId="9e745111-8e3a-4b36-beec-6898a7e39431" providerId="ADAL" clId="{64372B43-D70E-41F6-BCB3-EA8A2F67E9F1}" dt="2021-12-18T13:40:53.578" v="151" actId="12100"/>
          <ac:graphicFrameMkLst>
            <pc:docMk/>
            <pc:sldMk cId="2224844231" sldId="276"/>
            <ac:graphicFrameMk id="6" creationId="{9108FBFE-D0E3-46A5-8DD8-A704B311BB42}"/>
          </ac:graphicFrameMkLst>
        </pc:graphicFrameChg>
      </pc:sldChg>
      <pc:sldChg chg="addSp delSp modSp add mod">
        <pc:chgData name="Conor Walker" userId="9e745111-8e3a-4b36-beec-6898a7e39431" providerId="ADAL" clId="{64372B43-D70E-41F6-BCB3-EA8A2F67E9F1}" dt="2021-12-18T13:41:19.058" v="157" actId="113"/>
        <pc:sldMkLst>
          <pc:docMk/>
          <pc:sldMk cId="878143454" sldId="277"/>
        </pc:sldMkLst>
        <pc:spChg chg="del">
          <ac:chgData name="Conor Walker" userId="9e745111-8e3a-4b36-beec-6898a7e39431" providerId="ADAL" clId="{64372B43-D70E-41F6-BCB3-EA8A2F67E9F1}" dt="2021-12-18T13:41:03.547" v="153" actId="478"/>
          <ac:spMkLst>
            <pc:docMk/>
            <pc:sldMk cId="878143454" sldId="277"/>
            <ac:spMk id="3" creationId="{B907BD5C-A6B0-9F45-B9C0-0A59D4D923B1}"/>
          </ac:spMkLst>
        </pc:spChg>
        <pc:spChg chg="mod">
          <ac:chgData name="Conor Walker" userId="9e745111-8e3a-4b36-beec-6898a7e39431" providerId="ADAL" clId="{64372B43-D70E-41F6-BCB3-EA8A2F67E9F1}" dt="2021-12-18T13:41:01.657" v="152"/>
          <ac:spMkLst>
            <pc:docMk/>
            <pc:sldMk cId="878143454" sldId="277"/>
            <ac:spMk id="5" creationId="{8DFF2B08-6B63-5242-B2D4-0A334F3929F3}"/>
          </ac:spMkLst>
        </pc:spChg>
        <pc:graphicFrameChg chg="add mod">
          <ac:chgData name="Conor Walker" userId="9e745111-8e3a-4b36-beec-6898a7e39431" providerId="ADAL" clId="{64372B43-D70E-41F6-BCB3-EA8A2F67E9F1}" dt="2021-12-18T13:41:19.058" v="157" actId="113"/>
          <ac:graphicFrameMkLst>
            <pc:docMk/>
            <pc:sldMk cId="878143454" sldId="277"/>
            <ac:graphicFrameMk id="6" creationId="{6A6A09D8-8EA8-48C9-8DDB-56EFCD08A074}"/>
          </ac:graphicFrameMkLst>
        </pc:graphicFrameChg>
      </pc:sldChg>
      <pc:sldChg chg="addSp modSp add mod">
        <pc:chgData name="Conor Walker" userId="9e745111-8e3a-4b36-beec-6898a7e39431" providerId="ADAL" clId="{64372B43-D70E-41F6-BCB3-EA8A2F67E9F1}" dt="2021-12-18T13:42:11.231" v="172" actId="27349"/>
        <pc:sldMkLst>
          <pc:docMk/>
          <pc:sldMk cId="3800613916" sldId="278"/>
        </pc:sldMkLst>
        <pc:spChg chg="mod">
          <ac:chgData name="Conor Walker" userId="9e745111-8e3a-4b36-beec-6898a7e39431" providerId="ADAL" clId="{64372B43-D70E-41F6-BCB3-EA8A2F67E9F1}" dt="2021-12-18T13:41:57.463" v="166" actId="15"/>
          <ac:spMkLst>
            <pc:docMk/>
            <pc:sldMk cId="3800613916" sldId="278"/>
            <ac:spMk id="3" creationId="{B907BD5C-A6B0-9F45-B9C0-0A59D4D923B1}"/>
          </ac:spMkLst>
        </pc:spChg>
        <pc:spChg chg="mod">
          <ac:chgData name="Conor Walker" userId="9e745111-8e3a-4b36-beec-6898a7e39431" providerId="ADAL" clId="{64372B43-D70E-41F6-BCB3-EA8A2F67E9F1}" dt="2021-12-18T13:41:42.546" v="158"/>
          <ac:spMkLst>
            <pc:docMk/>
            <pc:sldMk cId="3800613916" sldId="278"/>
            <ac:spMk id="5" creationId="{8DFF2B08-6B63-5242-B2D4-0A334F3929F3}"/>
          </ac:spMkLst>
        </pc:spChg>
        <pc:picChg chg="add mod">
          <ac:chgData name="Conor Walker" userId="9e745111-8e3a-4b36-beec-6898a7e39431" providerId="ADAL" clId="{64372B43-D70E-41F6-BCB3-EA8A2F67E9F1}" dt="2021-12-18T13:42:11.231" v="172" actId="27349"/>
          <ac:picMkLst>
            <pc:docMk/>
            <pc:sldMk cId="3800613916" sldId="278"/>
            <ac:picMk id="6" creationId="{315B1E57-0AF6-493E-8B78-3D435F3AAAED}"/>
          </ac:picMkLst>
        </pc:picChg>
      </pc:sldChg>
      <pc:sldChg chg="addSp modSp add mod">
        <pc:chgData name="Conor Walker" userId="9e745111-8e3a-4b36-beec-6898a7e39431" providerId="ADAL" clId="{64372B43-D70E-41F6-BCB3-EA8A2F67E9F1}" dt="2021-12-18T13:42:57.121" v="186" actId="1076"/>
        <pc:sldMkLst>
          <pc:docMk/>
          <pc:sldMk cId="126635128" sldId="279"/>
        </pc:sldMkLst>
        <pc:spChg chg="mod">
          <ac:chgData name="Conor Walker" userId="9e745111-8e3a-4b36-beec-6898a7e39431" providerId="ADAL" clId="{64372B43-D70E-41F6-BCB3-EA8A2F67E9F1}" dt="2021-12-18T13:42:52.426" v="184" actId="14100"/>
          <ac:spMkLst>
            <pc:docMk/>
            <pc:sldMk cId="126635128" sldId="279"/>
            <ac:spMk id="3" creationId="{B907BD5C-A6B0-9F45-B9C0-0A59D4D923B1}"/>
          </ac:spMkLst>
        </pc:spChg>
        <pc:spChg chg="mod">
          <ac:chgData name="Conor Walker" userId="9e745111-8e3a-4b36-beec-6898a7e39431" providerId="ADAL" clId="{64372B43-D70E-41F6-BCB3-EA8A2F67E9F1}" dt="2021-12-18T13:42:30.042" v="176" actId="255"/>
          <ac:spMkLst>
            <pc:docMk/>
            <pc:sldMk cId="126635128" sldId="279"/>
            <ac:spMk id="5" creationId="{8DFF2B08-6B63-5242-B2D4-0A334F3929F3}"/>
          </ac:spMkLst>
        </pc:spChg>
        <pc:picChg chg="add mod">
          <ac:chgData name="Conor Walker" userId="9e745111-8e3a-4b36-beec-6898a7e39431" providerId="ADAL" clId="{64372B43-D70E-41F6-BCB3-EA8A2F67E9F1}" dt="2021-12-18T13:42:57.121" v="186" actId="1076"/>
          <ac:picMkLst>
            <pc:docMk/>
            <pc:sldMk cId="126635128" sldId="279"/>
            <ac:picMk id="6" creationId="{76864777-E3F2-4A33-AA28-1DD5457125EC}"/>
          </ac:picMkLst>
        </pc:picChg>
      </pc:sldChg>
      <pc:sldChg chg="modSp add mod">
        <pc:chgData name="Conor Walker" userId="9e745111-8e3a-4b36-beec-6898a7e39431" providerId="ADAL" clId="{64372B43-D70E-41F6-BCB3-EA8A2F67E9F1}" dt="2021-12-18T13:43:20.078" v="191" actId="14100"/>
        <pc:sldMkLst>
          <pc:docMk/>
          <pc:sldMk cId="1801352683" sldId="280"/>
        </pc:sldMkLst>
        <pc:spChg chg="mod">
          <ac:chgData name="Conor Walker" userId="9e745111-8e3a-4b36-beec-6898a7e39431" providerId="ADAL" clId="{64372B43-D70E-41F6-BCB3-EA8A2F67E9F1}" dt="2021-12-18T13:43:20.078" v="191" actId="14100"/>
          <ac:spMkLst>
            <pc:docMk/>
            <pc:sldMk cId="1801352683" sldId="280"/>
            <ac:spMk id="3" creationId="{B907BD5C-A6B0-9F45-B9C0-0A59D4D923B1}"/>
          </ac:spMkLst>
        </pc:spChg>
        <pc:spChg chg="mod">
          <ac:chgData name="Conor Walker" userId="9e745111-8e3a-4b36-beec-6898a7e39431" providerId="ADAL" clId="{64372B43-D70E-41F6-BCB3-EA8A2F67E9F1}" dt="2021-12-18T13:43:09.182" v="187"/>
          <ac:spMkLst>
            <pc:docMk/>
            <pc:sldMk cId="1801352683" sldId="280"/>
            <ac:spMk id="5" creationId="{8DFF2B08-6B63-5242-B2D4-0A334F3929F3}"/>
          </ac:spMkLst>
        </pc:spChg>
      </pc:sldChg>
      <pc:sldChg chg="addSp modSp add mod">
        <pc:chgData name="Conor Walker" userId="9e745111-8e3a-4b36-beec-6898a7e39431" providerId="ADAL" clId="{64372B43-D70E-41F6-BCB3-EA8A2F67E9F1}" dt="2021-12-18T13:43:51.347" v="198" actId="1076"/>
        <pc:sldMkLst>
          <pc:docMk/>
          <pc:sldMk cId="3963148097" sldId="281"/>
        </pc:sldMkLst>
        <pc:spChg chg="mod">
          <ac:chgData name="Conor Walker" userId="9e745111-8e3a-4b36-beec-6898a7e39431" providerId="ADAL" clId="{64372B43-D70E-41F6-BCB3-EA8A2F67E9F1}" dt="2021-12-18T13:43:41.387" v="195"/>
          <ac:spMkLst>
            <pc:docMk/>
            <pc:sldMk cId="3963148097" sldId="281"/>
            <ac:spMk id="3" creationId="{B907BD5C-A6B0-9F45-B9C0-0A59D4D923B1}"/>
          </ac:spMkLst>
        </pc:spChg>
        <pc:spChg chg="mod">
          <ac:chgData name="Conor Walker" userId="9e745111-8e3a-4b36-beec-6898a7e39431" providerId="ADAL" clId="{64372B43-D70E-41F6-BCB3-EA8A2F67E9F1}" dt="2021-12-18T13:43:34.171" v="192"/>
          <ac:spMkLst>
            <pc:docMk/>
            <pc:sldMk cId="3963148097" sldId="281"/>
            <ac:spMk id="5" creationId="{8DFF2B08-6B63-5242-B2D4-0A334F3929F3}"/>
          </ac:spMkLst>
        </pc:spChg>
        <pc:picChg chg="add mod">
          <ac:chgData name="Conor Walker" userId="9e745111-8e3a-4b36-beec-6898a7e39431" providerId="ADAL" clId="{64372B43-D70E-41F6-BCB3-EA8A2F67E9F1}" dt="2021-12-18T13:43:51.347" v="198" actId="1076"/>
          <ac:picMkLst>
            <pc:docMk/>
            <pc:sldMk cId="3963148097" sldId="281"/>
            <ac:picMk id="6" creationId="{6D0A810A-5535-4970-802A-7CEAB32C9B62}"/>
          </ac:picMkLst>
        </pc:picChg>
      </pc:sldChg>
      <pc:sldChg chg="addSp modSp add mod">
        <pc:chgData name="Conor Walker" userId="9e745111-8e3a-4b36-beec-6898a7e39431" providerId="ADAL" clId="{64372B43-D70E-41F6-BCB3-EA8A2F67E9F1}" dt="2021-12-18T13:45:40.805" v="228" actId="14100"/>
        <pc:sldMkLst>
          <pc:docMk/>
          <pc:sldMk cId="3002545788" sldId="282"/>
        </pc:sldMkLst>
        <pc:spChg chg="mod ord">
          <ac:chgData name="Conor Walker" userId="9e745111-8e3a-4b36-beec-6898a7e39431" providerId="ADAL" clId="{64372B43-D70E-41F6-BCB3-EA8A2F67E9F1}" dt="2021-12-18T13:45:40.805" v="228" actId="14100"/>
          <ac:spMkLst>
            <pc:docMk/>
            <pc:sldMk cId="3002545788" sldId="282"/>
            <ac:spMk id="3" creationId="{B907BD5C-A6B0-9F45-B9C0-0A59D4D923B1}"/>
          </ac:spMkLst>
        </pc:spChg>
        <pc:spChg chg="mod">
          <ac:chgData name="Conor Walker" userId="9e745111-8e3a-4b36-beec-6898a7e39431" providerId="ADAL" clId="{64372B43-D70E-41F6-BCB3-EA8A2F67E9F1}" dt="2021-12-18T13:44:01.501" v="202" actId="20577"/>
          <ac:spMkLst>
            <pc:docMk/>
            <pc:sldMk cId="3002545788" sldId="282"/>
            <ac:spMk id="5" creationId="{8DFF2B08-6B63-5242-B2D4-0A334F3929F3}"/>
          </ac:spMkLst>
        </pc:spChg>
        <pc:picChg chg="add mod">
          <ac:chgData name="Conor Walker" userId="9e745111-8e3a-4b36-beec-6898a7e39431" providerId="ADAL" clId="{64372B43-D70E-41F6-BCB3-EA8A2F67E9F1}" dt="2021-12-18T13:45:08.930" v="219" actId="14100"/>
          <ac:picMkLst>
            <pc:docMk/>
            <pc:sldMk cId="3002545788" sldId="282"/>
            <ac:picMk id="6" creationId="{B1425FC0-A699-4548-9F3C-DEA4628D8151}"/>
          </ac:picMkLst>
        </pc:picChg>
      </pc:sldChg>
      <pc:sldChg chg="modSp add mod">
        <pc:chgData name="Conor Walker" userId="9e745111-8e3a-4b36-beec-6898a7e39431" providerId="ADAL" clId="{64372B43-D70E-41F6-BCB3-EA8A2F67E9F1}" dt="2021-12-18T13:46:00.457" v="234"/>
        <pc:sldMkLst>
          <pc:docMk/>
          <pc:sldMk cId="164186727" sldId="283"/>
        </pc:sldMkLst>
        <pc:spChg chg="mod">
          <ac:chgData name="Conor Walker" userId="9e745111-8e3a-4b36-beec-6898a7e39431" providerId="ADAL" clId="{64372B43-D70E-41F6-BCB3-EA8A2F67E9F1}" dt="2021-12-18T13:46:00.457" v="234"/>
          <ac:spMkLst>
            <pc:docMk/>
            <pc:sldMk cId="164186727" sldId="283"/>
            <ac:spMk id="3" creationId="{B907BD5C-A6B0-9F45-B9C0-0A59D4D923B1}"/>
          </ac:spMkLst>
        </pc:spChg>
        <pc:spChg chg="mod">
          <ac:chgData name="Conor Walker" userId="9e745111-8e3a-4b36-beec-6898a7e39431" providerId="ADAL" clId="{64372B43-D70E-41F6-BCB3-EA8A2F67E9F1}" dt="2021-12-18T13:45:52.719" v="231"/>
          <ac:spMkLst>
            <pc:docMk/>
            <pc:sldMk cId="164186727" sldId="283"/>
            <ac:spMk id="5" creationId="{8DFF2B08-6B63-5242-B2D4-0A334F3929F3}"/>
          </ac:spMkLst>
        </pc:spChg>
      </pc:sldChg>
      <pc:sldChg chg="addSp delSp modSp add mod">
        <pc:chgData name="Conor Walker" userId="9e745111-8e3a-4b36-beec-6898a7e39431" providerId="ADAL" clId="{64372B43-D70E-41F6-BCB3-EA8A2F67E9F1}" dt="2021-12-18T13:46:46.977" v="252" actId="20577"/>
        <pc:sldMkLst>
          <pc:docMk/>
          <pc:sldMk cId="1646970207" sldId="284"/>
        </pc:sldMkLst>
        <pc:spChg chg="del">
          <ac:chgData name="Conor Walker" userId="9e745111-8e3a-4b36-beec-6898a7e39431" providerId="ADAL" clId="{64372B43-D70E-41F6-BCB3-EA8A2F67E9F1}" dt="2021-12-18T13:46:27.228" v="246" actId="478"/>
          <ac:spMkLst>
            <pc:docMk/>
            <pc:sldMk cId="1646970207" sldId="284"/>
            <ac:spMk id="3" creationId="{B907BD5C-A6B0-9F45-B9C0-0A59D4D923B1}"/>
          </ac:spMkLst>
        </pc:spChg>
        <pc:spChg chg="mod">
          <ac:chgData name="Conor Walker" userId="9e745111-8e3a-4b36-beec-6898a7e39431" providerId="ADAL" clId="{64372B43-D70E-41F6-BCB3-EA8A2F67E9F1}" dt="2021-12-18T13:46:46.977" v="252" actId="20577"/>
          <ac:spMkLst>
            <pc:docMk/>
            <pc:sldMk cId="1646970207" sldId="284"/>
            <ac:spMk id="5" creationId="{8DFF2B08-6B63-5242-B2D4-0A334F3929F3}"/>
          </ac:spMkLst>
        </pc:spChg>
        <pc:graphicFrameChg chg="add mod">
          <ac:chgData name="Conor Walker" userId="9e745111-8e3a-4b36-beec-6898a7e39431" providerId="ADAL" clId="{64372B43-D70E-41F6-BCB3-EA8A2F67E9F1}" dt="2021-12-18T13:46:45.437" v="251" actId="1076"/>
          <ac:graphicFrameMkLst>
            <pc:docMk/>
            <pc:sldMk cId="1646970207" sldId="284"/>
            <ac:graphicFrameMk id="6" creationId="{E1A6D9AD-69DF-4632-BE72-00F1AA2B6D80}"/>
          </ac:graphicFrameMkLst>
        </pc:graphicFrameChg>
      </pc:sldChg>
    </pc:docChg>
  </pc:docChgLst>
  <pc:docChgLst>
    <pc:chgData name="Priscilla O'Connor" userId="d3b9681a-6783-45a0-a9cd-fbceb3f6df13" providerId="ADAL" clId="{B68D400F-68A5-4863-B88D-91821FE833E7}"/>
    <pc:docChg chg="modSld">
      <pc:chgData name="Priscilla O'Connor" userId="d3b9681a-6783-45a0-a9cd-fbceb3f6df13" providerId="ADAL" clId="{B68D400F-68A5-4863-B88D-91821FE833E7}" dt="2022-01-27T15:12:31.231" v="1" actId="20577"/>
      <pc:docMkLst>
        <pc:docMk/>
      </pc:docMkLst>
      <pc:sldChg chg="modSp mod">
        <pc:chgData name="Priscilla O'Connor" userId="d3b9681a-6783-45a0-a9cd-fbceb3f6df13" providerId="ADAL" clId="{B68D400F-68A5-4863-B88D-91821FE833E7}" dt="2022-01-27T15:12:22.205" v="0" actId="6549"/>
        <pc:sldMkLst>
          <pc:docMk/>
          <pc:sldMk cId="126635128" sldId="279"/>
        </pc:sldMkLst>
        <pc:spChg chg="mod">
          <ac:chgData name="Priscilla O'Connor" userId="d3b9681a-6783-45a0-a9cd-fbceb3f6df13" providerId="ADAL" clId="{B68D400F-68A5-4863-B88D-91821FE833E7}" dt="2022-01-27T15:12:22.205" v="0" actId="6549"/>
          <ac:spMkLst>
            <pc:docMk/>
            <pc:sldMk cId="126635128" sldId="279"/>
            <ac:spMk id="5" creationId="{8DFF2B08-6B63-5242-B2D4-0A334F3929F3}"/>
          </ac:spMkLst>
        </pc:spChg>
      </pc:sldChg>
      <pc:sldChg chg="modSp mod">
        <pc:chgData name="Priscilla O'Connor" userId="d3b9681a-6783-45a0-a9cd-fbceb3f6df13" providerId="ADAL" clId="{B68D400F-68A5-4863-B88D-91821FE833E7}" dt="2022-01-27T15:12:31.231" v="1" actId="20577"/>
        <pc:sldMkLst>
          <pc:docMk/>
          <pc:sldMk cId="1801352683" sldId="280"/>
        </pc:sldMkLst>
        <pc:spChg chg="mod">
          <ac:chgData name="Priscilla O'Connor" userId="d3b9681a-6783-45a0-a9cd-fbceb3f6df13" providerId="ADAL" clId="{B68D400F-68A5-4863-B88D-91821FE833E7}" dt="2022-01-27T15:12:31.231" v="1" actId="20577"/>
          <ac:spMkLst>
            <pc:docMk/>
            <pc:sldMk cId="1801352683" sldId="280"/>
            <ac:spMk id="3" creationId="{B907BD5C-A6B0-9F45-B9C0-0A59D4D923B1}"/>
          </ac:spMkLst>
        </pc:spChg>
      </pc:sldChg>
    </pc:docChg>
  </pc:docChgLst>
  <pc:docChgLst>
    <pc:chgData name="megwalker" userId="S::megwalker_theperfectword.ie#ext#@folens.onmicrosoft.com::b49082ec-1c0d-4a1a-b6d6-75a14ede43ea" providerId="AD" clId="Web-{E82A2173-8570-867D-462F-175762BB36EB}"/>
    <pc:docChg chg="modSld">
      <pc:chgData name="megwalker" userId="S::megwalker_theperfectword.ie#ext#@folens.onmicrosoft.com::b49082ec-1c0d-4a1a-b6d6-75a14ede43ea" providerId="AD" clId="Web-{E82A2173-8570-867D-462F-175762BB36EB}" dt="2022-01-10T19:51:43.611" v="21" actId="20577"/>
      <pc:docMkLst>
        <pc:docMk/>
      </pc:docMkLst>
      <pc:sldChg chg="modSp">
        <pc:chgData name="megwalker" userId="S::megwalker_theperfectword.ie#ext#@folens.onmicrosoft.com::b49082ec-1c0d-4a1a-b6d6-75a14ede43ea" providerId="AD" clId="Web-{E82A2173-8570-867D-462F-175762BB36EB}" dt="2022-01-10T19:47:58.574" v="0" actId="20577"/>
        <pc:sldMkLst>
          <pc:docMk/>
          <pc:sldMk cId="1453350168" sldId="264"/>
        </pc:sldMkLst>
        <pc:spChg chg="mod">
          <ac:chgData name="megwalker" userId="S::megwalker_theperfectword.ie#ext#@folens.onmicrosoft.com::b49082ec-1c0d-4a1a-b6d6-75a14ede43ea" providerId="AD" clId="Web-{E82A2173-8570-867D-462F-175762BB36EB}" dt="2022-01-10T19:47:58.574" v="0" actId="20577"/>
          <ac:spMkLst>
            <pc:docMk/>
            <pc:sldMk cId="1453350168" sldId="264"/>
            <ac:spMk id="3" creationId="{B907BD5C-A6B0-9F45-B9C0-0A59D4D923B1}"/>
          </ac:spMkLst>
        </pc:spChg>
      </pc:sldChg>
      <pc:sldChg chg="modSp">
        <pc:chgData name="megwalker" userId="S::megwalker_theperfectword.ie#ext#@folens.onmicrosoft.com::b49082ec-1c0d-4a1a-b6d6-75a14ede43ea" providerId="AD" clId="Web-{E82A2173-8570-867D-462F-175762BB36EB}" dt="2022-01-10T19:48:28.075" v="4" actId="14100"/>
        <pc:sldMkLst>
          <pc:docMk/>
          <pc:sldMk cId="1775614954" sldId="272"/>
        </pc:sldMkLst>
        <pc:spChg chg="mod">
          <ac:chgData name="megwalker" userId="S::megwalker_theperfectword.ie#ext#@folens.onmicrosoft.com::b49082ec-1c0d-4a1a-b6d6-75a14ede43ea" providerId="AD" clId="Web-{E82A2173-8570-867D-462F-175762BB36EB}" dt="2022-01-10T19:48:28.075" v="4" actId="14100"/>
          <ac:spMkLst>
            <pc:docMk/>
            <pc:sldMk cId="1775614954" sldId="272"/>
            <ac:spMk id="3" creationId="{B907BD5C-A6B0-9F45-B9C0-0A59D4D923B1}"/>
          </ac:spMkLst>
        </pc:spChg>
        <pc:spChg chg="mod">
          <ac:chgData name="megwalker" userId="S::megwalker_theperfectword.ie#ext#@folens.onmicrosoft.com::b49082ec-1c0d-4a1a-b6d6-75a14ede43ea" providerId="AD" clId="Web-{E82A2173-8570-867D-462F-175762BB36EB}" dt="2022-01-10T19:48:22.044" v="3" actId="14100"/>
          <ac:spMkLst>
            <pc:docMk/>
            <pc:sldMk cId="1775614954" sldId="272"/>
            <ac:spMk id="5" creationId="{8DFF2B08-6B63-5242-B2D4-0A334F3929F3}"/>
          </ac:spMkLst>
        </pc:spChg>
        <pc:picChg chg="mod">
          <ac:chgData name="megwalker" userId="S::megwalker_theperfectword.ie#ext#@folens.onmicrosoft.com::b49082ec-1c0d-4a1a-b6d6-75a14ede43ea" providerId="AD" clId="Web-{E82A2173-8570-867D-462F-175762BB36EB}" dt="2022-01-10T19:48:15.919" v="2" actId="14100"/>
          <ac:picMkLst>
            <pc:docMk/>
            <pc:sldMk cId="1775614954" sldId="272"/>
            <ac:picMk id="7" creationId="{CBBDCF8A-42C6-D942-9633-B61E879869FB}"/>
          </ac:picMkLst>
        </pc:picChg>
      </pc:sldChg>
      <pc:sldChg chg="modSp">
        <pc:chgData name="megwalker" userId="S::megwalker_theperfectword.ie#ext#@folens.onmicrosoft.com::b49082ec-1c0d-4a1a-b6d6-75a14ede43ea" providerId="AD" clId="Web-{E82A2173-8570-867D-462F-175762BB36EB}" dt="2022-01-10T19:48:57.638" v="6" actId="14100"/>
        <pc:sldMkLst>
          <pc:docMk/>
          <pc:sldMk cId="4251337683" sldId="274"/>
        </pc:sldMkLst>
        <pc:spChg chg="mod">
          <ac:chgData name="megwalker" userId="S::megwalker_theperfectword.ie#ext#@folens.onmicrosoft.com::b49082ec-1c0d-4a1a-b6d6-75a14ede43ea" providerId="AD" clId="Web-{E82A2173-8570-867D-462F-175762BB36EB}" dt="2022-01-10T19:48:57.638" v="6" actId="14100"/>
          <ac:spMkLst>
            <pc:docMk/>
            <pc:sldMk cId="4251337683" sldId="274"/>
            <ac:spMk id="3" creationId="{B907BD5C-A6B0-9F45-B9C0-0A59D4D923B1}"/>
          </ac:spMkLst>
        </pc:spChg>
      </pc:sldChg>
      <pc:sldChg chg="modSp">
        <pc:chgData name="megwalker" userId="S::megwalker_theperfectword.ie#ext#@folens.onmicrosoft.com::b49082ec-1c0d-4a1a-b6d6-75a14ede43ea" providerId="AD" clId="Web-{E82A2173-8570-867D-462F-175762BB36EB}" dt="2022-01-10T19:49:52.296" v="12" actId="14100"/>
        <pc:sldMkLst>
          <pc:docMk/>
          <pc:sldMk cId="748510072" sldId="275"/>
        </pc:sldMkLst>
        <pc:spChg chg="mod">
          <ac:chgData name="megwalker" userId="S::megwalker_theperfectword.ie#ext#@folens.onmicrosoft.com::b49082ec-1c0d-4a1a-b6d6-75a14ede43ea" providerId="AD" clId="Web-{E82A2173-8570-867D-462F-175762BB36EB}" dt="2022-01-10T19:49:50.905" v="11" actId="20577"/>
          <ac:spMkLst>
            <pc:docMk/>
            <pc:sldMk cId="748510072" sldId="275"/>
            <ac:spMk id="3" creationId="{B907BD5C-A6B0-9F45-B9C0-0A59D4D923B1}"/>
          </ac:spMkLst>
        </pc:spChg>
        <pc:picChg chg="mod">
          <ac:chgData name="megwalker" userId="S::megwalker_theperfectword.ie#ext#@folens.onmicrosoft.com::b49082ec-1c0d-4a1a-b6d6-75a14ede43ea" providerId="AD" clId="Web-{E82A2173-8570-867D-462F-175762BB36EB}" dt="2022-01-10T19:49:52.296" v="12" actId="14100"/>
          <ac:picMkLst>
            <pc:docMk/>
            <pc:sldMk cId="748510072" sldId="275"/>
            <ac:picMk id="11" creationId="{579F84B9-269C-E94C-BF65-7918AB5AC168}"/>
          </ac:picMkLst>
        </pc:picChg>
      </pc:sldChg>
      <pc:sldChg chg="modSp">
        <pc:chgData name="megwalker" userId="S::megwalker_theperfectword.ie#ext#@folens.onmicrosoft.com::b49082ec-1c0d-4a1a-b6d6-75a14ede43ea" providerId="AD" clId="Web-{E82A2173-8570-867D-462F-175762BB36EB}" dt="2022-01-10T19:50:18.328" v="13" actId="20577"/>
        <pc:sldMkLst>
          <pc:docMk/>
          <pc:sldMk cId="3800613916" sldId="278"/>
        </pc:sldMkLst>
        <pc:spChg chg="mod">
          <ac:chgData name="megwalker" userId="S::megwalker_theperfectword.ie#ext#@folens.onmicrosoft.com::b49082ec-1c0d-4a1a-b6d6-75a14ede43ea" providerId="AD" clId="Web-{E82A2173-8570-867D-462F-175762BB36EB}" dt="2022-01-10T19:50:18.328" v="13" actId="20577"/>
          <ac:spMkLst>
            <pc:docMk/>
            <pc:sldMk cId="3800613916" sldId="278"/>
            <ac:spMk id="3" creationId="{B907BD5C-A6B0-9F45-B9C0-0A59D4D923B1}"/>
          </ac:spMkLst>
        </pc:spChg>
      </pc:sldChg>
      <pc:sldChg chg="modSp">
        <pc:chgData name="megwalker" userId="S::megwalker_theperfectword.ie#ext#@folens.onmicrosoft.com::b49082ec-1c0d-4a1a-b6d6-75a14ede43ea" providerId="AD" clId="Web-{E82A2173-8570-867D-462F-175762BB36EB}" dt="2022-01-10T19:50:28.812" v="14" actId="20577"/>
        <pc:sldMkLst>
          <pc:docMk/>
          <pc:sldMk cId="126635128" sldId="279"/>
        </pc:sldMkLst>
        <pc:spChg chg="mod">
          <ac:chgData name="megwalker" userId="S::megwalker_theperfectword.ie#ext#@folens.onmicrosoft.com::b49082ec-1c0d-4a1a-b6d6-75a14ede43ea" providerId="AD" clId="Web-{E82A2173-8570-867D-462F-175762BB36EB}" dt="2022-01-10T19:50:28.812" v="14" actId="20577"/>
          <ac:spMkLst>
            <pc:docMk/>
            <pc:sldMk cId="126635128" sldId="279"/>
            <ac:spMk id="3" creationId="{B907BD5C-A6B0-9F45-B9C0-0A59D4D923B1}"/>
          </ac:spMkLst>
        </pc:spChg>
      </pc:sldChg>
      <pc:sldChg chg="modSp">
        <pc:chgData name="megwalker" userId="S::megwalker_theperfectword.ie#ext#@folens.onmicrosoft.com::b49082ec-1c0d-4a1a-b6d6-75a14ede43ea" providerId="AD" clId="Web-{E82A2173-8570-867D-462F-175762BB36EB}" dt="2022-01-10T19:50:49.329" v="17" actId="14100"/>
        <pc:sldMkLst>
          <pc:docMk/>
          <pc:sldMk cId="1801352683" sldId="280"/>
        </pc:sldMkLst>
        <pc:spChg chg="mod">
          <ac:chgData name="megwalker" userId="S::megwalker_theperfectword.ie#ext#@folens.onmicrosoft.com::b49082ec-1c0d-4a1a-b6d6-75a14ede43ea" providerId="AD" clId="Web-{E82A2173-8570-867D-462F-175762BB36EB}" dt="2022-01-10T19:50:49.329" v="17" actId="14100"/>
          <ac:spMkLst>
            <pc:docMk/>
            <pc:sldMk cId="1801352683" sldId="280"/>
            <ac:spMk id="3" creationId="{B907BD5C-A6B0-9F45-B9C0-0A59D4D923B1}"/>
          </ac:spMkLst>
        </pc:spChg>
      </pc:sldChg>
      <pc:sldChg chg="modSp">
        <pc:chgData name="megwalker" userId="S::megwalker_theperfectword.ie#ext#@folens.onmicrosoft.com::b49082ec-1c0d-4a1a-b6d6-75a14ede43ea" providerId="AD" clId="Web-{E82A2173-8570-867D-462F-175762BB36EB}" dt="2022-01-10T19:51:03.266" v="18" actId="20577"/>
        <pc:sldMkLst>
          <pc:docMk/>
          <pc:sldMk cId="3963148097" sldId="281"/>
        </pc:sldMkLst>
        <pc:spChg chg="mod">
          <ac:chgData name="megwalker" userId="S::megwalker_theperfectword.ie#ext#@folens.onmicrosoft.com::b49082ec-1c0d-4a1a-b6d6-75a14ede43ea" providerId="AD" clId="Web-{E82A2173-8570-867D-462F-175762BB36EB}" dt="2022-01-10T19:51:03.266" v="18" actId="20577"/>
          <ac:spMkLst>
            <pc:docMk/>
            <pc:sldMk cId="3963148097" sldId="281"/>
            <ac:spMk id="3" creationId="{B907BD5C-A6B0-9F45-B9C0-0A59D4D923B1}"/>
          </ac:spMkLst>
        </pc:spChg>
      </pc:sldChg>
      <pc:sldChg chg="modSp">
        <pc:chgData name="megwalker" userId="S::megwalker_theperfectword.ie#ext#@folens.onmicrosoft.com::b49082ec-1c0d-4a1a-b6d6-75a14ede43ea" providerId="AD" clId="Web-{E82A2173-8570-867D-462F-175762BB36EB}" dt="2022-01-10T19:51:33.080" v="20" actId="14100"/>
        <pc:sldMkLst>
          <pc:docMk/>
          <pc:sldMk cId="3002545788" sldId="282"/>
        </pc:sldMkLst>
        <pc:spChg chg="mod">
          <ac:chgData name="megwalker" userId="S::megwalker_theperfectword.ie#ext#@folens.onmicrosoft.com::b49082ec-1c0d-4a1a-b6d6-75a14ede43ea" providerId="AD" clId="Web-{E82A2173-8570-867D-462F-175762BB36EB}" dt="2022-01-10T19:51:33.080" v="20" actId="14100"/>
          <ac:spMkLst>
            <pc:docMk/>
            <pc:sldMk cId="3002545788" sldId="282"/>
            <ac:spMk id="3" creationId="{B907BD5C-A6B0-9F45-B9C0-0A59D4D923B1}"/>
          </ac:spMkLst>
        </pc:spChg>
      </pc:sldChg>
      <pc:sldChg chg="modSp">
        <pc:chgData name="megwalker" userId="S::megwalker_theperfectword.ie#ext#@folens.onmicrosoft.com::b49082ec-1c0d-4a1a-b6d6-75a14ede43ea" providerId="AD" clId="Web-{E82A2173-8570-867D-462F-175762BB36EB}" dt="2022-01-10T19:51:43.611" v="21" actId="20577"/>
        <pc:sldMkLst>
          <pc:docMk/>
          <pc:sldMk cId="164186727" sldId="283"/>
        </pc:sldMkLst>
        <pc:spChg chg="mod">
          <ac:chgData name="megwalker" userId="S::megwalker_theperfectword.ie#ext#@folens.onmicrosoft.com::b49082ec-1c0d-4a1a-b6d6-75a14ede43ea" providerId="AD" clId="Web-{E82A2173-8570-867D-462F-175762BB36EB}" dt="2022-01-10T19:51:43.611" v="21" actId="20577"/>
          <ac:spMkLst>
            <pc:docMk/>
            <pc:sldMk cId="164186727" sldId="283"/>
            <ac:spMk id="3" creationId="{B907BD5C-A6B0-9F45-B9C0-0A59D4D923B1}"/>
          </ac:spMkLst>
        </pc:spChg>
      </pc:sldChg>
    </pc:docChg>
  </pc:docChgLst>
  <pc:docChgLst>
    <pc:chgData name="megwalker" userId="S::megwalker_theperfectword.ie#ext#@folens.onmicrosoft.com::b49082ec-1c0d-4a1a-b6d6-75a14ede43ea" providerId="AD" clId="Web-{27CB4BF2-246F-B5C8-70F9-A684C4E8B108}"/>
    <pc:docChg chg="modSld">
      <pc:chgData name="megwalker" userId="S::megwalker_theperfectword.ie#ext#@folens.onmicrosoft.com::b49082ec-1c0d-4a1a-b6d6-75a14ede43ea" providerId="AD" clId="Web-{27CB4BF2-246F-B5C8-70F9-A684C4E8B108}" dt="2022-01-26T22:02:59.545" v="82" actId="20577"/>
      <pc:docMkLst>
        <pc:docMk/>
      </pc:docMkLst>
      <pc:sldChg chg="modSp">
        <pc:chgData name="megwalker" userId="S::megwalker_theperfectword.ie#ext#@folens.onmicrosoft.com::b49082ec-1c0d-4a1a-b6d6-75a14ede43ea" providerId="AD" clId="Web-{27CB4BF2-246F-B5C8-70F9-A684C4E8B108}" dt="2022-01-26T21:50:54.834" v="3" actId="1076"/>
        <pc:sldMkLst>
          <pc:docMk/>
          <pc:sldMk cId="2753696373" sldId="257"/>
        </pc:sldMkLst>
        <pc:spChg chg="mod">
          <ac:chgData name="megwalker" userId="S::megwalker_theperfectword.ie#ext#@folens.onmicrosoft.com::b49082ec-1c0d-4a1a-b6d6-75a14ede43ea" providerId="AD" clId="Web-{27CB4BF2-246F-B5C8-70F9-A684C4E8B108}" dt="2022-01-26T21:50:54.834" v="3" actId="1076"/>
          <ac:spMkLst>
            <pc:docMk/>
            <pc:sldMk cId="2753696373" sldId="257"/>
            <ac:spMk id="2" creationId="{617FB332-677C-E542-A9E9-8ABEAA8E0A35}"/>
          </ac:spMkLst>
        </pc:spChg>
        <pc:spChg chg="mod">
          <ac:chgData name="megwalker" userId="S::megwalker_theperfectword.ie#ext#@folens.onmicrosoft.com::b49082ec-1c0d-4a1a-b6d6-75a14ede43ea" providerId="AD" clId="Web-{27CB4BF2-246F-B5C8-70F9-A684C4E8B108}" dt="2022-01-26T21:50:48.724" v="2" actId="20577"/>
          <ac:spMkLst>
            <pc:docMk/>
            <pc:sldMk cId="2753696373" sldId="257"/>
            <ac:spMk id="3" creationId="{6E59F67E-2529-7F45-BBA2-2B7072D11EF6}"/>
          </ac:spMkLst>
        </pc:spChg>
      </pc:sldChg>
      <pc:sldChg chg="modSp">
        <pc:chgData name="megwalker" userId="S::megwalker_theperfectword.ie#ext#@folens.onmicrosoft.com::b49082ec-1c0d-4a1a-b6d6-75a14ede43ea" providerId="AD" clId="Web-{27CB4BF2-246F-B5C8-70F9-A684C4E8B108}" dt="2022-01-26T21:51:08.866" v="4" actId="20577"/>
        <pc:sldMkLst>
          <pc:docMk/>
          <pc:sldMk cId="91476108" sldId="261"/>
        </pc:sldMkLst>
        <pc:spChg chg="mod">
          <ac:chgData name="megwalker" userId="S::megwalker_theperfectword.ie#ext#@folens.onmicrosoft.com::b49082ec-1c0d-4a1a-b6d6-75a14ede43ea" providerId="AD" clId="Web-{27CB4BF2-246F-B5C8-70F9-A684C4E8B108}" dt="2022-01-26T21:51:08.866" v="4" actId="20577"/>
          <ac:spMkLst>
            <pc:docMk/>
            <pc:sldMk cId="91476108" sldId="261"/>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1:40.664" v="7" actId="20577"/>
        <pc:sldMkLst>
          <pc:docMk/>
          <pc:sldMk cId="1453350168" sldId="264"/>
        </pc:sldMkLst>
        <pc:spChg chg="mod">
          <ac:chgData name="megwalker" userId="S::megwalker_theperfectword.ie#ext#@folens.onmicrosoft.com::b49082ec-1c0d-4a1a-b6d6-75a14ede43ea" providerId="AD" clId="Web-{27CB4BF2-246F-B5C8-70F9-A684C4E8B108}" dt="2022-01-26T21:51:40.664" v="7" actId="20577"/>
          <ac:spMkLst>
            <pc:docMk/>
            <pc:sldMk cId="1453350168" sldId="264"/>
            <ac:spMk id="3" creationId="{B907BD5C-A6B0-9F45-B9C0-0A59D4D923B1}"/>
          </ac:spMkLst>
        </pc:spChg>
        <pc:spChg chg="mod">
          <ac:chgData name="megwalker" userId="S::megwalker_theperfectword.ie#ext#@folens.onmicrosoft.com::b49082ec-1c0d-4a1a-b6d6-75a14ede43ea" providerId="AD" clId="Web-{27CB4BF2-246F-B5C8-70F9-A684C4E8B108}" dt="2022-01-26T21:51:29.101" v="5" actId="20577"/>
          <ac:spMkLst>
            <pc:docMk/>
            <pc:sldMk cId="1453350168" sldId="264"/>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2:10.197" v="11" actId="1076"/>
        <pc:sldMkLst>
          <pc:docMk/>
          <pc:sldMk cId="1775614954" sldId="272"/>
        </pc:sldMkLst>
        <pc:spChg chg="mod">
          <ac:chgData name="megwalker" userId="S::megwalker_theperfectword.ie#ext#@folens.onmicrosoft.com::b49082ec-1c0d-4a1a-b6d6-75a14ede43ea" providerId="AD" clId="Web-{27CB4BF2-246F-B5C8-70F9-A684C4E8B108}" dt="2022-01-26T21:52:01.900" v="10" actId="20577"/>
          <ac:spMkLst>
            <pc:docMk/>
            <pc:sldMk cId="1775614954" sldId="272"/>
            <ac:spMk id="3" creationId="{B907BD5C-A6B0-9F45-B9C0-0A59D4D923B1}"/>
          </ac:spMkLst>
        </pc:spChg>
        <pc:spChg chg="mod">
          <ac:chgData name="megwalker" userId="S::megwalker_theperfectword.ie#ext#@folens.onmicrosoft.com::b49082ec-1c0d-4a1a-b6d6-75a14ede43ea" providerId="AD" clId="Web-{27CB4BF2-246F-B5C8-70F9-A684C4E8B108}" dt="2022-01-26T21:52:10.197" v="11" actId="1076"/>
          <ac:spMkLst>
            <pc:docMk/>
            <pc:sldMk cId="1775614954" sldId="272"/>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2:22.948" v="12" actId="20577"/>
        <pc:sldMkLst>
          <pc:docMk/>
          <pc:sldMk cId="664738138" sldId="273"/>
        </pc:sldMkLst>
        <pc:spChg chg="mod">
          <ac:chgData name="megwalker" userId="S::megwalker_theperfectword.ie#ext#@folens.onmicrosoft.com::b49082ec-1c0d-4a1a-b6d6-75a14ede43ea" providerId="AD" clId="Web-{27CB4BF2-246F-B5C8-70F9-A684C4E8B108}" dt="2022-01-26T21:52:22.948" v="12" actId="20577"/>
          <ac:spMkLst>
            <pc:docMk/>
            <pc:sldMk cId="664738138" sldId="273"/>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3:26.920" v="20" actId="1076"/>
        <pc:sldMkLst>
          <pc:docMk/>
          <pc:sldMk cId="4251337683" sldId="274"/>
        </pc:sldMkLst>
        <pc:spChg chg="mod">
          <ac:chgData name="megwalker" userId="S::megwalker_theperfectword.ie#ext#@folens.onmicrosoft.com::b49082ec-1c0d-4a1a-b6d6-75a14ede43ea" providerId="AD" clId="Web-{27CB4BF2-246F-B5C8-70F9-A684C4E8B108}" dt="2022-01-26T21:53:26.920" v="20" actId="1076"/>
          <ac:spMkLst>
            <pc:docMk/>
            <pc:sldMk cId="4251337683" sldId="274"/>
            <ac:spMk id="3" creationId="{B907BD5C-A6B0-9F45-B9C0-0A59D4D923B1}"/>
          </ac:spMkLst>
        </pc:spChg>
        <pc:spChg chg="mod">
          <ac:chgData name="megwalker" userId="S::megwalker_theperfectword.ie#ext#@folens.onmicrosoft.com::b49082ec-1c0d-4a1a-b6d6-75a14ede43ea" providerId="AD" clId="Web-{27CB4BF2-246F-B5C8-70F9-A684C4E8B108}" dt="2022-01-26T21:52:42.839" v="13" actId="20577"/>
          <ac:spMkLst>
            <pc:docMk/>
            <pc:sldMk cId="4251337683" sldId="274"/>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5:18.598" v="31" actId="1076"/>
        <pc:sldMkLst>
          <pc:docMk/>
          <pc:sldMk cId="748510072" sldId="275"/>
        </pc:sldMkLst>
        <pc:spChg chg="mod">
          <ac:chgData name="megwalker" userId="S::megwalker_theperfectword.ie#ext#@folens.onmicrosoft.com::b49082ec-1c0d-4a1a-b6d6-75a14ede43ea" providerId="AD" clId="Web-{27CB4BF2-246F-B5C8-70F9-A684C4E8B108}" dt="2022-01-26T21:55:18.598" v="31" actId="1076"/>
          <ac:spMkLst>
            <pc:docMk/>
            <pc:sldMk cId="748510072" sldId="275"/>
            <ac:spMk id="3" creationId="{B907BD5C-A6B0-9F45-B9C0-0A59D4D923B1}"/>
          </ac:spMkLst>
        </pc:spChg>
        <pc:spChg chg="mod">
          <ac:chgData name="megwalker" userId="S::megwalker_theperfectword.ie#ext#@folens.onmicrosoft.com::b49082ec-1c0d-4a1a-b6d6-75a14ede43ea" providerId="AD" clId="Web-{27CB4BF2-246F-B5C8-70F9-A684C4E8B108}" dt="2022-01-26T21:53:52.203" v="21" actId="20577"/>
          <ac:spMkLst>
            <pc:docMk/>
            <pc:sldMk cId="748510072" sldId="275"/>
            <ac:spMk id="5" creationId="{8DFF2B08-6B63-5242-B2D4-0A334F3929F3}"/>
          </ac:spMkLst>
        </pc:spChg>
        <pc:picChg chg="mod">
          <ac:chgData name="megwalker" userId="S::megwalker_theperfectword.ie#ext#@folens.onmicrosoft.com::b49082ec-1c0d-4a1a-b6d6-75a14ede43ea" providerId="AD" clId="Web-{27CB4BF2-246F-B5C8-70F9-A684C4E8B108}" dt="2022-01-26T21:54:39.690" v="28" actId="14100"/>
          <ac:picMkLst>
            <pc:docMk/>
            <pc:sldMk cId="748510072" sldId="275"/>
            <ac:picMk id="11" creationId="{579F84B9-269C-E94C-BF65-7918AB5AC168}"/>
          </ac:picMkLst>
        </pc:picChg>
      </pc:sldChg>
      <pc:sldChg chg="modSp">
        <pc:chgData name="megwalker" userId="S::megwalker_theperfectword.ie#ext#@folens.onmicrosoft.com::b49082ec-1c0d-4a1a-b6d6-75a14ede43ea" providerId="AD" clId="Web-{27CB4BF2-246F-B5C8-70F9-A684C4E8B108}" dt="2022-01-26T21:55:36.208" v="32" actId="20577"/>
        <pc:sldMkLst>
          <pc:docMk/>
          <pc:sldMk cId="2224844231" sldId="276"/>
        </pc:sldMkLst>
        <pc:spChg chg="mod">
          <ac:chgData name="megwalker" userId="S::megwalker_theperfectword.ie#ext#@folens.onmicrosoft.com::b49082ec-1c0d-4a1a-b6d6-75a14ede43ea" providerId="AD" clId="Web-{27CB4BF2-246F-B5C8-70F9-A684C4E8B108}" dt="2022-01-26T21:55:36.208" v="32" actId="20577"/>
          <ac:spMkLst>
            <pc:docMk/>
            <pc:sldMk cId="2224844231" sldId="276"/>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5:53.772" v="33" actId="20577"/>
        <pc:sldMkLst>
          <pc:docMk/>
          <pc:sldMk cId="878143454" sldId="277"/>
        </pc:sldMkLst>
        <pc:spChg chg="mod">
          <ac:chgData name="megwalker" userId="S::megwalker_theperfectword.ie#ext#@folens.onmicrosoft.com::b49082ec-1c0d-4a1a-b6d6-75a14ede43ea" providerId="AD" clId="Web-{27CB4BF2-246F-B5C8-70F9-A684C4E8B108}" dt="2022-01-26T21:55:53.772" v="33" actId="20577"/>
          <ac:spMkLst>
            <pc:docMk/>
            <pc:sldMk cId="878143454" sldId="277"/>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6:32.055" v="37" actId="14100"/>
        <pc:sldMkLst>
          <pc:docMk/>
          <pc:sldMk cId="3800613916" sldId="278"/>
        </pc:sldMkLst>
        <pc:spChg chg="mod">
          <ac:chgData name="megwalker" userId="S::megwalker_theperfectword.ie#ext#@folens.onmicrosoft.com::b49082ec-1c0d-4a1a-b6d6-75a14ede43ea" providerId="AD" clId="Web-{27CB4BF2-246F-B5C8-70F9-A684C4E8B108}" dt="2022-01-26T21:56:23.226" v="36" actId="20577"/>
          <ac:spMkLst>
            <pc:docMk/>
            <pc:sldMk cId="3800613916" sldId="278"/>
            <ac:spMk id="3" creationId="{B907BD5C-A6B0-9F45-B9C0-0A59D4D923B1}"/>
          </ac:spMkLst>
        </pc:spChg>
        <pc:spChg chg="mod">
          <ac:chgData name="megwalker" userId="S::megwalker_theperfectword.ie#ext#@folens.onmicrosoft.com::b49082ec-1c0d-4a1a-b6d6-75a14ede43ea" providerId="AD" clId="Web-{27CB4BF2-246F-B5C8-70F9-A684C4E8B108}" dt="2022-01-26T21:56:11.038" v="34" actId="20577"/>
          <ac:spMkLst>
            <pc:docMk/>
            <pc:sldMk cId="3800613916" sldId="278"/>
            <ac:spMk id="5" creationId="{8DFF2B08-6B63-5242-B2D4-0A334F3929F3}"/>
          </ac:spMkLst>
        </pc:spChg>
        <pc:picChg chg="mod">
          <ac:chgData name="megwalker" userId="S::megwalker_theperfectword.ie#ext#@folens.onmicrosoft.com::b49082ec-1c0d-4a1a-b6d6-75a14ede43ea" providerId="AD" clId="Web-{27CB4BF2-246F-B5C8-70F9-A684C4E8B108}" dt="2022-01-26T21:56:32.055" v="37" actId="14100"/>
          <ac:picMkLst>
            <pc:docMk/>
            <pc:sldMk cId="3800613916" sldId="278"/>
            <ac:picMk id="7" creationId="{26A3708E-E632-8942-B4F4-8A76498CE965}"/>
          </ac:picMkLst>
        </pc:picChg>
      </pc:sldChg>
      <pc:sldChg chg="modSp">
        <pc:chgData name="megwalker" userId="S::megwalker_theperfectword.ie#ext#@folens.onmicrosoft.com::b49082ec-1c0d-4a1a-b6d6-75a14ede43ea" providerId="AD" clId="Web-{27CB4BF2-246F-B5C8-70F9-A684C4E8B108}" dt="2022-01-26T21:59:43.784" v="60" actId="1076"/>
        <pc:sldMkLst>
          <pc:docMk/>
          <pc:sldMk cId="126635128" sldId="279"/>
        </pc:sldMkLst>
        <pc:spChg chg="mod">
          <ac:chgData name="megwalker" userId="S::megwalker_theperfectword.ie#ext#@folens.onmicrosoft.com::b49082ec-1c0d-4a1a-b6d6-75a14ede43ea" providerId="AD" clId="Web-{27CB4BF2-246F-B5C8-70F9-A684C4E8B108}" dt="2022-01-26T21:59:43.784" v="60" actId="1076"/>
          <ac:spMkLst>
            <pc:docMk/>
            <pc:sldMk cId="126635128" sldId="279"/>
            <ac:spMk id="3" creationId="{B907BD5C-A6B0-9F45-B9C0-0A59D4D923B1}"/>
          </ac:spMkLst>
        </pc:spChg>
        <pc:spChg chg="mod">
          <ac:chgData name="megwalker" userId="S::megwalker_theperfectword.ie#ext#@folens.onmicrosoft.com::b49082ec-1c0d-4a1a-b6d6-75a14ede43ea" providerId="AD" clId="Web-{27CB4BF2-246F-B5C8-70F9-A684C4E8B108}" dt="2022-01-26T21:59:39.550" v="59" actId="1076"/>
          <ac:spMkLst>
            <pc:docMk/>
            <pc:sldMk cId="126635128" sldId="279"/>
            <ac:spMk id="5" creationId="{8DFF2B08-6B63-5242-B2D4-0A334F3929F3}"/>
          </ac:spMkLst>
        </pc:spChg>
      </pc:sldChg>
      <pc:sldChg chg="modSp">
        <pc:chgData name="megwalker" userId="S::megwalker_theperfectword.ie#ext#@folens.onmicrosoft.com::b49082ec-1c0d-4a1a-b6d6-75a14ede43ea" providerId="AD" clId="Web-{27CB4BF2-246F-B5C8-70F9-A684C4E8B108}" dt="2022-01-26T21:58:37.390" v="53" actId="1076"/>
        <pc:sldMkLst>
          <pc:docMk/>
          <pc:sldMk cId="1801352683" sldId="280"/>
        </pc:sldMkLst>
        <pc:spChg chg="mod">
          <ac:chgData name="megwalker" userId="S::megwalker_theperfectword.ie#ext#@folens.onmicrosoft.com::b49082ec-1c0d-4a1a-b6d6-75a14ede43ea" providerId="AD" clId="Web-{27CB4BF2-246F-B5C8-70F9-A684C4E8B108}" dt="2022-01-26T21:58:37.390" v="53" actId="1076"/>
          <ac:spMkLst>
            <pc:docMk/>
            <pc:sldMk cId="1801352683" sldId="280"/>
            <ac:spMk id="3" creationId="{B907BD5C-A6B0-9F45-B9C0-0A59D4D923B1}"/>
          </ac:spMkLst>
        </pc:spChg>
        <pc:spChg chg="mod">
          <ac:chgData name="megwalker" userId="S::megwalker_theperfectword.ie#ext#@folens.onmicrosoft.com::b49082ec-1c0d-4a1a-b6d6-75a14ede43ea" providerId="AD" clId="Web-{27CB4BF2-246F-B5C8-70F9-A684C4E8B108}" dt="2022-01-26T21:57:31.386" v="43" actId="20577"/>
          <ac:spMkLst>
            <pc:docMk/>
            <pc:sldMk cId="1801352683" sldId="280"/>
            <ac:spMk id="5" creationId="{8DFF2B08-6B63-5242-B2D4-0A334F3929F3}"/>
          </ac:spMkLst>
        </pc:spChg>
      </pc:sldChg>
      <pc:sldChg chg="modSp">
        <pc:chgData name="megwalker" userId="S::megwalker_theperfectword.ie#ext#@folens.onmicrosoft.com::b49082ec-1c0d-4a1a-b6d6-75a14ede43ea" providerId="AD" clId="Web-{27CB4BF2-246F-B5C8-70F9-A684C4E8B108}" dt="2022-01-26T22:00:25.287" v="64" actId="1076"/>
        <pc:sldMkLst>
          <pc:docMk/>
          <pc:sldMk cId="3963148097" sldId="281"/>
        </pc:sldMkLst>
        <pc:spChg chg="mod">
          <ac:chgData name="megwalker" userId="S::megwalker_theperfectword.ie#ext#@folens.onmicrosoft.com::b49082ec-1c0d-4a1a-b6d6-75a14ede43ea" providerId="AD" clId="Web-{27CB4BF2-246F-B5C8-70F9-A684C4E8B108}" dt="2022-01-26T22:00:25.287" v="64" actId="1076"/>
          <ac:spMkLst>
            <pc:docMk/>
            <pc:sldMk cId="3963148097" sldId="281"/>
            <ac:spMk id="3" creationId="{B907BD5C-A6B0-9F45-B9C0-0A59D4D923B1}"/>
          </ac:spMkLst>
        </pc:spChg>
        <pc:spChg chg="mod">
          <ac:chgData name="megwalker" userId="S::megwalker_theperfectword.ie#ext#@folens.onmicrosoft.com::b49082ec-1c0d-4a1a-b6d6-75a14ede43ea" providerId="AD" clId="Web-{27CB4BF2-246F-B5C8-70F9-A684C4E8B108}" dt="2022-01-26T22:00:05.317" v="61" actId="20577"/>
          <ac:spMkLst>
            <pc:docMk/>
            <pc:sldMk cId="3963148097" sldId="281"/>
            <ac:spMk id="5" creationId="{8DFF2B08-6B63-5242-B2D4-0A334F3929F3}"/>
          </ac:spMkLst>
        </pc:spChg>
      </pc:sldChg>
      <pc:sldChg chg="modSp">
        <pc:chgData name="megwalker" userId="S::megwalker_theperfectword.ie#ext#@folens.onmicrosoft.com::b49082ec-1c0d-4a1a-b6d6-75a14ede43ea" providerId="AD" clId="Web-{27CB4BF2-246F-B5C8-70F9-A684C4E8B108}" dt="2022-01-26T22:02:20.433" v="77" actId="20577"/>
        <pc:sldMkLst>
          <pc:docMk/>
          <pc:sldMk cId="3002545788" sldId="282"/>
        </pc:sldMkLst>
        <pc:spChg chg="mod">
          <ac:chgData name="megwalker" userId="S::megwalker_theperfectword.ie#ext#@folens.onmicrosoft.com::b49082ec-1c0d-4a1a-b6d6-75a14ede43ea" providerId="AD" clId="Web-{27CB4BF2-246F-B5C8-70F9-A684C4E8B108}" dt="2022-01-26T22:01:17.711" v="70" actId="1076"/>
          <ac:spMkLst>
            <pc:docMk/>
            <pc:sldMk cId="3002545788" sldId="282"/>
            <ac:spMk id="3" creationId="{B907BD5C-A6B0-9F45-B9C0-0A59D4D923B1}"/>
          </ac:spMkLst>
        </pc:spChg>
        <pc:spChg chg="mod">
          <ac:chgData name="megwalker" userId="S::megwalker_theperfectword.ie#ext#@folens.onmicrosoft.com::b49082ec-1c0d-4a1a-b6d6-75a14ede43ea" providerId="AD" clId="Web-{27CB4BF2-246F-B5C8-70F9-A684C4E8B108}" dt="2022-01-26T22:00:52.054" v="65" actId="20577"/>
          <ac:spMkLst>
            <pc:docMk/>
            <pc:sldMk cId="3002545788" sldId="282"/>
            <ac:spMk id="5" creationId="{8DFF2B08-6B63-5242-B2D4-0A334F3929F3}"/>
          </ac:spMkLst>
        </pc:spChg>
        <pc:spChg chg="mod">
          <ac:chgData name="megwalker" userId="S::megwalker_theperfectword.ie#ext#@folens.onmicrosoft.com::b49082ec-1c0d-4a1a-b6d6-75a14ede43ea" providerId="AD" clId="Web-{27CB4BF2-246F-B5C8-70F9-A684C4E8B108}" dt="2022-01-26T22:02:20.433" v="77" actId="20577"/>
          <ac:spMkLst>
            <pc:docMk/>
            <pc:sldMk cId="3002545788" sldId="282"/>
            <ac:spMk id="12" creationId="{40EF529B-D15A-C040-87CE-B6321C835352}"/>
          </ac:spMkLst>
        </pc:spChg>
        <pc:spChg chg="mod">
          <ac:chgData name="megwalker" userId="S::megwalker_theperfectword.ie#ext#@folens.onmicrosoft.com::b49082ec-1c0d-4a1a-b6d6-75a14ede43ea" providerId="AD" clId="Web-{27CB4BF2-246F-B5C8-70F9-A684C4E8B108}" dt="2022-01-26T22:02:06.026" v="74" actId="20577"/>
          <ac:spMkLst>
            <pc:docMk/>
            <pc:sldMk cId="3002545788" sldId="282"/>
            <ac:spMk id="13" creationId="{61096A30-A4D2-6F48-BA6E-6F00ABA66624}"/>
          </ac:spMkLst>
        </pc:spChg>
        <pc:spChg chg="mod">
          <ac:chgData name="megwalker" userId="S::megwalker_theperfectword.ie#ext#@folens.onmicrosoft.com::b49082ec-1c0d-4a1a-b6d6-75a14ede43ea" providerId="AD" clId="Web-{27CB4BF2-246F-B5C8-70F9-A684C4E8B108}" dt="2022-01-26T22:01:44.994" v="72" actId="20577"/>
          <ac:spMkLst>
            <pc:docMk/>
            <pc:sldMk cId="3002545788" sldId="282"/>
            <ac:spMk id="14" creationId="{BC7CB737-BC87-D94A-88E1-8F7562DDDF4B}"/>
          </ac:spMkLst>
        </pc:spChg>
        <pc:spChg chg="mod">
          <ac:chgData name="megwalker" userId="S::megwalker_theperfectword.ie#ext#@folens.onmicrosoft.com::b49082ec-1c0d-4a1a-b6d6-75a14ede43ea" providerId="AD" clId="Web-{27CB4BF2-246F-B5C8-70F9-A684C4E8B108}" dt="2022-01-26T22:02:14.418" v="76" actId="20577"/>
          <ac:spMkLst>
            <pc:docMk/>
            <pc:sldMk cId="3002545788" sldId="282"/>
            <ac:spMk id="19" creationId="{8B453A41-E660-BB45-A6B8-0E7A5B18CC07}"/>
          </ac:spMkLst>
        </pc:spChg>
        <pc:spChg chg="mod">
          <ac:chgData name="megwalker" userId="S::megwalker_theperfectword.ie#ext#@folens.onmicrosoft.com::b49082ec-1c0d-4a1a-b6d6-75a14ede43ea" providerId="AD" clId="Web-{27CB4BF2-246F-B5C8-70F9-A684C4E8B108}" dt="2022-01-26T22:01:55.276" v="73" actId="20577"/>
          <ac:spMkLst>
            <pc:docMk/>
            <pc:sldMk cId="3002545788" sldId="282"/>
            <ac:spMk id="20" creationId="{16FE2A31-0E5E-EE4D-BA8B-82F7A9B63648}"/>
          </ac:spMkLst>
        </pc:spChg>
      </pc:sldChg>
      <pc:sldChg chg="modSp">
        <pc:chgData name="megwalker" userId="S::megwalker_theperfectword.ie#ext#@folens.onmicrosoft.com::b49082ec-1c0d-4a1a-b6d6-75a14ede43ea" providerId="AD" clId="Web-{27CB4BF2-246F-B5C8-70F9-A684C4E8B108}" dt="2022-01-26T22:02:46.513" v="81" actId="20577"/>
        <pc:sldMkLst>
          <pc:docMk/>
          <pc:sldMk cId="164186727" sldId="283"/>
        </pc:sldMkLst>
        <pc:spChg chg="mod">
          <ac:chgData name="megwalker" userId="S::megwalker_theperfectword.ie#ext#@folens.onmicrosoft.com::b49082ec-1c0d-4a1a-b6d6-75a14ede43ea" providerId="AD" clId="Web-{27CB4BF2-246F-B5C8-70F9-A684C4E8B108}" dt="2022-01-26T22:02:46.513" v="81" actId="20577"/>
          <ac:spMkLst>
            <pc:docMk/>
            <pc:sldMk cId="164186727" sldId="283"/>
            <ac:spMk id="3" creationId="{B907BD5C-A6B0-9F45-B9C0-0A59D4D923B1}"/>
          </ac:spMkLst>
        </pc:spChg>
        <pc:spChg chg="mod">
          <ac:chgData name="megwalker" userId="S::megwalker_theperfectword.ie#ext#@folens.onmicrosoft.com::b49082ec-1c0d-4a1a-b6d6-75a14ede43ea" providerId="AD" clId="Web-{27CB4BF2-246F-B5C8-70F9-A684C4E8B108}" dt="2022-01-26T22:02:32.294" v="78" actId="20577"/>
          <ac:spMkLst>
            <pc:docMk/>
            <pc:sldMk cId="164186727" sldId="283"/>
            <ac:spMk id="5" creationId="{8DFF2B08-6B63-5242-B2D4-0A334F3929F3}"/>
          </ac:spMkLst>
        </pc:spChg>
      </pc:sldChg>
      <pc:sldChg chg="modSp">
        <pc:chgData name="megwalker" userId="S::megwalker_theperfectword.ie#ext#@folens.onmicrosoft.com::b49082ec-1c0d-4a1a-b6d6-75a14ede43ea" providerId="AD" clId="Web-{27CB4BF2-246F-B5C8-70F9-A684C4E8B108}" dt="2022-01-26T22:02:59.545" v="82" actId="20577"/>
        <pc:sldMkLst>
          <pc:docMk/>
          <pc:sldMk cId="1646970207" sldId="284"/>
        </pc:sldMkLst>
        <pc:spChg chg="mod">
          <ac:chgData name="megwalker" userId="S::megwalker_theperfectword.ie#ext#@folens.onmicrosoft.com::b49082ec-1c0d-4a1a-b6d6-75a14ede43ea" providerId="AD" clId="Web-{27CB4BF2-246F-B5C8-70F9-A684C4E8B108}" dt="2022-01-26T22:02:59.545" v="82" actId="20577"/>
          <ac:spMkLst>
            <pc:docMk/>
            <pc:sldMk cId="1646970207" sldId="284"/>
            <ac:spMk id="5" creationId="{8DFF2B08-6B63-5242-B2D4-0A334F3929F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310E0-9B59-4433-B31B-06A2AB9AE017}"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EB07DB5C-8F87-4B5A-9504-FCDEC82267B9}">
      <dgm:prSet custT="1"/>
      <dgm:spPr/>
      <dgm:t>
        <a:bodyPr/>
        <a:lstStyle/>
        <a:p>
          <a:pPr algn="ctr"/>
          <a:r>
            <a:rPr lang="en-IE" sz="2000" dirty="0"/>
            <a:t>Students will be able to understand the importance of elections.</a:t>
          </a:r>
          <a:endParaRPr lang="en-US" sz="2000" dirty="0"/>
        </a:p>
      </dgm:t>
    </dgm:pt>
    <dgm:pt modelId="{407F7B34-87E2-4D00-8478-C434CCFAB04B}" type="parTrans" cxnId="{FD165248-4BCD-4666-9F3B-5189D2D6A4C0}">
      <dgm:prSet/>
      <dgm:spPr/>
      <dgm:t>
        <a:bodyPr/>
        <a:lstStyle/>
        <a:p>
          <a:endParaRPr lang="en-US"/>
        </a:p>
      </dgm:t>
    </dgm:pt>
    <dgm:pt modelId="{03CC12E2-D7CB-4140-8858-716C817485C2}" type="sibTrans" cxnId="{FD165248-4BCD-4666-9F3B-5189D2D6A4C0}">
      <dgm:prSet phldrT="1" phldr="0"/>
      <dgm:spPr/>
      <dgm:t>
        <a:bodyPr/>
        <a:lstStyle/>
        <a:p>
          <a:r>
            <a:rPr lang="en-US"/>
            <a:t>1</a:t>
          </a:r>
        </a:p>
      </dgm:t>
    </dgm:pt>
    <dgm:pt modelId="{720C7E56-8CC0-4FB1-BC63-6340A2AC48EE}">
      <dgm:prSet custT="1"/>
      <dgm:spPr/>
      <dgm:t>
        <a:bodyPr/>
        <a:lstStyle/>
        <a:p>
          <a:pPr algn="ctr"/>
          <a:r>
            <a:rPr lang="en-IE" sz="2000" dirty="0"/>
            <a:t>Students will be </a:t>
          </a:r>
          <a:br>
            <a:rPr lang="en-IE" sz="2000" dirty="0"/>
          </a:br>
          <a:r>
            <a:rPr lang="en-IE" sz="2000" dirty="0"/>
            <a:t>able to identify </a:t>
          </a:r>
          <a:br>
            <a:rPr lang="en-IE" sz="2000" dirty="0"/>
          </a:br>
          <a:r>
            <a:rPr lang="en-IE" sz="2000" dirty="0"/>
            <a:t>the steps of proportional representation. </a:t>
          </a:r>
          <a:endParaRPr lang="en-US" sz="2000" dirty="0"/>
        </a:p>
      </dgm:t>
    </dgm:pt>
    <dgm:pt modelId="{6129C406-CDD0-4BE8-B2BD-0D3F502003DF}" type="parTrans" cxnId="{72791139-26C5-4119-A164-3A9B9588F7EF}">
      <dgm:prSet/>
      <dgm:spPr/>
      <dgm:t>
        <a:bodyPr/>
        <a:lstStyle/>
        <a:p>
          <a:endParaRPr lang="en-US"/>
        </a:p>
      </dgm:t>
    </dgm:pt>
    <dgm:pt modelId="{D57C8BD2-9419-4B3E-81F6-48970EE46934}" type="sibTrans" cxnId="{72791139-26C5-4119-A164-3A9B9588F7EF}">
      <dgm:prSet phldrT="2" phldr="0"/>
      <dgm:spPr/>
      <dgm:t>
        <a:bodyPr/>
        <a:lstStyle/>
        <a:p>
          <a:r>
            <a:rPr lang="en-US"/>
            <a:t>2</a:t>
          </a:r>
        </a:p>
      </dgm:t>
    </dgm:pt>
    <dgm:pt modelId="{0449F288-3BC8-4B06-836C-9BA233DFD9A5}">
      <dgm:prSet custT="1"/>
      <dgm:spPr/>
      <dgm:t>
        <a:bodyPr/>
        <a:lstStyle/>
        <a:p>
          <a:pPr algn="ctr"/>
          <a:r>
            <a:rPr lang="en-IE" sz="2000" dirty="0"/>
            <a:t>Students will be able to comment on how elections address contemporary issues at the time of </a:t>
          </a:r>
          <a:br>
            <a:rPr lang="en-IE" sz="2000" dirty="0"/>
          </a:br>
          <a:r>
            <a:rPr lang="en-IE" sz="2000" dirty="0"/>
            <a:t>the election. </a:t>
          </a:r>
          <a:endParaRPr lang="en-US" sz="2000" dirty="0"/>
        </a:p>
      </dgm:t>
    </dgm:pt>
    <dgm:pt modelId="{3B5CABCC-5CC9-4849-BE84-645B1C9CC40D}" type="parTrans" cxnId="{496842AB-9E69-4831-8677-97B688F9326D}">
      <dgm:prSet/>
      <dgm:spPr/>
      <dgm:t>
        <a:bodyPr/>
        <a:lstStyle/>
        <a:p>
          <a:endParaRPr lang="en-US"/>
        </a:p>
      </dgm:t>
    </dgm:pt>
    <dgm:pt modelId="{9D3E35B8-BED9-4CFD-85F0-44A4E965E031}" type="sibTrans" cxnId="{496842AB-9E69-4831-8677-97B688F9326D}">
      <dgm:prSet phldrT="3" phldr="0"/>
      <dgm:spPr/>
      <dgm:t>
        <a:bodyPr/>
        <a:lstStyle/>
        <a:p>
          <a:r>
            <a:rPr lang="en-US"/>
            <a:t>3</a:t>
          </a:r>
        </a:p>
      </dgm:t>
    </dgm:pt>
    <dgm:pt modelId="{20CF2AC3-82BE-4D10-AC55-C5B429F88878}">
      <dgm:prSet custT="1"/>
      <dgm:spPr/>
      <dgm:t>
        <a:bodyPr/>
        <a:lstStyle/>
        <a:p>
          <a:pPr algn="ctr"/>
          <a:r>
            <a:rPr lang="en-IE" sz="2000" dirty="0"/>
            <a:t>Students will be able to recognise the function of a politician’s clinic.</a:t>
          </a:r>
          <a:endParaRPr lang="en-US" sz="2000" dirty="0"/>
        </a:p>
      </dgm:t>
    </dgm:pt>
    <dgm:pt modelId="{CAB4314E-CB50-435F-9DF8-19A481B9E239}" type="parTrans" cxnId="{044872E6-0EB8-440D-BEDA-F153F275F66A}">
      <dgm:prSet/>
      <dgm:spPr/>
      <dgm:t>
        <a:bodyPr/>
        <a:lstStyle/>
        <a:p>
          <a:endParaRPr lang="en-US"/>
        </a:p>
      </dgm:t>
    </dgm:pt>
    <dgm:pt modelId="{F7FB84BB-1C45-4F25-897D-FA538935FE18}" type="sibTrans" cxnId="{044872E6-0EB8-440D-BEDA-F153F275F66A}">
      <dgm:prSet phldrT="4" phldr="0"/>
      <dgm:spPr/>
      <dgm:t>
        <a:bodyPr/>
        <a:lstStyle/>
        <a:p>
          <a:r>
            <a:rPr lang="en-US"/>
            <a:t>4</a:t>
          </a:r>
        </a:p>
      </dgm:t>
    </dgm:pt>
    <dgm:pt modelId="{E2456520-2462-47AA-B139-68CFB2C60E4B}" type="pres">
      <dgm:prSet presAssocID="{3B8310E0-9B59-4433-B31B-06A2AB9AE017}" presName="Name0" presStyleCnt="0">
        <dgm:presLayoutVars>
          <dgm:animLvl val="lvl"/>
          <dgm:resizeHandles val="exact"/>
        </dgm:presLayoutVars>
      </dgm:prSet>
      <dgm:spPr/>
    </dgm:pt>
    <dgm:pt modelId="{48BCA593-E731-4EF5-BED7-58C5C05589B4}" type="pres">
      <dgm:prSet presAssocID="{EB07DB5C-8F87-4B5A-9504-FCDEC82267B9}" presName="compositeNode" presStyleCnt="0">
        <dgm:presLayoutVars>
          <dgm:bulletEnabled val="1"/>
        </dgm:presLayoutVars>
      </dgm:prSet>
      <dgm:spPr/>
    </dgm:pt>
    <dgm:pt modelId="{C536E6CD-FDAA-4523-B6FA-A220BB6FB21C}" type="pres">
      <dgm:prSet presAssocID="{EB07DB5C-8F87-4B5A-9504-FCDEC82267B9}" presName="bgRect" presStyleLbl="bgAccFollowNode1" presStyleIdx="0" presStyleCnt="4"/>
      <dgm:spPr/>
    </dgm:pt>
    <dgm:pt modelId="{A5FB88FA-5639-4D19-9389-9F10FB513563}" type="pres">
      <dgm:prSet presAssocID="{03CC12E2-D7CB-4140-8858-716C817485C2}" presName="sibTransNodeCircle" presStyleLbl="alignNode1" presStyleIdx="0" presStyleCnt="8">
        <dgm:presLayoutVars>
          <dgm:chMax val="0"/>
          <dgm:bulletEnabled/>
        </dgm:presLayoutVars>
      </dgm:prSet>
      <dgm:spPr/>
    </dgm:pt>
    <dgm:pt modelId="{31933316-CC89-4693-A0F9-F689F9EE971E}" type="pres">
      <dgm:prSet presAssocID="{EB07DB5C-8F87-4B5A-9504-FCDEC82267B9}" presName="bottomLine" presStyleLbl="alignNode1" presStyleIdx="1" presStyleCnt="8">
        <dgm:presLayoutVars/>
      </dgm:prSet>
      <dgm:spPr/>
    </dgm:pt>
    <dgm:pt modelId="{3E54EB58-2A2B-41A7-B596-80E4DFABF50E}" type="pres">
      <dgm:prSet presAssocID="{EB07DB5C-8F87-4B5A-9504-FCDEC82267B9}" presName="nodeText" presStyleLbl="bgAccFollowNode1" presStyleIdx="0" presStyleCnt="4">
        <dgm:presLayoutVars>
          <dgm:bulletEnabled val="1"/>
        </dgm:presLayoutVars>
      </dgm:prSet>
      <dgm:spPr/>
    </dgm:pt>
    <dgm:pt modelId="{53FE46F6-4DB1-492D-83D9-8E6A03458E67}" type="pres">
      <dgm:prSet presAssocID="{03CC12E2-D7CB-4140-8858-716C817485C2}" presName="sibTrans" presStyleCnt="0"/>
      <dgm:spPr/>
    </dgm:pt>
    <dgm:pt modelId="{D8C43A26-96C5-43BE-B6F1-CE123787567A}" type="pres">
      <dgm:prSet presAssocID="{720C7E56-8CC0-4FB1-BC63-6340A2AC48EE}" presName="compositeNode" presStyleCnt="0">
        <dgm:presLayoutVars>
          <dgm:bulletEnabled val="1"/>
        </dgm:presLayoutVars>
      </dgm:prSet>
      <dgm:spPr/>
    </dgm:pt>
    <dgm:pt modelId="{B6A18F72-96D8-4FAD-8323-FA4BBB4793D7}" type="pres">
      <dgm:prSet presAssocID="{720C7E56-8CC0-4FB1-BC63-6340A2AC48EE}" presName="bgRect" presStyleLbl="bgAccFollowNode1" presStyleIdx="1" presStyleCnt="4"/>
      <dgm:spPr/>
    </dgm:pt>
    <dgm:pt modelId="{D612646C-892F-4CF3-8987-97F559B9806B}" type="pres">
      <dgm:prSet presAssocID="{D57C8BD2-9419-4B3E-81F6-48970EE46934}" presName="sibTransNodeCircle" presStyleLbl="alignNode1" presStyleIdx="2" presStyleCnt="8">
        <dgm:presLayoutVars>
          <dgm:chMax val="0"/>
          <dgm:bulletEnabled/>
        </dgm:presLayoutVars>
      </dgm:prSet>
      <dgm:spPr/>
    </dgm:pt>
    <dgm:pt modelId="{85B04761-A10B-447E-8E9A-28E572E0DC6A}" type="pres">
      <dgm:prSet presAssocID="{720C7E56-8CC0-4FB1-BC63-6340A2AC48EE}" presName="bottomLine" presStyleLbl="alignNode1" presStyleIdx="3" presStyleCnt="8">
        <dgm:presLayoutVars/>
      </dgm:prSet>
      <dgm:spPr/>
    </dgm:pt>
    <dgm:pt modelId="{1AC9738C-802A-4DA8-B723-28680C6DA947}" type="pres">
      <dgm:prSet presAssocID="{720C7E56-8CC0-4FB1-BC63-6340A2AC48EE}" presName="nodeText" presStyleLbl="bgAccFollowNode1" presStyleIdx="1" presStyleCnt="4">
        <dgm:presLayoutVars>
          <dgm:bulletEnabled val="1"/>
        </dgm:presLayoutVars>
      </dgm:prSet>
      <dgm:spPr/>
    </dgm:pt>
    <dgm:pt modelId="{9C1A2AFE-05A0-4000-BC06-4409681C3179}" type="pres">
      <dgm:prSet presAssocID="{D57C8BD2-9419-4B3E-81F6-48970EE46934}" presName="sibTrans" presStyleCnt="0"/>
      <dgm:spPr/>
    </dgm:pt>
    <dgm:pt modelId="{93DC08B5-F469-41EC-A322-0B8B80A567FC}" type="pres">
      <dgm:prSet presAssocID="{0449F288-3BC8-4B06-836C-9BA233DFD9A5}" presName="compositeNode" presStyleCnt="0">
        <dgm:presLayoutVars>
          <dgm:bulletEnabled val="1"/>
        </dgm:presLayoutVars>
      </dgm:prSet>
      <dgm:spPr/>
    </dgm:pt>
    <dgm:pt modelId="{27DA5076-82FA-4BB8-98AC-9F10DB575159}" type="pres">
      <dgm:prSet presAssocID="{0449F288-3BC8-4B06-836C-9BA233DFD9A5}" presName="bgRect" presStyleLbl="bgAccFollowNode1" presStyleIdx="2" presStyleCnt="4"/>
      <dgm:spPr/>
    </dgm:pt>
    <dgm:pt modelId="{EAFE5666-36F4-4F84-BAB8-B6B1A2F32FF0}" type="pres">
      <dgm:prSet presAssocID="{9D3E35B8-BED9-4CFD-85F0-44A4E965E031}" presName="sibTransNodeCircle" presStyleLbl="alignNode1" presStyleIdx="4" presStyleCnt="8">
        <dgm:presLayoutVars>
          <dgm:chMax val="0"/>
          <dgm:bulletEnabled/>
        </dgm:presLayoutVars>
      </dgm:prSet>
      <dgm:spPr/>
    </dgm:pt>
    <dgm:pt modelId="{259A0959-5EBE-40F7-B1E2-CED088D66BBD}" type="pres">
      <dgm:prSet presAssocID="{0449F288-3BC8-4B06-836C-9BA233DFD9A5}" presName="bottomLine" presStyleLbl="alignNode1" presStyleIdx="5" presStyleCnt="8">
        <dgm:presLayoutVars/>
      </dgm:prSet>
      <dgm:spPr/>
    </dgm:pt>
    <dgm:pt modelId="{FB11B893-7611-4719-827E-0D7005086AB8}" type="pres">
      <dgm:prSet presAssocID="{0449F288-3BC8-4B06-836C-9BA233DFD9A5}" presName="nodeText" presStyleLbl="bgAccFollowNode1" presStyleIdx="2" presStyleCnt="4">
        <dgm:presLayoutVars>
          <dgm:bulletEnabled val="1"/>
        </dgm:presLayoutVars>
      </dgm:prSet>
      <dgm:spPr/>
    </dgm:pt>
    <dgm:pt modelId="{8DA4E46A-F091-4B9E-990A-548C931FA669}" type="pres">
      <dgm:prSet presAssocID="{9D3E35B8-BED9-4CFD-85F0-44A4E965E031}" presName="sibTrans" presStyleCnt="0"/>
      <dgm:spPr/>
    </dgm:pt>
    <dgm:pt modelId="{035AA226-A533-4D53-B8A2-5C53E7D65703}" type="pres">
      <dgm:prSet presAssocID="{20CF2AC3-82BE-4D10-AC55-C5B429F88878}" presName="compositeNode" presStyleCnt="0">
        <dgm:presLayoutVars>
          <dgm:bulletEnabled val="1"/>
        </dgm:presLayoutVars>
      </dgm:prSet>
      <dgm:spPr/>
    </dgm:pt>
    <dgm:pt modelId="{6E321D66-E09B-4756-B66E-8E7DB650534D}" type="pres">
      <dgm:prSet presAssocID="{20CF2AC3-82BE-4D10-AC55-C5B429F88878}" presName="bgRect" presStyleLbl="bgAccFollowNode1" presStyleIdx="3" presStyleCnt="4"/>
      <dgm:spPr/>
    </dgm:pt>
    <dgm:pt modelId="{DFDD7E41-673E-47D3-BDEB-5725F40B0C28}" type="pres">
      <dgm:prSet presAssocID="{F7FB84BB-1C45-4F25-897D-FA538935FE18}" presName="sibTransNodeCircle" presStyleLbl="alignNode1" presStyleIdx="6" presStyleCnt="8">
        <dgm:presLayoutVars>
          <dgm:chMax val="0"/>
          <dgm:bulletEnabled/>
        </dgm:presLayoutVars>
      </dgm:prSet>
      <dgm:spPr/>
    </dgm:pt>
    <dgm:pt modelId="{462DB765-B39C-4485-B519-05B276F04059}" type="pres">
      <dgm:prSet presAssocID="{20CF2AC3-82BE-4D10-AC55-C5B429F88878}" presName="bottomLine" presStyleLbl="alignNode1" presStyleIdx="7" presStyleCnt="8">
        <dgm:presLayoutVars/>
      </dgm:prSet>
      <dgm:spPr/>
    </dgm:pt>
    <dgm:pt modelId="{7BD75AD3-00E1-42E3-ABC1-F4102EE2EC50}" type="pres">
      <dgm:prSet presAssocID="{20CF2AC3-82BE-4D10-AC55-C5B429F88878}" presName="nodeText" presStyleLbl="bgAccFollowNode1" presStyleIdx="3" presStyleCnt="4">
        <dgm:presLayoutVars>
          <dgm:bulletEnabled val="1"/>
        </dgm:presLayoutVars>
      </dgm:prSet>
      <dgm:spPr/>
    </dgm:pt>
  </dgm:ptLst>
  <dgm:cxnLst>
    <dgm:cxn modelId="{C5DEB715-30EC-49ED-A447-9A63384E8719}" type="presOf" srcId="{720C7E56-8CC0-4FB1-BC63-6340A2AC48EE}" destId="{1AC9738C-802A-4DA8-B723-28680C6DA947}" srcOrd="1" destOrd="0" presId="urn:microsoft.com/office/officeart/2016/7/layout/BasicLinearProcessNumbered"/>
    <dgm:cxn modelId="{9770391B-0E4E-4164-9104-1976956EB5BA}" type="presOf" srcId="{EB07DB5C-8F87-4B5A-9504-FCDEC82267B9}" destId="{C536E6CD-FDAA-4523-B6FA-A220BB6FB21C}" srcOrd="0" destOrd="0" presId="urn:microsoft.com/office/officeart/2016/7/layout/BasicLinearProcessNumbered"/>
    <dgm:cxn modelId="{72791139-26C5-4119-A164-3A9B9588F7EF}" srcId="{3B8310E0-9B59-4433-B31B-06A2AB9AE017}" destId="{720C7E56-8CC0-4FB1-BC63-6340A2AC48EE}" srcOrd="1" destOrd="0" parTransId="{6129C406-CDD0-4BE8-B2BD-0D3F502003DF}" sibTransId="{D57C8BD2-9419-4B3E-81F6-48970EE46934}"/>
    <dgm:cxn modelId="{7ED58F5F-2400-4974-BD7F-DB8DBCFC435B}" type="presOf" srcId="{20CF2AC3-82BE-4D10-AC55-C5B429F88878}" destId="{6E321D66-E09B-4756-B66E-8E7DB650534D}" srcOrd="0" destOrd="0" presId="urn:microsoft.com/office/officeart/2016/7/layout/BasicLinearProcessNumbered"/>
    <dgm:cxn modelId="{2F477F62-C124-4B9E-B436-0AA4A35DFD09}" type="presOf" srcId="{20CF2AC3-82BE-4D10-AC55-C5B429F88878}" destId="{7BD75AD3-00E1-42E3-ABC1-F4102EE2EC50}" srcOrd="1" destOrd="0" presId="urn:microsoft.com/office/officeart/2016/7/layout/BasicLinearProcessNumbered"/>
    <dgm:cxn modelId="{C216FC66-D706-4EEA-8BFF-A5510D475E05}" type="presOf" srcId="{720C7E56-8CC0-4FB1-BC63-6340A2AC48EE}" destId="{B6A18F72-96D8-4FAD-8323-FA4BBB4793D7}" srcOrd="0" destOrd="0" presId="urn:microsoft.com/office/officeart/2016/7/layout/BasicLinearProcessNumbered"/>
    <dgm:cxn modelId="{FD165248-4BCD-4666-9F3B-5189D2D6A4C0}" srcId="{3B8310E0-9B59-4433-B31B-06A2AB9AE017}" destId="{EB07DB5C-8F87-4B5A-9504-FCDEC82267B9}" srcOrd="0" destOrd="0" parTransId="{407F7B34-87E2-4D00-8478-C434CCFAB04B}" sibTransId="{03CC12E2-D7CB-4140-8858-716C817485C2}"/>
    <dgm:cxn modelId="{012D3A4B-8ED6-415A-804C-CF169E3480B1}" type="presOf" srcId="{EB07DB5C-8F87-4B5A-9504-FCDEC82267B9}" destId="{3E54EB58-2A2B-41A7-B596-80E4DFABF50E}" srcOrd="1" destOrd="0" presId="urn:microsoft.com/office/officeart/2016/7/layout/BasicLinearProcessNumbered"/>
    <dgm:cxn modelId="{AFEB2370-A8CD-4855-B7BA-5F64914B9028}" type="presOf" srcId="{03CC12E2-D7CB-4140-8858-716C817485C2}" destId="{A5FB88FA-5639-4D19-9389-9F10FB513563}" srcOrd="0" destOrd="0" presId="urn:microsoft.com/office/officeart/2016/7/layout/BasicLinearProcessNumbered"/>
    <dgm:cxn modelId="{49D456A2-530A-40B2-8BBF-3F1846817E8B}" type="presOf" srcId="{3B8310E0-9B59-4433-B31B-06A2AB9AE017}" destId="{E2456520-2462-47AA-B139-68CFB2C60E4B}" srcOrd="0" destOrd="0" presId="urn:microsoft.com/office/officeart/2016/7/layout/BasicLinearProcessNumbered"/>
    <dgm:cxn modelId="{496842AB-9E69-4831-8677-97B688F9326D}" srcId="{3B8310E0-9B59-4433-B31B-06A2AB9AE017}" destId="{0449F288-3BC8-4B06-836C-9BA233DFD9A5}" srcOrd="2" destOrd="0" parTransId="{3B5CABCC-5CC9-4849-BE84-645B1C9CC40D}" sibTransId="{9D3E35B8-BED9-4CFD-85F0-44A4E965E031}"/>
    <dgm:cxn modelId="{6E2914AD-3D3D-4F5A-ABEB-9E7ACE45DFB4}" type="presOf" srcId="{0449F288-3BC8-4B06-836C-9BA233DFD9A5}" destId="{FB11B893-7611-4719-827E-0D7005086AB8}" srcOrd="1" destOrd="0" presId="urn:microsoft.com/office/officeart/2016/7/layout/BasicLinearProcessNumbered"/>
    <dgm:cxn modelId="{249DEEBF-1281-4012-8895-F9D5B8E4DE8B}" type="presOf" srcId="{D57C8BD2-9419-4B3E-81F6-48970EE46934}" destId="{D612646C-892F-4CF3-8987-97F559B9806B}" srcOrd="0" destOrd="0" presId="urn:microsoft.com/office/officeart/2016/7/layout/BasicLinearProcessNumbered"/>
    <dgm:cxn modelId="{8125D4CC-6EEC-4791-B31A-E5ED060355EA}" type="presOf" srcId="{0449F288-3BC8-4B06-836C-9BA233DFD9A5}" destId="{27DA5076-82FA-4BB8-98AC-9F10DB575159}" srcOrd="0" destOrd="0" presId="urn:microsoft.com/office/officeart/2016/7/layout/BasicLinearProcessNumbered"/>
    <dgm:cxn modelId="{F917D2DE-2A9F-4132-9DF0-677EB6CB3F9B}" type="presOf" srcId="{9D3E35B8-BED9-4CFD-85F0-44A4E965E031}" destId="{EAFE5666-36F4-4F84-BAB8-B6B1A2F32FF0}" srcOrd="0" destOrd="0" presId="urn:microsoft.com/office/officeart/2016/7/layout/BasicLinearProcessNumbered"/>
    <dgm:cxn modelId="{156621E4-1548-40AD-8E24-DE39349EE371}" type="presOf" srcId="{F7FB84BB-1C45-4F25-897D-FA538935FE18}" destId="{DFDD7E41-673E-47D3-BDEB-5725F40B0C28}" srcOrd="0" destOrd="0" presId="urn:microsoft.com/office/officeart/2016/7/layout/BasicLinearProcessNumbered"/>
    <dgm:cxn modelId="{044872E6-0EB8-440D-BEDA-F153F275F66A}" srcId="{3B8310E0-9B59-4433-B31B-06A2AB9AE017}" destId="{20CF2AC3-82BE-4D10-AC55-C5B429F88878}" srcOrd="3" destOrd="0" parTransId="{CAB4314E-CB50-435F-9DF8-19A481B9E239}" sibTransId="{F7FB84BB-1C45-4F25-897D-FA538935FE18}"/>
    <dgm:cxn modelId="{4E520FCE-5E93-4E6B-B6A3-84AC8F9A5CF1}" type="presParOf" srcId="{E2456520-2462-47AA-B139-68CFB2C60E4B}" destId="{48BCA593-E731-4EF5-BED7-58C5C05589B4}" srcOrd="0" destOrd="0" presId="urn:microsoft.com/office/officeart/2016/7/layout/BasicLinearProcessNumbered"/>
    <dgm:cxn modelId="{9020DF9D-FF7F-4C7E-9923-C99568114423}" type="presParOf" srcId="{48BCA593-E731-4EF5-BED7-58C5C05589B4}" destId="{C536E6CD-FDAA-4523-B6FA-A220BB6FB21C}" srcOrd="0" destOrd="0" presId="urn:microsoft.com/office/officeart/2016/7/layout/BasicLinearProcessNumbered"/>
    <dgm:cxn modelId="{E971DF87-5C3E-4F48-9A5B-EFFBE7FB6065}" type="presParOf" srcId="{48BCA593-E731-4EF5-BED7-58C5C05589B4}" destId="{A5FB88FA-5639-4D19-9389-9F10FB513563}" srcOrd="1" destOrd="0" presId="urn:microsoft.com/office/officeart/2016/7/layout/BasicLinearProcessNumbered"/>
    <dgm:cxn modelId="{24DF8A1D-6E1D-49B2-BC64-751FED4E18C0}" type="presParOf" srcId="{48BCA593-E731-4EF5-BED7-58C5C05589B4}" destId="{31933316-CC89-4693-A0F9-F689F9EE971E}" srcOrd="2" destOrd="0" presId="urn:microsoft.com/office/officeart/2016/7/layout/BasicLinearProcessNumbered"/>
    <dgm:cxn modelId="{202E6BB7-C543-4251-B037-E2211B5B4B34}" type="presParOf" srcId="{48BCA593-E731-4EF5-BED7-58C5C05589B4}" destId="{3E54EB58-2A2B-41A7-B596-80E4DFABF50E}" srcOrd="3" destOrd="0" presId="urn:microsoft.com/office/officeart/2016/7/layout/BasicLinearProcessNumbered"/>
    <dgm:cxn modelId="{E5CB9DB6-9525-4E25-8C9A-546E7FC74462}" type="presParOf" srcId="{E2456520-2462-47AA-B139-68CFB2C60E4B}" destId="{53FE46F6-4DB1-492D-83D9-8E6A03458E67}" srcOrd="1" destOrd="0" presId="urn:microsoft.com/office/officeart/2016/7/layout/BasicLinearProcessNumbered"/>
    <dgm:cxn modelId="{A831C474-9328-4332-B960-0AB06DD2D95F}" type="presParOf" srcId="{E2456520-2462-47AA-B139-68CFB2C60E4B}" destId="{D8C43A26-96C5-43BE-B6F1-CE123787567A}" srcOrd="2" destOrd="0" presId="urn:microsoft.com/office/officeart/2016/7/layout/BasicLinearProcessNumbered"/>
    <dgm:cxn modelId="{63E749ED-79E1-4CA4-82E3-BFB18F33C843}" type="presParOf" srcId="{D8C43A26-96C5-43BE-B6F1-CE123787567A}" destId="{B6A18F72-96D8-4FAD-8323-FA4BBB4793D7}" srcOrd="0" destOrd="0" presId="urn:microsoft.com/office/officeart/2016/7/layout/BasicLinearProcessNumbered"/>
    <dgm:cxn modelId="{39BEB1F6-2AEE-4A69-AAC1-FBA8DB25C86B}" type="presParOf" srcId="{D8C43A26-96C5-43BE-B6F1-CE123787567A}" destId="{D612646C-892F-4CF3-8987-97F559B9806B}" srcOrd="1" destOrd="0" presId="urn:microsoft.com/office/officeart/2016/7/layout/BasicLinearProcessNumbered"/>
    <dgm:cxn modelId="{6B989D14-FA31-4195-8DE2-72CC7805CC52}" type="presParOf" srcId="{D8C43A26-96C5-43BE-B6F1-CE123787567A}" destId="{85B04761-A10B-447E-8E9A-28E572E0DC6A}" srcOrd="2" destOrd="0" presId="urn:microsoft.com/office/officeart/2016/7/layout/BasicLinearProcessNumbered"/>
    <dgm:cxn modelId="{8F741C3E-6AAD-4A34-8881-2DD99CA90BC8}" type="presParOf" srcId="{D8C43A26-96C5-43BE-B6F1-CE123787567A}" destId="{1AC9738C-802A-4DA8-B723-28680C6DA947}" srcOrd="3" destOrd="0" presId="urn:microsoft.com/office/officeart/2016/7/layout/BasicLinearProcessNumbered"/>
    <dgm:cxn modelId="{68830522-E837-480F-9A46-D40EE880157C}" type="presParOf" srcId="{E2456520-2462-47AA-B139-68CFB2C60E4B}" destId="{9C1A2AFE-05A0-4000-BC06-4409681C3179}" srcOrd="3" destOrd="0" presId="urn:microsoft.com/office/officeart/2016/7/layout/BasicLinearProcessNumbered"/>
    <dgm:cxn modelId="{F8AEA20F-83FD-421D-938F-5691F5AEF805}" type="presParOf" srcId="{E2456520-2462-47AA-B139-68CFB2C60E4B}" destId="{93DC08B5-F469-41EC-A322-0B8B80A567FC}" srcOrd="4" destOrd="0" presId="urn:microsoft.com/office/officeart/2016/7/layout/BasicLinearProcessNumbered"/>
    <dgm:cxn modelId="{DA0186D5-1929-4703-A812-FDAF43458AA8}" type="presParOf" srcId="{93DC08B5-F469-41EC-A322-0B8B80A567FC}" destId="{27DA5076-82FA-4BB8-98AC-9F10DB575159}" srcOrd="0" destOrd="0" presId="urn:microsoft.com/office/officeart/2016/7/layout/BasicLinearProcessNumbered"/>
    <dgm:cxn modelId="{5DA4115D-7441-42BE-BBFF-9C791FA870F0}" type="presParOf" srcId="{93DC08B5-F469-41EC-A322-0B8B80A567FC}" destId="{EAFE5666-36F4-4F84-BAB8-B6B1A2F32FF0}" srcOrd="1" destOrd="0" presId="urn:microsoft.com/office/officeart/2016/7/layout/BasicLinearProcessNumbered"/>
    <dgm:cxn modelId="{4C548E7B-4DE8-4375-8D93-8000D52094BB}" type="presParOf" srcId="{93DC08B5-F469-41EC-A322-0B8B80A567FC}" destId="{259A0959-5EBE-40F7-B1E2-CED088D66BBD}" srcOrd="2" destOrd="0" presId="urn:microsoft.com/office/officeart/2016/7/layout/BasicLinearProcessNumbered"/>
    <dgm:cxn modelId="{1F2E2A39-186F-44BD-8957-4747147B2CFE}" type="presParOf" srcId="{93DC08B5-F469-41EC-A322-0B8B80A567FC}" destId="{FB11B893-7611-4719-827E-0D7005086AB8}" srcOrd="3" destOrd="0" presId="urn:microsoft.com/office/officeart/2016/7/layout/BasicLinearProcessNumbered"/>
    <dgm:cxn modelId="{C46F12FB-5FED-4E94-8993-9E742324DB97}" type="presParOf" srcId="{E2456520-2462-47AA-B139-68CFB2C60E4B}" destId="{8DA4E46A-F091-4B9E-990A-548C931FA669}" srcOrd="5" destOrd="0" presId="urn:microsoft.com/office/officeart/2016/7/layout/BasicLinearProcessNumbered"/>
    <dgm:cxn modelId="{00C21B82-DA09-42C4-A667-CFBC0253E60C}" type="presParOf" srcId="{E2456520-2462-47AA-B139-68CFB2C60E4B}" destId="{035AA226-A533-4D53-B8A2-5C53E7D65703}" srcOrd="6" destOrd="0" presId="urn:microsoft.com/office/officeart/2016/7/layout/BasicLinearProcessNumbered"/>
    <dgm:cxn modelId="{CD7537FB-672C-47F0-9493-D76D211A9430}" type="presParOf" srcId="{035AA226-A533-4D53-B8A2-5C53E7D65703}" destId="{6E321D66-E09B-4756-B66E-8E7DB650534D}" srcOrd="0" destOrd="0" presId="urn:microsoft.com/office/officeart/2016/7/layout/BasicLinearProcessNumbered"/>
    <dgm:cxn modelId="{168940C1-69D0-4D6D-A065-951936466994}" type="presParOf" srcId="{035AA226-A533-4D53-B8A2-5C53E7D65703}" destId="{DFDD7E41-673E-47D3-BDEB-5725F40B0C28}" srcOrd="1" destOrd="0" presId="urn:microsoft.com/office/officeart/2016/7/layout/BasicLinearProcessNumbered"/>
    <dgm:cxn modelId="{64FB6443-144F-4A1F-A64C-8BCD6181A77A}" type="presParOf" srcId="{035AA226-A533-4D53-B8A2-5C53E7D65703}" destId="{462DB765-B39C-4485-B519-05B276F04059}" srcOrd="2" destOrd="0" presId="urn:microsoft.com/office/officeart/2016/7/layout/BasicLinearProcessNumbered"/>
    <dgm:cxn modelId="{488550C4-844F-4056-85E8-456BC230047C}" type="presParOf" srcId="{035AA226-A533-4D53-B8A2-5C53E7D65703}" destId="{7BD75AD3-00E1-42E3-ABC1-F4102EE2EC5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D97D3-36C4-4C5A-A82E-BBEE1261C05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F0B9654-8520-4D1C-9515-E78B0883135A}">
      <dgm:prSet/>
      <dgm:spPr/>
      <dgm:t>
        <a:bodyPr/>
        <a:lstStyle/>
        <a:p>
          <a:r>
            <a:rPr lang="en-IE" b="0" i="0" dirty="0"/>
            <a:t>From 1 November, ask to see the Register of Electors at your local post office, garda station, library or city or county council offices – to see if your name is on the Register.</a:t>
          </a:r>
          <a:endParaRPr lang="en-US" dirty="0"/>
        </a:p>
      </dgm:t>
    </dgm:pt>
    <dgm:pt modelId="{22530CC9-BA00-4507-8616-6BA24A7EC797}" type="parTrans" cxnId="{016D096A-EA91-446F-A560-422C0D0C4784}">
      <dgm:prSet/>
      <dgm:spPr/>
      <dgm:t>
        <a:bodyPr/>
        <a:lstStyle/>
        <a:p>
          <a:endParaRPr lang="en-US"/>
        </a:p>
      </dgm:t>
    </dgm:pt>
    <dgm:pt modelId="{80FF3646-154F-43FF-80C5-393AC95F1844}" type="sibTrans" cxnId="{016D096A-EA91-446F-A560-422C0D0C4784}">
      <dgm:prSet/>
      <dgm:spPr/>
      <dgm:t>
        <a:bodyPr/>
        <a:lstStyle/>
        <a:p>
          <a:endParaRPr lang="en-US"/>
        </a:p>
      </dgm:t>
    </dgm:pt>
    <dgm:pt modelId="{8526B7F2-80D4-464B-8258-5B8B4FE97E25}">
      <dgm:prSet/>
      <dgm:spPr/>
      <dgm:t>
        <a:bodyPr/>
        <a:lstStyle/>
        <a:p>
          <a:r>
            <a:rPr lang="en-IE" b="0" i="0" dirty="0"/>
            <a:t>All residents of the Republic of Ireland, regardless of nationality or citizenship, can register; you must be at least 18 years of age on 15 February, the day the Register comes into force.</a:t>
          </a:r>
          <a:endParaRPr lang="en-US" dirty="0"/>
        </a:p>
      </dgm:t>
    </dgm:pt>
    <dgm:pt modelId="{0A95F100-AA85-4204-9E40-DBEE6BF2E959}" type="parTrans" cxnId="{5997F1D9-6B1C-43A6-81A4-A5FADE490043}">
      <dgm:prSet/>
      <dgm:spPr/>
      <dgm:t>
        <a:bodyPr/>
        <a:lstStyle/>
        <a:p>
          <a:endParaRPr lang="en-US"/>
        </a:p>
      </dgm:t>
    </dgm:pt>
    <dgm:pt modelId="{7AF3E542-E398-4024-948B-FAAD9C955855}" type="sibTrans" cxnId="{5997F1D9-6B1C-43A6-81A4-A5FADE490043}">
      <dgm:prSet/>
      <dgm:spPr/>
      <dgm:t>
        <a:bodyPr/>
        <a:lstStyle/>
        <a:p>
          <a:endParaRPr lang="en-US"/>
        </a:p>
      </dgm:t>
    </dgm:pt>
    <dgm:pt modelId="{C4EA9E61-B301-4F6C-9E39-42A806563571}">
      <dgm:prSet/>
      <dgm:spPr>
        <a:solidFill>
          <a:srgbClr val="87D3C9"/>
        </a:solidFill>
      </dgm:spPr>
      <dgm:t>
        <a:bodyPr/>
        <a:lstStyle/>
        <a:p>
          <a:r>
            <a:rPr lang="en-IE" dirty="0"/>
            <a:t>Got to </a:t>
          </a:r>
          <a:r>
            <a:rPr lang="en-IE" dirty="0" err="1"/>
            <a:t>Vote.ie</a:t>
          </a:r>
          <a:r>
            <a:rPr lang="en-IE" dirty="0"/>
            <a:t> and register.</a:t>
          </a:r>
          <a:endParaRPr lang="en-US" dirty="0"/>
        </a:p>
      </dgm:t>
    </dgm:pt>
    <dgm:pt modelId="{75228254-5D64-4CBC-8AF1-01E328F6888F}" type="parTrans" cxnId="{FC1DEDB8-6A84-47E0-B8BD-C0A33549C100}">
      <dgm:prSet/>
      <dgm:spPr/>
      <dgm:t>
        <a:bodyPr/>
        <a:lstStyle/>
        <a:p>
          <a:endParaRPr lang="en-US"/>
        </a:p>
      </dgm:t>
    </dgm:pt>
    <dgm:pt modelId="{9FE5E4F2-D069-4104-AA23-EAEDEDED8749}" type="sibTrans" cxnId="{FC1DEDB8-6A84-47E0-B8BD-C0A33549C100}">
      <dgm:prSet/>
      <dgm:spPr/>
      <dgm:t>
        <a:bodyPr/>
        <a:lstStyle/>
        <a:p>
          <a:endParaRPr lang="en-US"/>
        </a:p>
      </dgm:t>
    </dgm:pt>
    <dgm:pt modelId="{DF566AFE-AC57-4892-8C39-CF7F5A1CD882}">
      <dgm:prSet/>
      <dgm:spPr/>
      <dgm:t>
        <a:bodyPr/>
        <a:lstStyle/>
        <a:p>
          <a:r>
            <a:rPr lang="en-US" dirty="0"/>
            <a:t>The register comes into effect from February the following year.</a:t>
          </a:r>
        </a:p>
      </dgm:t>
    </dgm:pt>
    <dgm:pt modelId="{41F8E4D9-6AFE-42E2-9540-A106B7018796}" type="parTrans" cxnId="{FED0963D-79F6-417C-9AC7-2A7CC9073154}">
      <dgm:prSet/>
      <dgm:spPr/>
      <dgm:t>
        <a:bodyPr/>
        <a:lstStyle/>
        <a:p>
          <a:endParaRPr lang="en-IE"/>
        </a:p>
      </dgm:t>
    </dgm:pt>
    <dgm:pt modelId="{BEC5B00A-97E4-4C75-98FF-F6E60319DFF8}" type="sibTrans" cxnId="{FED0963D-79F6-417C-9AC7-2A7CC9073154}">
      <dgm:prSet/>
      <dgm:spPr/>
      <dgm:t>
        <a:bodyPr/>
        <a:lstStyle/>
        <a:p>
          <a:endParaRPr lang="en-IE"/>
        </a:p>
      </dgm:t>
    </dgm:pt>
    <dgm:pt modelId="{8284DCBB-9A5B-4D2F-A588-230C53F3E802}" type="pres">
      <dgm:prSet presAssocID="{0CFD97D3-36C4-4C5A-A82E-BBEE1261C05C}" presName="linear" presStyleCnt="0">
        <dgm:presLayoutVars>
          <dgm:animLvl val="lvl"/>
          <dgm:resizeHandles val="exact"/>
        </dgm:presLayoutVars>
      </dgm:prSet>
      <dgm:spPr/>
    </dgm:pt>
    <dgm:pt modelId="{59D69BE3-ADBB-4CC9-B70F-73BD701E31C3}" type="pres">
      <dgm:prSet presAssocID="{0F0B9654-8520-4D1C-9515-E78B0883135A}" presName="parentText" presStyleLbl="node1" presStyleIdx="0" presStyleCnt="4">
        <dgm:presLayoutVars>
          <dgm:chMax val="0"/>
          <dgm:bulletEnabled val="1"/>
        </dgm:presLayoutVars>
      </dgm:prSet>
      <dgm:spPr/>
    </dgm:pt>
    <dgm:pt modelId="{366BE3A0-1E71-48B7-8A37-F5B2B1506992}" type="pres">
      <dgm:prSet presAssocID="{80FF3646-154F-43FF-80C5-393AC95F1844}" presName="spacer" presStyleCnt="0"/>
      <dgm:spPr/>
    </dgm:pt>
    <dgm:pt modelId="{E984175B-51F1-49C5-803F-D01942EE30FD}" type="pres">
      <dgm:prSet presAssocID="{8526B7F2-80D4-464B-8258-5B8B4FE97E25}" presName="parentText" presStyleLbl="node1" presStyleIdx="1" presStyleCnt="4">
        <dgm:presLayoutVars>
          <dgm:chMax val="0"/>
          <dgm:bulletEnabled val="1"/>
        </dgm:presLayoutVars>
      </dgm:prSet>
      <dgm:spPr/>
    </dgm:pt>
    <dgm:pt modelId="{91B6AE08-0990-4F65-A577-8C97E4FF6CE5}" type="pres">
      <dgm:prSet presAssocID="{7AF3E542-E398-4024-948B-FAAD9C955855}" presName="spacer" presStyleCnt="0"/>
      <dgm:spPr/>
    </dgm:pt>
    <dgm:pt modelId="{E32AF009-04E8-4172-A3ED-D86E145AE31A}" type="pres">
      <dgm:prSet presAssocID="{C4EA9E61-B301-4F6C-9E39-42A806563571}" presName="parentText" presStyleLbl="node1" presStyleIdx="2" presStyleCnt="4">
        <dgm:presLayoutVars>
          <dgm:chMax val="0"/>
          <dgm:bulletEnabled val="1"/>
        </dgm:presLayoutVars>
      </dgm:prSet>
      <dgm:spPr/>
    </dgm:pt>
    <dgm:pt modelId="{1C816B74-FBCB-4D9A-854A-4230050C371B}" type="pres">
      <dgm:prSet presAssocID="{9FE5E4F2-D069-4104-AA23-EAEDEDED8749}" presName="spacer" presStyleCnt="0"/>
      <dgm:spPr/>
    </dgm:pt>
    <dgm:pt modelId="{792975F1-E191-4AE1-B2B2-A9BA60C2B26D}" type="pres">
      <dgm:prSet presAssocID="{DF566AFE-AC57-4892-8C39-CF7F5A1CD882}" presName="parentText" presStyleLbl="node1" presStyleIdx="3" presStyleCnt="4">
        <dgm:presLayoutVars>
          <dgm:chMax val="0"/>
          <dgm:bulletEnabled val="1"/>
        </dgm:presLayoutVars>
      </dgm:prSet>
      <dgm:spPr/>
    </dgm:pt>
  </dgm:ptLst>
  <dgm:cxnLst>
    <dgm:cxn modelId="{2E85782F-1905-43A0-9155-1E8A95880F39}" type="presOf" srcId="{C4EA9E61-B301-4F6C-9E39-42A806563571}" destId="{E32AF009-04E8-4172-A3ED-D86E145AE31A}" srcOrd="0" destOrd="0" presId="urn:microsoft.com/office/officeart/2005/8/layout/vList2"/>
    <dgm:cxn modelId="{FED0963D-79F6-417C-9AC7-2A7CC9073154}" srcId="{0CFD97D3-36C4-4C5A-A82E-BBEE1261C05C}" destId="{DF566AFE-AC57-4892-8C39-CF7F5A1CD882}" srcOrd="3" destOrd="0" parTransId="{41F8E4D9-6AFE-42E2-9540-A106B7018796}" sibTransId="{BEC5B00A-97E4-4C75-98FF-F6E60319DFF8}"/>
    <dgm:cxn modelId="{D5926943-A986-40C6-943C-740536AFBA53}" type="presOf" srcId="{DF566AFE-AC57-4892-8C39-CF7F5A1CD882}" destId="{792975F1-E191-4AE1-B2B2-A9BA60C2B26D}" srcOrd="0" destOrd="0" presId="urn:microsoft.com/office/officeart/2005/8/layout/vList2"/>
    <dgm:cxn modelId="{016D096A-EA91-446F-A560-422C0D0C4784}" srcId="{0CFD97D3-36C4-4C5A-A82E-BBEE1261C05C}" destId="{0F0B9654-8520-4D1C-9515-E78B0883135A}" srcOrd="0" destOrd="0" parTransId="{22530CC9-BA00-4507-8616-6BA24A7EC797}" sibTransId="{80FF3646-154F-43FF-80C5-393AC95F1844}"/>
    <dgm:cxn modelId="{05900A6E-A180-4418-B8D7-5EE06A8E04D9}" type="presOf" srcId="{8526B7F2-80D4-464B-8258-5B8B4FE97E25}" destId="{E984175B-51F1-49C5-803F-D01942EE30FD}" srcOrd="0" destOrd="0" presId="urn:microsoft.com/office/officeart/2005/8/layout/vList2"/>
    <dgm:cxn modelId="{937475A4-874F-4CC6-A1DD-FAF798E76951}" type="presOf" srcId="{0CFD97D3-36C4-4C5A-A82E-BBEE1261C05C}" destId="{8284DCBB-9A5B-4D2F-A588-230C53F3E802}" srcOrd="0" destOrd="0" presId="urn:microsoft.com/office/officeart/2005/8/layout/vList2"/>
    <dgm:cxn modelId="{573BFAAB-C78B-4712-AAB8-E31174A5A74D}" type="presOf" srcId="{0F0B9654-8520-4D1C-9515-E78B0883135A}" destId="{59D69BE3-ADBB-4CC9-B70F-73BD701E31C3}" srcOrd="0" destOrd="0" presId="urn:microsoft.com/office/officeart/2005/8/layout/vList2"/>
    <dgm:cxn modelId="{FC1DEDB8-6A84-47E0-B8BD-C0A33549C100}" srcId="{0CFD97D3-36C4-4C5A-A82E-BBEE1261C05C}" destId="{C4EA9E61-B301-4F6C-9E39-42A806563571}" srcOrd="2" destOrd="0" parTransId="{75228254-5D64-4CBC-8AF1-01E328F6888F}" sibTransId="{9FE5E4F2-D069-4104-AA23-EAEDEDED8749}"/>
    <dgm:cxn modelId="{5997F1D9-6B1C-43A6-81A4-A5FADE490043}" srcId="{0CFD97D3-36C4-4C5A-A82E-BBEE1261C05C}" destId="{8526B7F2-80D4-464B-8258-5B8B4FE97E25}" srcOrd="1" destOrd="0" parTransId="{0A95F100-AA85-4204-9E40-DBEE6BF2E959}" sibTransId="{7AF3E542-E398-4024-948B-FAAD9C955855}"/>
    <dgm:cxn modelId="{75FAF266-FE05-44E2-935F-706503CA53CC}" type="presParOf" srcId="{8284DCBB-9A5B-4D2F-A588-230C53F3E802}" destId="{59D69BE3-ADBB-4CC9-B70F-73BD701E31C3}" srcOrd="0" destOrd="0" presId="urn:microsoft.com/office/officeart/2005/8/layout/vList2"/>
    <dgm:cxn modelId="{8AD4D7F0-8CAE-4DC3-A874-EBA778A7D80A}" type="presParOf" srcId="{8284DCBB-9A5B-4D2F-A588-230C53F3E802}" destId="{366BE3A0-1E71-48B7-8A37-F5B2B1506992}" srcOrd="1" destOrd="0" presId="urn:microsoft.com/office/officeart/2005/8/layout/vList2"/>
    <dgm:cxn modelId="{EE9EB54B-E7DA-49F3-9433-9FC9EC7E6ACE}" type="presParOf" srcId="{8284DCBB-9A5B-4D2F-A588-230C53F3E802}" destId="{E984175B-51F1-49C5-803F-D01942EE30FD}" srcOrd="2" destOrd="0" presId="urn:microsoft.com/office/officeart/2005/8/layout/vList2"/>
    <dgm:cxn modelId="{78D94B58-A0FF-4EC7-898F-BF3F69876B2E}" type="presParOf" srcId="{8284DCBB-9A5B-4D2F-A588-230C53F3E802}" destId="{91B6AE08-0990-4F65-A577-8C97E4FF6CE5}" srcOrd="3" destOrd="0" presId="urn:microsoft.com/office/officeart/2005/8/layout/vList2"/>
    <dgm:cxn modelId="{DBC29A1D-0620-4083-9508-72815A50396D}" type="presParOf" srcId="{8284DCBB-9A5B-4D2F-A588-230C53F3E802}" destId="{E32AF009-04E8-4172-A3ED-D86E145AE31A}" srcOrd="4" destOrd="0" presId="urn:microsoft.com/office/officeart/2005/8/layout/vList2"/>
    <dgm:cxn modelId="{7887BB87-C16C-4318-AB07-C4BBC5981978}" type="presParOf" srcId="{8284DCBB-9A5B-4D2F-A588-230C53F3E802}" destId="{1C816B74-FBCB-4D9A-854A-4230050C371B}" srcOrd="5" destOrd="0" presId="urn:microsoft.com/office/officeart/2005/8/layout/vList2"/>
    <dgm:cxn modelId="{74EA0872-DD5F-47E4-A04E-50C1BE981E5B}" type="presParOf" srcId="{8284DCBB-9A5B-4D2F-A588-230C53F3E802}" destId="{792975F1-E191-4AE1-B2B2-A9BA60C2B2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066A1-1743-44AA-8BE8-F282564750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A4EE95C-35AA-45A8-92A4-D5597BC5E4CA}">
      <dgm:prSet custT="1"/>
      <dgm:spPr/>
      <dgm:t>
        <a:bodyPr/>
        <a:lstStyle/>
        <a:p>
          <a:r>
            <a:rPr lang="en-IE" sz="2800" dirty="0"/>
            <a:t>Write down ways you could develop a fair system of voting in your school. </a:t>
          </a:r>
          <a:endParaRPr lang="en-US" sz="2800" dirty="0"/>
        </a:p>
      </dgm:t>
    </dgm:pt>
    <dgm:pt modelId="{4F1CA0F0-E781-46C2-AE2C-292CAB5A5CC3}" type="parTrans" cxnId="{DCDC0864-8E99-4FB9-97B0-16EB6B8F8EDD}">
      <dgm:prSet/>
      <dgm:spPr/>
      <dgm:t>
        <a:bodyPr/>
        <a:lstStyle/>
        <a:p>
          <a:endParaRPr lang="en-US"/>
        </a:p>
      </dgm:t>
    </dgm:pt>
    <dgm:pt modelId="{EFBEC573-1A31-4F81-A5FA-A7A8309E668F}" type="sibTrans" cxnId="{DCDC0864-8E99-4FB9-97B0-16EB6B8F8EDD}">
      <dgm:prSet/>
      <dgm:spPr/>
      <dgm:t>
        <a:bodyPr/>
        <a:lstStyle/>
        <a:p>
          <a:endParaRPr lang="en-US"/>
        </a:p>
      </dgm:t>
    </dgm:pt>
    <dgm:pt modelId="{F91AFF81-43EC-4C78-BA11-1AF3841378F2}">
      <dgm:prSet custT="1"/>
      <dgm:spPr/>
      <dgm:t>
        <a:bodyPr/>
        <a:lstStyle/>
        <a:p>
          <a:r>
            <a:rPr lang="en-IE" sz="2800" dirty="0"/>
            <a:t>How would this make your school more democratic?</a:t>
          </a:r>
          <a:endParaRPr lang="en-US" sz="2800" dirty="0"/>
        </a:p>
      </dgm:t>
    </dgm:pt>
    <dgm:pt modelId="{545954C1-42B4-458A-8BA0-15151B7D88DC}" type="parTrans" cxnId="{8837B92D-9EF1-431B-8BCE-1C2ECA902C4E}">
      <dgm:prSet/>
      <dgm:spPr/>
      <dgm:t>
        <a:bodyPr/>
        <a:lstStyle/>
        <a:p>
          <a:endParaRPr lang="en-US"/>
        </a:p>
      </dgm:t>
    </dgm:pt>
    <dgm:pt modelId="{D5A614DA-5C4E-481B-9F0A-BAD6F3515BEE}" type="sibTrans" cxnId="{8837B92D-9EF1-431B-8BCE-1C2ECA902C4E}">
      <dgm:prSet/>
      <dgm:spPr/>
      <dgm:t>
        <a:bodyPr/>
        <a:lstStyle/>
        <a:p>
          <a:endParaRPr lang="en-US"/>
        </a:p>
      </dgm:t>
    </dgm:pt>
    <dgm:pt modelId="{94BA70F0-A934-425E-BDD3-863276379870}">
      <dgm:prSet custT="1"/>
      <dgm:spPr/>
      <dgm:t>
        <a:bodyPr/>
        <a:lstStyle/>
        <a:p>
          <a:r>
            <a:rPr lang="en-IE" sz="2800" dirty="0"/>
            <a:t>Do you think having student voice in decision making is important?</a:t>
          </a:r>
          <a:endParaRPr lang="en-US" sz="2800" dirty="0"/>
        </a:p>
      </dgm:t>
    </dgm:pt>
    <dgm:pt modelId="{65429800-7339-4DEE-B2A8-E3E56984FAB5}" type="parTrans" cxnId="{D575CE26-6D93-4535-B5D4-F466FE83781B}">
      <dgm:prSet/>
      <dgm:spPr/>
      <dgm:t>
        <a:bodyPr/>
        <a:lstStyle/>
        <a:p>
          <a:endParaRPr lang="en-US"/>
        </a:p>
      </dgm:t>
    </dgm:pt>
    <dgm:pt modelId="{8A512F9B-7C84-4DAE-BF15-9C2CBABA0C61}" type="sibTrans" cxnId="{D575CE26-6D93-4535-B5D4-F466FE83781B}">
      <dgm:prSet/>
      <dgm:spPr/>
      <dgm:t>
        <a:bodyPr/>
        <a:lstStyle/>
        <a:p>
          <a:endParaRPr lang="en-US"/>
        </a:p>
      </dgm:t>
    </dgm:pt>
    <dgm:pt modelId="{E9B14433-30DC-436E-9DD2-B12ED27752A6}" type="pres">
      <dgm:prSet presAssocID="{D71066A1-1743-44AA-8BE8-F2825647505A}" presName="linear" presStyleCnt="0">
        <dgm:presLayoutVars>
          <dgm:animLvl val="lvl"/>
          <dgm:resizeHandles val="exact"/>
        </dgm:presLayoutVars>
      </dgm:prSet>
      <dgm:spPr/>
    </dgm:pt>
    <dgm:pt modelId="{BD67CF6F-F5F4-4D65-85DA-83CC0B27D0EF}" type="pres">
      <dgm:prSet presAssocID="{9A4EE95C-35AA-45A8-92A4-D5597BC5E4CA}" presName="parentText" presStyleLbl="node1" presStyleIdx="0" presStyleCnt="3">
        <dgm:presLayoutVars>
          <dgm:chMax val="0"/>
          <dgm:bulletEnabled val="1"/>
        </dgm:presLayoutVars>
      </dgm:prSet>
      <dgm:spPr/>
    </dgm:pt>
    <dgm:pt modelId="{D5CBB5C1-BB1C-487B-8E71-3BB3A047CFA1}" type="pres">
      <dgm:prSet presAssocID="{EFBEC573-1A31-4F81-A5FA-A7A8309E668F}" presName="spacer" presStyleCnt="0"/>
      <dgm:spPr/>
    </dgm:pt>
    <dgm:pt modelId="{98B9693D-F113-423B-99F3-D93B372F2419}" type="pres">
      <dgm:prSet presAssocID="{F91AFF81-43EC-4C78-BA11-1AF3841378F2}" presName="parentText" presStyleLbl="node1" presStyleIdx="1" presStyleCnt="3">
        <dgm:presLayoutVars>
          <dgm:chMax val="0"/>
          <dgm:bulletEnabled val="1"/>
        </dgm:presLayoutVars>
      </dgm:prSet>
      <dgm:spPr/>
    </dgm:pt>
    <dgm:pt modelId="{D8669CBF-435D-45C0-868F-0FB440BFB101}" type="pres">
      <dgm:prSet presAssocID="{D5A614DA-5C4E-481B-9F0A-BAD6F3515BEE}" presName="spacer" presStyleCnt="0"/>
      <dgm:spPr/>
    </dgm:pt>
    <dgm:pt modelId="{45657B1F-77BA-4249-816F-18919CA147CE}" type="pres">
      <dgm:prSet presAssocID="{94BA70F0-A934-425E-BDD3-863276379870}" presName="parentText" presStyleLbl="node1" presStyleIdx="2" presStyleCnt="3">
        <dgm:presLayoutVars>
          <dgm:chMax val="0"/>
          <dgm:bulletEnabled val="1"/>
        </dgm:presLayoutVars>
      </dgm:prSet>
      <dgm:spPr/>
    </dgm:pt>
  </dgm:ptLst>
  <dgm:cxnLst>
    <dgm:cxn modelId="{D575CE26-6D93-4535-B5D4-F466FE83781B}" srcId="{D71066A1-1743-44AA-8BE8-F2825647505A}" destId="{94BA70F0-A934-425E-BDD3-863276379870}" srcOrd="2" destOrd="0" parTransId="{65429800-7339-4DEE-B2A8-E3E56984FAB5}" sibTransId="{8A512F9B-7C84-4DAE-BF15-9C2CBABA0C61}"/>
    <dgm:cxn modelId="{8837B92D-9EF1-431B-8BCE-1C2ECA902C4E}" srcId="{D71066A1-1743-44AA-8BE8-F2825647505A}" destId="{F91AFF81-43EC-4C78-BA11-1AF3841378F2}" srcOrd="1" destOrd="0" parTransId="{545954C1-42B4-458A-8BA0-15151B7D88DC}" sibTransId="{D5A614DA-5C4E-481B-9F0A-BAD6F3515BEE}"/>
    <dgm:cxn modelId="{DCDC0864-8E99-4FB9-97B0-16EB6B8F8EDD}" srcId="{D71066A1-1743-44AA-8BE8-F2825647505A}" destId="{9A4EE95C-35AA-45A8-92A4-D5597BC5E4CA}" srcOrd="0" destOrd="0" parTransId="{4F1CA0F0-E781-46C2-AE2C-292CAB5A5CC3}" sibTransId="{EFBEC573-1A31-4F81-A5FA-A7A8309E668F}"/>
    <dgm:cxn modelId="{02E0FE7A-7E87-4AC7-93EE-90035EA4DB56}" type="presOf" srcId="{94BA70F0-A934-425E-BDD3-863276379870}" destId="{45657B1F-77BA-4249-816F-18919CA147CE}" srcOrd="0" destOrd="0" presId="urn:microsoft.com/office/officeart/2005/8/layout/vList2"/>
    <dgm:cxn modelId="{ECD41B98-17AF-4495-B105-076E33574109}" type="presOf" srcId="{F91AFF81-43EC-4C78-BA11-1AF3841378F2}" destId="{98B9693D-F113-423B-99F3-D93B372F2419}" srcOrd="0" destOrd="0" presId="urn:microsoft.com/office/officeart/2005/8/layout/vList2"/>
    <dgm:cxn modelId="{8A140CA7-4451-4CEF-A95A-E3CAC39C7F50}" type="presOf" srcId="{D71066A1-1743-44AA-8BE8-F2825647505A}" destId="{E9B14433-30DC-436E-9DD2-B12ED27752A6}" srcOrd="0" destOrd="0" presId="urn:microsoft.com/office/officeart/2005/8/layout/vList2"/>
    <dgm:cxn modelId="{616519D5-4C40-4E1F-A5A5-1089C68E15A4}" type="presOf" srcId="{9A4EE95C-35AA-45A8-92A4-D5597BC5E4CA}" destId="{BD67CF6F-F5F4-4D65-85DA-83CC0B27D0EF}" srcOrd="0" destOrd="0" presId="urn:microsoft.com/office/officeart/2005/8/layout/vList2"/>
    <dgm:cxn modelId="{42CF37F9-2A34-49BC-84CA-CC372856F90C}" type="presParOf" srcId="{E9B14433-30DC-436E-9DD2-B12ED27752A6}" destId="{BD67CF6F-F5F4-4D65-85DA-83CC0B27D0EF}" srcOrd="0" destOrd="0" presId="urn:microsoft.com/office/officeart/2005/8/layout/vList2"/>
    <dgm:cxn modelId="{332DC73C-6D18-436F-BFF0-72A560D8E20A}" type="presParOf" srcId="{E9B14433-30DC-436E-9DD2-B12ED27752A6}" destId="{D5CBB5C1-BB1C-487B-8E71-3BB3A047CFA1}" srcOrd="1" destOrd="0" presId="urn:microsoft.com/office/officeart/2005/8/layout/vList2"/>
    <dgm:cxn modelId="{FDFB2757-7552-4E9B-A149-D137C8E7F810}" type="presParOf" srcId="{E9B14433-30DC-436E-9DD2-B12ED27752A6}" destId="{98B9693D-F113-423B-99F3-D93B372F2419}" srcOrd="2" destOrd="0" presId="urn:microsoft.com/office/officeart/2005/8/layout/vList2"/>
    <dgm:cxn modelId="{3464B871-C1D8-4CFC-B257-A0187CBAE639}" type="presParOf" srcId="{E9B14433-30DC-436E-9DD2-B12ED27752A6}" destId="{D8669CBF-435D-45C0-868F-0FB440BFB101}" srcOrd="3" destOrd="0" presId="urn:microsoft.com/office/officeart/2005/8/layout/vList2"/>
    <dgm:cxn modelId="{5FC78208-C6FB-4FB8-9A9C-40EB32787A46}" type="presParOf" srcId="{E9B14433-30DC-436E-9DD2-B12ED27752A6}" destId="{45657B1F-77BA-4249-816F-18919CA147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C4F7A-0C2B-4B11-A85A-5FDE900A82A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C30152D4-F012-4DAC-850C-D2A3A3E0D739}">
      <dgm:prSet custT="1"/>
      <dgm:spPr/>
      <dgm:t>
        <a:bodyPr/>
        <a:lstStyle/>
        <a:p>
          <a:r>
            <a:rPr lang="en-IE" sz="2800" dirty="0"/>
            <a:t>Student Council elections</a:t>
          </a:r>
          <a:endParaRPr lang="en-US" sz="2800" dirty="0"/>
        </a:p>
      </dgm:t>
    </dgm:pt>
    <dgm:pt modelId="{5B7B129E-69C4-4866-BC37-1E8F3CBAE766}" type="parTrans" cxnId="{B005CFC5-8EAD-40AD-A8CB-C4555AEB10D4}">
      <dgm:prSet/>
      <dgm:spPr/>
      <dgm:t>
        <a:bodyPr/>
        <a:lstStyle/>
        <a:p>
          <a:endParaRPr lang="en-US"/>
        </a:p>
      </dgm:t>
    </dgm:pt>
    <dgm:pt modelId="{C1940F79-14DB-417A-8F96-3D259ECC83DB}" type="sibTrans" cxnId="{B005CFC5-8EAD-40AD-A8CB-C4555AEB10D4}">
      <dgm:prSet/>
      <dgm:spPr/>
      <dgm:t>
        <a:bodyPr/>
        <a:lstStyle/>
        <a:p>
          <a:endParaRPr lang="en-US"/>
        </a:p>
      </dgm:t>
    </dgm:pt>
    <dgm:pt modelId="{E6129A96-B07E-4D7C-9CDE-00BDB72E6210}">
      <dgm:prSet custT="1"/>
      <dgm:spPr/>
      <dgm:t>
        <a:bodyPr/>
        <a:lstStyle/>
        <a:p>
          <a:r>
            <a:rPr lang="en-IE" sz="2800" dirty="0"/>
            <a:t>Class rep elections</a:t>
          </a:r>
          <a:endParaRPr lang="en-US" sz="2800" dirty="0"/>
        </a:p>
      </dgm:t>
    </dgm:pt>
    <dgm:pt modelId="{1226570A-1992-446F-97BA-164CF6834160}" type="parTrans" cxnId="{298929F6-88F0-4462-9724-D9C5B049B5F9}">
      <dgm:prSet/>
      <dgm:spPr/>
      <dgm:t>
        <a:bodyPr/>
        <a:lstStyle/>
        <a:p>
          <a:endParaRPr lang="en-US"/>
        </a:p>
      </dgm:t>
    </dgm:pt>
    <dgm:pt modelId="{AD5FA38A-F8E4-4169-9BB9-311A44C61DE9}" type="sibTrans" cxnId="{298929F6-88F0-4462-9724-D9C5B049B5F9}">
      <dgm:prSet/>
      <dgm:spPr/>
      <dgm:t>
        <a:bodyPr/>
        <a:lstStyle/>
        <a:p>
          <a:endParaRPr lang="en-US"/>
        </a:p>
      </dgm:t>
    </dgm:pt>
    <dgm:pt modelId="{EBB37379-A7B5-447C-9046-859E4CAC5F2F}">
      <dgm:prSet custT="1"/>
      <dgm:spPr/>
      <dgm:t>
        <a:bodyPr/>
        <a:lstStyle/>
        <a:p>
          <a:r>
            <a:rPr lang="en-IE" sz="2800" dirty="0"/>
            <a:t>Changes in policies – student referendum</a:t>
          </a:r>
          <a:endParaRPr lang="en-US" sz="2800" dirty="0"/>
        </a:p>
      </dgm:t>
    </dgm:pt>
    <dgm:pt modelId="{F0403851-AAF1-48C5-BB34-9E8545561078}" type="parTrans" cxnId="{C84473C3-F026-4428-9550-C74BB3FEFC2D}">
      <dgm:prSet/>
      <dgm:spPr/>
      <dgm:t>
        <a:bodyPr/>
        <a:lstStyle/>
        <a:p>
          <a:endParaRPr lang="en-US"/>
        </a:p>
      </dgm:t>
    </dgm:pt>
    <dgm:pt modelId="{F9D30B30-5CC5-4E18-8821-04DF6B781FD1}" type="sibTrans" cxnId="{C84473C3-F026-4428-9550-C74BB3FEFC2D}">
      <dgm:prSet/>
      <dgm:spPr/>
      <dgm:t>
        <a:bodyPr/>
        <a:lstStyle/>
        <a:p>
          <a:endParaRPr lang="en-US"/>
        </a:p>
      </dgm:t>
    </dgm:pt>
    <dgm:pt modelId="{EE4A6434-F288-4D38-AD69-7A0C303C5B51}">
      <dgm:prSet custT="1"/>
      <dgm:spPr/>
      <dgm:t>
        <a:bodyPr/>
        <a:lstStyle/>
        <a:p>
          <a:r>
            <a:rPr lang="en-IE" sz="2800" dirty="0"/>
            <a:t>Head Boy/Girl elections</a:t>
          </a:r>
          <a:endParaRPr lang="en-US" sz="2800" dirty="0"/>
        </a:p>
      </dgm:t>
    </dgm:pt>
    <dgm:pt modelId="{DA4ADA55-37A7-4204-974B-BAD05F46141A}" type="parTrans" cxnId="{F4681399-8B28-4C18-B77A-9C0C1ACA550B}">
      <dgm:prSet/>
      <dgm:spPr/>
      <dgm:t>
        <a:bodyPr/>
        <a:lstStyle/>
        <a:p>
          <a:endParaRPr lang="en-US"/>
        </a:p>
      </dgm:t>
    </dgm:pt>
    <dgm:pt modelId="{FFCB53CF-66C7-4ACD-83BA-FB8646CE8527}" type="sibTrans" cxnId="{F4681399-8B28-4C18-B77A-9C0C1ACA550B}">
      <dgm:prSet/>
      <dgm:spPr/>
      <dgm:t>
        <a:bodyPr/>
        <a:lstStyle/>
        <a:p>
          <a:endParaRPr lang="en-US"/>
        </a:p>
      </dgm:t>
    </dgm:pt>
    <dgm:pt modelId="{554A3889-0286-4B94-B644-CB5549E792CE}">
      <dgm:prSet custT="1"/>
      <dgm:spPr/>
      <dgm:t>
        <a:bodyPr/>
        <a:lstStyle/>
        <a:p>
          <a:r>
            <a:rPr lang="en-IE" sz="2800" dirty="0"/>
            <a:t>Class decisions (tutor based) referendum</a:t>
          </a:r>
          <a:endParaRPr lang="en-US" sz="2800" dirty="0"/>
        </a:p>
      </dgm:t>
    </dgm:pt>
    <dgm:pt modelId="{F0E8CAF7-A26C-47E8-AE1D-36F9590B3F6D}" type="parTrans" cxnId="{BBBC8049-FAB9-44BC-AED7-6EE9489A3987}">
      <dgm:prSet/>
      <dgm:spPr/>
      <dgm:t>
        <a:bodyPr/>
        <a:lstStyle/>
        <a:p>
          <a:endParaRPr lang="en-US"/>
        </a:p>
      </dgm:t>
    </dgm:pt>
    <dgm:pt modelId="{A67FC7DD-2660-4425-AA3A-5E288C17ECC3}" type="sibTrans" cxnId="{BBBC8049-FAB9-44BC-AED7-6EE9489A3987}">
      <dgm:prSet/>
      <dgm:spPr/>
      <dgm:t>
        <a:bodyPr/>
        <a:lstStyle/>
        <a:p>
          <a:endParaRPr lang="en-US"/>
        </a:p>
      </dgm:t>
    </dgm:pt>
    <dgm:pt modelId="{05E2E158-A2C0-4478-B402-B72FE5F1708A}" type="pres">
      <dgm:prSet presAssocID="{716C4F7A-0C2B-4B11-A85A-5FDE900A82A9}" presName="linear" presStyleCnt="0">
        <dgm:presLayoutVars>
          <dgm:animLvl val="lvl"/>
          <dgm:resizeHandles val="exact"/>
        </dgm:presLayoutVars>
      </dgm:prSet>
      <dgm:spPr/>
    </dgm:pt>
    <dgm:pt modelId="{CF4F9013-E2CD-4FF5-9F71-2D8AC4A51E0E}" type="pres">
      <dgm:prSet presAssocID="{C30152D4-F012-4DAC-850C-D2A3A3E0D739}" presName="parentText" presStyleLbl="node1" presStyleIdx="0" presStyleCnt="5">
        <dgm:presLayoutVars>
          <dgm:chMax val="0"/>
          <dgm:bulletEnabled val="1"/>
        </dgm:presLayoutVars>
      </dgm:prSet>
      <dgm:spPr/>
    </dgm:pt>
    <dgm:pt modelId="{12ECB78F-21A2-4007-AC02-4CA5012B9E80}" type="pres">
      <dgm:prSet presAssocID="{C1940F79-14DB-417A-8F96-3D259ECC83DB}" presName="spacer" presStyleCnt="0"/>
      <dgm:spPr/>
    </dgm:pt>
    <dgm:pt modelId="{893FACE4-6855-405E-8625-235A8A1076A6}" type="pres">
      <dgm:prSet presAssocID="{E6129A96-B07E-4D7C-9CDE-00BDB72E6210}" presName="parentText" presStyleLbl="node1" presStyleIdx="1" presStyleCnt="5">
        <dgm:presLayoutVars>
          <dgm:chMax val="0"/>
          <dgm:bulletEnabled val="1"/>
        </dgm:presLayoutVars>
      </dgm:prSet>
      <dgm:spPr/>
    </dgm:pt>
    <dgm:pt modelId="{336A2820-80DB-4D57-ABCE-ABDD73EDBB88}" type="pres">
      <dgm:prSet presAssocID="{AD5FA38A-F8E4-4169-9BB9-311A44C61DE9}" presName="spacer" presStyleCnt="0"/>
      <dgm:spPr/>
    </dgm:pt>
    <dgm:pt modelId="{957F1B17-9537-4850-B5E0-7A90E7545A47}" type="pres">
      <dgm:prSet presAssocID="{EBB37379-A7B5-447C-9046-859E4CAC5F2F}" presName="parentText" presStyleLbl="node1" presStyleIdx="2" presStyleCnt="5">
        <dgm:presLayoutVars>
          <dgm:chMax val="0"/>
          <dgm:bulletEnabled val="1"/>
        </dgm:presLayoutVars>
      </dgm:prSet>
      <dgm:spPr/>
    </dgm:pt>
    <dgm:pt modelId="{394F7238-A554-463B-93B8-6970F20A21C3}" type="pres">
      <dgm:prSet presAssocID="{F9D30B30-5CC5-4E18-8821-04DF6B781FD1}" presName="spacer" presStyleCnt="0"/>
      <dgm:spPr/>
    </dgm:pt>
    <dgm:pt modelId="{0BE3B470-7F9A-4B36-8392-7CF5C17CAB71}" type="pres">
      <dgm:prSet presAssocID="{EE4A6434-F288-4D38-AD69-7A0C303C5B51}" presName="parentText" presStyleLbl="node1" presStyleIdx="3" presStyleCnt="5">
        <dgm:presLayoutVars>
          <dgm:chMax val="0"/>
          <dgm:bulletEnabled val="1"/>
        </dgm:presLayoutVars>
      </dgm:prSet>
      <dgm:spPr/>
    </dgm:pt>
    <dgm:pt modelId="{CE35B972-E71E-4960-BFB3-E9B00077E28F}" type="pres">
      <dgm:prSet presAssocID="{FFCB53CF-66C7-4ACD-83BA-FB8646CE8527}" presName="spacer" presStyleCnt="0"/>
      <dgm:spPr/>
    </dgm:pt>
    <dgm:pt modelId="{33D725C7-4D21-45E5-A641-9FB46923FA74}" type="pres">
      <dgm:prSet presAssocID="{554A3889-0286-4B94-B644-CB5549E792CE}" presName="parentText" presStyleLbl="node1" presStyleIdx="4" presStyleCnt="5">
        <dgm:presLayoutVars>
          <dgm:chMax val="0"/>
          <dgm:bulletEnabled val="1"/>
        </dgm:presLayoutVars>
      </dgm:prSet>
      <dgm:spPr/>
    </dgm:pt>
  </dgm:ptLst>
  <dgm:cxnLst>
    <dgm:cxn modelId="{7014041F-BC2D-4395-B37D-283C9EC61353}" type="presOf" srcId="{716C4F7A-0C2B-4B11-A85A-5FDE900A82A9}" destId="{05E2E158-A2C0-4478-B402-B72FE5F1708A}" srcOrd="0" destOrd="0" presId="urn:microsoft.com/office/officeart/2005/8/layout/vList2"/>
    <dgm:cxn modelId="{D893B220-D32A-4F8D-8C93-367A51ED190A}" type="presOf" srcId="{E6129A96-B07E-4D7C-9CDE-00BDB72E6210}" destId="{893FACE4-6855-405E-8625-235A8A1076A6}" srcOrd="0" destOrd="0" presId="urn:microsoft.com/office/officeart/2005/8/layout/vList2"/>
    <dgm:cxn modelId="{8BDEDC23-EA64-4492-A5EA-D334D1F1C651}" type="presOf" srcId="{554A3889-0286-4B94-B644-CB5549E792CE}" destId="{33D725C7-4D21-45E5-A641-9FB46923FA74}" srcOrd="0" destOrd="0" presId="urn:microsoft.com/office/officeart/2005/8/layout/vList2"/>
    <dgm:cxn modelId="{BBBC8049-FAB9-44BC-AED7-6EE9489A3987}" srcId="{716C4F7A-0C2B-4B11-A85A-5FDE900A82A9}" destId="{554A3889-0286-4B94-B644-CB5549E792CE}" srcOrd="4" destOrd="0" parTransId="{F0E8CAF7-A26C-47E8-AE1D-36F9590B3F6D}" sibTransId="{A67FC7DD-2660-4425-AA3A-5E288C17ECC3}"/>
    <dgm:cxn modelId="{DC3E1A82-CFB0-4B51-8120-E7FFBE73E0F5}" type="presOf" srcId="{EBB37379-A7B5-447C-9046-859E4CAC5F2F}" destId="{957F1B17-9537-4850-B5E0-7A90E7545A47}" srcOrd="0" destOrd="0" presId="urn:microsoft.com/office/officeart/2005/8/layout/vList2"/>
    <dgm:cxn modelId="{F4681399-8B28-4C18-B77A-9C0C1ACA550B}" srcId="{716C4F7A-0C2B-4B11-A85A-5FDE900A82A9}" destId="{EE4A6434-F288-4D38-AD69-7A0C303C5B51}" srcOrd="3" destOrd="0" parTransId="{DA4ADA55-37A7-4204-974B-BAD05F46141A}" sibTransId="{FFCB53CF-66C7-4ACD-83BA-FB8646CE8527}"/>
    <dgm:cxn modelId="{C84473C3-F026-4428-9550-C74BB3FEFC2D}" srcId="{716C4F7A-0C2B-4B11-A85A-5FDE900A82A9}" destId="{EBB37379-A7B5-447C-9046-859E4CAC5F2F}" srcOrd="2" destOrd="0" parTransId="{F0403851-AAF1-48C5-BB34-9E8545561078}" sibTransId="{F9D30B30-5CC5-4E18-8821-04DF6B781FD1}"/>
    <dgm:cxn modelId="{B005CFC5-8EAD-40AD-A8CB-C4555AEB10D4}" srcId="{716C4F7A-0C2B-4B11-A85A-5FDE900A82A9}" destId="{C30152D4-F012-4DAC-850C-D2A3A3E0D739}" srcOrd="0" destOrd="0" parTransId="{5B7B129E-69C4-4866-BC37-1E8F3CBAE766}" sibTransId="{C1940F79-14DB-417A-8F96-3D259ECC83DB}"/>
    <dgm:cxn modelId="{C8C53EEB-FF8F-4F99-B02F-7F0314BD8453}" type="presOf" srcId="{EE4A6434-F288-4D38-AD69-7A0C303C5B51}" destId="{0BE3B470-7F9A-4B36-8392-7CF5C17CAB71}" srcOrd="0" destOrd="0" presId="urn:microsoft.com/office/officeart/2005/8/layout/vList2"/>
    <dgm:cxn modelId="{298929F6-88F0-4462-9724-D9C5B049B5F9}" srcId="{716C4F7A-0C2B-4B11-A85A-5FDE900A82A9}" destId="{E6129A96-B07E-4D7C-9CDE-00BDB72E6210}" srcOrd="1" destOrd="0" parTransId="{1226570A-1992-446F-97BA-164CF6834160}" sibTransId="{AD5FA38A-F8E4-4169-9BB9-311A44C61DE9}"/>
    <dgm:cxn modelId="{80A1C3FC-FBFB-4AFA-A02F-810F860466B8}" type="presOf" srcId="{C30152D4-F012-4DAC-850C-D2A3A3E0D739}" destId="{CF4F9013-E2CD-4FF5-9F71-2D8AC4A51E0E}" srcOrd="0" destOrd="0" presId="urn:microsoft.com/office/officeart/2005/8/layout/vList2"/>
    <dgm:cxn modelId="{41600C5D-1A1F-4A44-89ED-579A733B5E0C}" type="presParOf" srcId="{05E2E158-A2C0-4478-B402-B72FE5F1708A}" destId="{CF4F9013-E2CD-4FF5-9F71-2D8AC4A51E0E}" srcOrd="0" destOrd="0" presId="urn:microsoft.com/office/officeart/2005/8/layout/vList2"/>
    <dgm:cxn modelId="{E0DFAC72-E449-4099-8282-C338FE0BB7D6}" type="presParOf" srcId="{05E2E158-A2C0-4478-B402-B72FE5F1708A}" destId="{12ECB78F-21A2-4007-AC02-4CA5012B9E80}" srcOrd="1" destOrd="0" presId="urn:microsoft.com/office/officeart/2005/8/layout/vList2"/>
    <dgm:cxn modelId="{A9BBA491-E50A-4FE6-B51C-DB2E7DEE14CD}" type="presParOf" srcId="{05E2E158-A2C0-4478-B402-B72FE5F1708A}" destId="{893FACE4-6855-405E-8625-235A8A1076A6}" srcOrd="2" destOrd="0" presId="urn:microsoft.com/office/officeart/2005/8/layout/vList2"/>
    <dgm:cxn modelId="{64B13F10-384D-482D-9E77-4E145706A075}" type="presParOf" srcId="{05E2E158-A2C0-4478-B402-B72FE5F1708A}" destId="{336A2820-80DB-4D57-ABCE-ABDD73EDBB88}" srcOrd="3" destOrd="0" presId="urn:microsoft.com/office/officeart/2005/8/layout/vList2"/>
    <dgm:cxn modelId="{DCCD52AC-A604-4440-B6DF-EA3445B40BA5}" type="presParOf" srcId="{05E2E158-A2C0-4478-B402-B72FE5F1708A}" destId="{957F1B17-9537-4850-B5E0-7A90E7545A47}" srcOrd="4" destOrd="0" presId="urn:microsoft.com/office/officeart/2005/8/layout/vList2"/>
    <dgm:cxn modelId="{8C937658-4C6A-4475-B5E7-B289EA6AF3CA}" type="presParOf" srcId="{05E2E158-A2C0-4478-B402-B72FE5F1708A}" destId="{394F7238-A554-463B-93B8-6970F20A21C3}" srcOrd="5" destOrd="0" presId="urn:microsoft.com/office/officeart/2005/8/layout/vList2"/>
    <dgm:cxn modelId="{EE9AEC52-36C4-43EC-ADFD-7C656829B94C}" type="presParOf" srcId="{05E2E158-A2C0-4478-B402-B72FE5F1708A}" destId="{0BE3B470-7F9A-4B36-8392-7CF5C17CAB71}" srcOrd="6" destOrd="0" presId="urn:microsoft.com/office/officeart/2005/8/layout/vList2"/>
    <dgm:cxn modelId="{0469621E-C305-46D1-BDB6-891B40DBF055}" type="presParOf" srcId="{05E2E158-A2C0-4478-B402-B72FE5F1708A}" destId="{CE35B972-E71E-4960-BFB3-E9B00077E28F}" srcOrd="7" destOrd="0" presId="urn:microsoft.com/office/officeart/2005/8/layout/vList2"/>
    <dgm:cxn modelId="{27336C7E-B0C0-4A04-BF6F-CC220492ADA7}" type="presParOf" srcId="{05E2E158-A2C0-4478-B402-B72FE5F1708A}" destId="{33D725C7-4D21-45E5-A641-9FB46923FA7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167E0-9E0C-4BD9-A947-289B93A8F62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1EA80EB-547A-4BBA-A7BE-F97C4B96FB9B}">
      <dgm:prSet custT="1"/>
      <dgm:spPr/>
      <dgm:t>
        <a:bodyPr/>
        <a:lstStyle/>
        <a:p>
          <a:r>
            <a:rPr lang="en-IE" sz="2800" dirty="0"/>
            <a:t>Find your local politician’s clinic and try to organise a visit. </a:t>
          </a:r>
          <a:endParaRPr lang="en-US" sz="2800" dirty="0"/>
        </a:p>
      </dgm:t>
    </dgm:pt>
    <dgm:pt modelId="{613ACA3B-E678-4A6F-B1ED-824B7B7D0CF4}" type="parTrans" cxnId="{1A4893CC-65FB-47EC-A213-0C4AC2D1142B}">
      <dgm:prSet/>
      <dgm:spPr/>
      <dgm:t>
        <a:bodyPr/>
        <a:lstStyle/>
        <a:p>
          <a:endParaRPr lang="en-US"/>
        </a:p>
      </dgm:t>
    </dgm:pt>
    <dgm:pt modelId="{E2159E1F-1BB3-46B4-B183-E70E3A260BD7}" type="sibTrans" cxnId="{1A4893CC-65FB-47EC-A213-0C4AC2D1142B}">
      <dgm:prSet/>
      <dgm:spPr/>
      <dgm:t>
        <a:bodyPr/>
        <a:lstStyle/>
        <a:p>
          <a:endParaRPr lang="en-US"/>
        </a:p>
      </dgm:t>
    </dgm:pt>
    <dgm:pt modelId="{1015C4AE-C12A-458F-815C-4D72C37F94A5}">
      <dgm:prSet custT="1"/>
      <dgm:spPr/>
      <dgm:t>
        <a:bodyPr/>
        <a:lstStyle/>
        <a:p>
          <a:r>
            <a:rPr lang="en-IE" sz="2800" dirty="0"/>
            <a:t>Write down a series of questions you could ask the TD about their constituency and questions relating to their party.</a:t>
          </a:r>
          <a:endParaRPr lang="en-US" sz="2800" dirty="0"/>
        </a:p>
      </dgm:t>
    </dgm:pt>
    <dgm:pt modelId="{5AC8E67E-D5A9-4AEC-83F7-958933E81AC5}" type="parTrans" cxnId="{843EDF2C-AF62-499E-8043-6D2D22194989}">
      <dgm:prSet/>
      <dgm:spPr/>
      <dgm:t>
        <a:bodyPr/>
        <a:lstStyle/>
        <a:p>
          <a:endParaRPr lang="en-US"/>
        </a:p>
      </dgm:t>
    </dgm:pt>
    <dgm:pt modelId="{15402A77-EE75-489C-A720-8CA2212BF511}" type="sibTrans" cxnId="{843EDF2C-AF62-499E-8043-6D2D22194989}">
      <dgm:prSet/>
      <dgm:spPr/>
      <dgm:t>
        <a:bodyPr/>
        <a:lstStyle/>
        <a:p>
          <a:endParaRPr lang="en-US"/>
        </a:p>
      </dgm:t>
    </dgm:pt>
    <dgm:pt modelId="{658EB07F-18E8-40D1-BF56-24DEE1B2B2D4}">
      <dgm:prSet custT="1"/>
      <dgm:spPr/>
      <dgm:t>
        <a:bodyPr/>
        <a:lstStyle/>
        <a:p>
          <a:r>
            <a:rPr lang="en-IE" sz="2800" dirty="0"/>
            <a:t>Share these questions with the class.</a:t>
          </a:r>
          <a:endParaRPr lang="en-US" sz="2800" dirty="0"/>
        </a:p>
      </dgm:t>
    </dgm:pt>
    <dgm:pt modelId="{75A2349F-ED83-4B1A-ACF5-1FD648B080DE}" type="parTrans" cxnId="{AA17148F-5487-4305-81D5-F1440FC65351}">
      <dgm:prSet/>
      <dgm:spPr/>
      <dgm:t>
        <a:bodyPr/>
        <a:lstStyle/>
        <a:p>
          <a:endParaRPr lang="en-US"/>
        </a:p>
      </dgm:t>
    </dgm:pt>
    <dgm:pt modelId="{A2AF22DF-05BF-41E4-9D19-80C5028A4E6F}" type="sibTrans" cxnId="{AA17148F-5487-4305-81D5-F1440FC65351}">
      <dgm:prSet/>
      <dgm:spPr/>
      <dgm:t>
        <a:bodyPr/>
        <a:lstStyle/>
        <a:p>
          <a:endParaRPr lang="en-US"/>
        </a:p>
      </dgm:t>
    </dgm:pt>
    <dgm:pt modelId="{7357D3FB-7666-4F54-B169-9DA572DF70D7}" type="pres">
      <dgm:prSet presAssocID="{DBC167E0-9E0C-4BD9-A947-289B93A8F62C}" presName="linear" presStyleCnt="0">
        <dgm:presLayoutVars>
          <dgm:animLvl val="lvl"/>
          <dgm:resizeHandles val="exact"/>
        </dgm:presLayoutVars>
      </dgm:prSet>
      <dgm:spPr/>
    </dgm:pt>
    <dgm:pt modelId="{2EB4F6DF-B800-416F-AEEE-16F584CD3F2E}" type="pres">
      <dgm:prSet presAssocID="{71EA80EB-547A-4BBA-A7BE-F97C4B96FB9B}" presName="parentText" presStyleLbl="node1" presStyleIdx="0" presStyleCnt="3" custLinFactNeighborX="-157">
        <dgm:presLayoutVars>
          <dgm:chMax val="0"/>
          <dgm:bulletEnabled val="1"/>
        </dgm:presLayoutVars>
      </dgm:prSet>
      <dgm:spPr/>
    </dgm:pt>
    <dgm:pt modelId="{81E040B7-2774-4B8D-9FF8-9CD839A0C48D}" type="pres">
      <dgm:prSet presAssocID="{E2159E1F-1BB3-46B4-B183-E70E3A260BD7}" presName="spacer" presStyleCnt="0"/>
      <dgm:spPr/>
    </dgm:pt>
    <dgm:pt modelId="{E1484799-F7D3-4D5B-849F-08DD8EE22ED4}" type="pres">
      <dgm:prSet presAssocID="{1015C4AE-C12A-458F-815C-4D72C37F94A5}" presName="parentText" presStyleLbl="node1" presStyleIdx="1" presStyleCnt="3">
        <dgm:presLayoutVars>
          <dgm:chMax val="0"/>
          <dgm:bulletEnabled val="1"/>
        </dgm:presLayoutVars>
      </dgm:prSet>
      <dgm:spPr/>
    </dgm:pt>
    <dgm:pt modelId="{C3C1F34E-DE1B-489B-870C-CB945D59F767}" type="pres">
      <dgm:prSet presAssocID="{15402A77-EE75-489C-A720-8CA2212BF511}" presName="spacer" presStyleCnt="0"/>
      <dgm:spPr/>
    </dgm:pt>
    <dgm:pt modelId="{178A3859-837B-41EA-B401-823B4CC67835}" type="pres">
      <dgm:prSet presAssocID="{658EB07F-18E8-40D1-BF56-24DEE1B2B2D4}" presName="parentText" presStyleLbl="node1" presStyleIdx="2" presStyleCnt="3">
        <dgm:presLayoutVars>
          <dgm:chMax val="0"/>
          <dgm:bulletEnabled val="1"/>
        </dgm:presLayoutVars>
      </dgm:prSet>
      <dgm:spPr/>
    </dgm:pt>
  </dgm:ptLst>
  <dgm:cxnLst>
    <dgm:cxn modelId="{843EDF2C-AF62-499E-8043-6D2D22194989}" srcId="{DBC167E0-9E0C-4BD9-A947-289B93A8F62C}" destId="{1015C4AE-C12A-458F-815C-4D72C37F94A5}" srcOrd="1" destOrd="0" parTransId="{5AC8E67E-D5A9-4AEC-83F7-958933E81AC5}" sibTransId="{15402A77-EE75-489C-A720-8CA2212BF511}"/>
    <dgm:cxn modelId="{54DFD939-2671-4A6E-B64B-541D07987858}" type="presOf" srcId="{DBC167E0-9E0C-4BD9-A947-289B93A8F62C}" destId="{7357D3FB-7666-4F54-B169-9DA572DF70D7}" srcOrd="0" destOrd="0" presId="urn:microsoft.com/office/officeart/2005/8/layout/vList2"/>
    <dgm:cxn modelId="{EA852D69-BF6E-4530-BB01-2B101DB75B68}" type="presOf" srcId="{71EA80EB-547A-4BBA-A7BE-F97C4B96FB9B}" destId="{2EB4F6DF-B800-416F-AEEE-16F584CD3F2E}" srcOrd="0" destOrd="0" presId="urn:microsoft.com/office/officeart/2005/8/layout/vList2"/>
    <dgm:cxn modelId="{AA17148F-5487-4305-81D5-F1440FC65351}" srcId="{DBC167E0-9E0C-4BD9-A947-289B93A8F62C}" destId="{658EB07F-18E8-40D1-BF56-24DEE1B2B2D4}" srcOrd="2" destOrd="0" parTransId="{75A2349F-ED83-4B1A-ACF5-1FD648B080DE}" sibTransId="{A2AF22DF-05BF-41E4-9D19-80C5028A4E6F}"/>
    <dgm:cxn modelId="{47FD00B9-214E-4DE2-A6B9-6BF1D4EC9F0E}" type="presOf" srcId="{658EB07F-18E8-40D1-BF56-24DEE1B2B2D4}" destId="{178A3859-837B-41EA-B401-823B4CC67835}" srcOrd="0" destOrd="0" presId="urn:microsoft.com/office/officeart/2005/8/layout/vList2"/>
    <dgm:cxn modelId="{1A4893CC-65FB-47EC-A213-0C4AC2D1142B}" srcId="{DBC167E0-9E0C-4BD9-A947-289B93A8F62C}" destId="{71EA80EB-547A-4BBA-A7BE-F97C4B96FB9B}" srcOrd="0" destOrd="0" parTransId="{613ACA3B-E678-4A6F-B1ED-824B7B7D0CF4}" sibTransId="{E2159E1F-1BB3-46B4-B183-E70E3A260BD7}"/>
    <dgm:cxn modelId="{5815B9D5-15C1-4E27-9F22-509B3D6C28DE}" type="presOf" srcId="{1015C4AE-C12A-458F-815C-4D72C37F94A5}" destId="{E1484799-F7D3-4D5B-849F-08DD8EE22ED4}" srcOrd="0" destOrd="0" presId="urn:microsoft.com/office/officeart/2005/8/layout/vList2"/>
    <dgm:cxn modelId="{3960AE4F-CC6E-449F-B117-29670CF207FD}" type="presParOf" srcId="{7357D3FB-7666-4F54-B169-9DA572DF70D7}" destId="{2EB4F6DF-B800-416F-AEEE-16F584CD3F2E}" srcOrd="0" destOrd="0" presId="urn:microsoft.com/office/officeart/2005/8/layout/vList2"/>
    <dgm:cxn modelId="{0819A168-1ED2-4716-AF75-BCAF28E12EBA}" type="presParOf" srcId="{7357D3FB-7666-4F54-B169-9DA572DF70D7}" destId="{81E040B7-2774-4B8D-9FF8-9CD839A0C48D}" srcOrd="1" destOrd="0" presId="urn:microsoft.com/office/officeart/2005/8/layout/vList2"/>
    <dgm:cxn modelId="{ACFCE766-6DA9-4078-BC42-DC0F59AA4689}" type="presParOf" srcId="{7357D3FB-7666-4F54-B169-9DA572DF70D7}" destId="{E1484799-F7D3-4D5B-849F-08DD8EE22ED4}" srcOrd="2" destOrd="0" presId="urn:microsoft.com/office/officeart/2005/8/layout/vList2"/>
    <dgm:cxn modelId="{039E8F60-CFD7-40BF-9DF6-86E067065994}" type="presParOf" srcId="{7357D3FB-7666-4F54-B169-9DA572DF70D7}" destId="{C3C1F34E-DE1B-489B-870C-CB945D59F767}" srcOrd="3" destOrd="0" presId="urn:microsoft.com/office/officeart/2005/8/layout/vList2"/>
    <dgm:cxn modelId="{D6B03F98-7616-49EA-A4D3-FE09F6FE5ABB}" type="presParOf" srcId="{7357D3FB-7666-4F54-B169-9DA572DF70D7}" destId="{178A3859-837B-41EA-B401-823B4CC678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6E6CD-FDAA-4523-B6FA-A220BB6FB21C}">
      <dsp:nvSpPr>
        <dsp:cNvPr id="0" name=""/>
        <dsp:cNvSpPr/>
      </dsp:nvSpPr>
      <dsp:spPr>
        <a:xfrm>
          <a:off x="3285" y="185382"/>
          <a:ext cx="2606878" cy="36496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42" tIns="330200" rIns="203242" bIns="330200" numCol="1" spcCol="1270" anchor="t" anchorCtr="0">
          <a:noAutofit/>
        </a:bodyPr>
        <a:lstStyle/>
        <a:p>
          <a:pPr marL="0" lvl="0" indent="0" algn="ctr" defTabSz="889000">
            <a:lnSpc>
              <a:spcPct val="90000"/>
            </a:lnSpc>
            <a:spcBef>
              <a:spcPct val="0"/>
            </a:spcBef>
            <a:spcAft>
              <a:spcPct val="35000"/>
            </a:spcAft>
            <a:buNone/>
          </a:pPr>
          <a:r>
            <a:rPr lang="en-IE" sz="2000" kern="1200" dirty="0"/>
            <a:t>Students will be able to understand the importance of elections.</a:t>
          </a:r>
          <a:endParaRPr lang="en-US" sz="2000" kern="1200" dirty="0"/>
        </a:p>
      </dsp:txBody>
      <dsp:txXfrm>
        <a:off x="3285" y="1572241"/>
        <a:ext cx="2606878" cy="2189777"/>
      </dsp:txXfrm>
    </dsp:sp>
    <dsp:sp modelId="{A5FB88FA-5639-4D19-9389-9F10FB513563}">
      <dsp:nvSpPr>
        <dsp:cNvPr id="0" name=""/>
        <dsp:cNvSpPr/>
      </dsp:nvSpPr>
      <dsp:spPr>
        <a:xfrm>
          <a:off x="759280" y="550345"/>
          <a:ext cx="1094888" cy="109488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62" tIns="12700" rIns="8536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19623" y="710688"/>
        <a:ext cx="774202" cy="774202"/>
      </dsp:txXfrm>
    </dsp:sp>
    <dsp:sp modelId="{31933316-CC89-4693-A0F9-F689F9EE971E}">
      <dsp:nvSpPr>
        <dsp:cNvPr id="0" name=""/>
        <dsp:cNvSpPr/>
      </dsp:nvSpPr>
      <dsp:spPr>
        <a:xfrm>
          <a:off x="3285" y="3834940"/>
          <a:ext cx="2606878" cy="72"/>
        </a:xfrm>
        <a:prstGeom prst="rect">
          <a:avLst/>
        </a:prstGeom>
        <a:solidFill>
          <a:schemeClr val="accent2">
            <a:hueOff val="-706415"/>
            <a:satOff val="3497"/>
            <a:lumOff val="2241"/>
            <a:alphaOff val="0"/>
          </a:schemeClr>
        </a:solidFill>
        <a:ln w="12700" cap="flat" cmpd="sng" algn="ctr">
          <a:solidFill>
            <a:schemeClr val="accent2">
              <a:hueOff val="-706415"/>
              <a:satOff val="3497"/>
              <a:lumOff val="22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18F72-96D8-4FAD-8323-FA4BBB4793D7}">
      <dsp:nvSpPr>
        <dsp:cNvPr id="0" name=""/>
        <dsp:cNvSpPr/>
      </dsp:nvSpPr>
      <dsp:spPr>
        <a:xfrm>
          <a:off x="2870851" y="185382"/>
          <a:ext cx="2606878" cy="3649629"/>
        </a:xfrm>
        <a:prstGeom prst="rect">
          <a:avLst/>
        </a:prstGeom>
        <a:solidFill>
          <a:schemeClr val="accent2">
            <a:tint val="40000"/>
            <a:alpha val="90000"/>
            <a:hueOff val="-1615110"/>
            <a:satOff val="5207"/>
            <a:lumOff val="887"/>
            <a:alphaOff val="0"/>
          </a:schemeClr>
        </a:solidFill>
        <a:ln w="12700" cap="flat" cmpd="sng" algn="ctr">
          <a:solidFill>
            <a:schemeClr val="accent2">
              <a:tint val="40000"/>
              <a:alpha val="90000"/>
              <a:hueOff val="-1615110"/>
              <a:satOff val="5207"/>
              <a:lumOff val="8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42" tIns="330200" rIns="203242" bIns="330200" numCol="1" spcCol="1270" anchor="t" anchorCtr="0">
          <a:noAutofit/>
        </a:bodyPr>
        <a:lstStyle/>
        <a:p>
          <a:pPr marL="0" lvl="0" indent="0" algn="ctr" defTabSz="889000">
            <a:lnSpc>
              <a:spcPct val="90000"/>
            </a:lnSpc>
            <a:spcBef>
              <a:spcPct val="0"/>
            </a:spcBef>
            <a:spcAft>
              <a:spcPct val="35000"/>
            </a:spcAft>
            <a:buNone/>
          </a:pPr>
          <a:r>
            <a:rPr lang="en-IE" sz="2000" kern="1200" dirty="0"/>
            <a:t>Students will be </a:t>
          </a:r>
          <a:br>
            <a:rPr lang="en-IE" sz="2000" kern="1200" dirty="0"/>
          </a:br>
          <a:r>
            <a:rPr lang="en-IE" sz="2000" kern="1200" dirty="0"/>
            <a:t>able to identify </a:t>
          </a:r>
          <a:br>
            <a:rPr lang="en-IE" sz="2000" kern="1200" dirty="0"/>
          </a:br>
          <a:r>
            <a:rPr lang="en-IE" sz="2000" kern="1200" dirty="0"/>
            <a:t>the steps of proportional representation. </a:t>
          </a:r>
          <a:endParaRPr lang="en-US" sz="2000" kern="1200" dirty="0"/>
        </a:p>
      </dsp:txBody>
      <dsp:txXfrm>
        <a:off x="2870851" y="1572241"/>
        <a:ext cx="2606878" cy="2189777"/>
      </dsp:txXfrm>
    </dsp:sp>
    <dsp:sp modelId="{D612646C-892F-4CF3-8987-97F559B9806B}">
      <dsp:nvSpPr>
        <dsp:cNvPr id="0" name=""/>
        <dsp:cNvSpPr/>
      </dsp:nvSpPr>
      <dsp:spPr>
        <a:xfrm>
          <a:off x="3626846" y="550345"/>
          <a:ext cx="1094888" cy="1094888"/>
        </a:xfrm>
        <a:prstGeom prst="ellipse">
          <a:avLst/>
        </a:prstGeom>
        <a:solidFill>
          <a:schemeClr val="accent2">
            <a:hueOff val="-1412829"/>
            <a:satOff val="6995"/>
            <a:lumOff val="4482"/>
            <a:alphaOff val="0"/>
          </a:schemeClr>
        </a:solidFill>
        <a:ln w="12700" cap="flat" cmpd="sng" algn="ctr">
          <a:solidFill>
            <a:schemeClr val="accent2">
              <a:hueOff val="-1412829"/>
              <a:satOff val="6995"/>
              <a:lumOff val="44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62" tIns="12700" rIns="8536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87189" y="710688"/>
        <a:ext cx="774202" cy="774202"/>
      </dsp:txXfrm>
    </dsp:sp>
    <dsp:sp modelId="{85B04761-A10B-447E-8E9A-28E572E0DC6A}">
      <dsp:nvSpPr>
        <dsp:cNvPr id="0" name=""/>
        <dsp:cNvSpPr/>
      </dsp:nvSpPr>
      <dsp:spPr>
        <a:xfrm>
          <a:off x="2870851" y="3834940"/>
          <a:ext cx="2606878" cy="72"/>
        </a:xfrm>
        <a:prstGeom prst="rect">
          <a:avLst/>
        </a:prstGeom>
        <a:solidFill>
          <a:schemeClr val="accent2">
            <a:hueOff val="-2119243"/>
            <a:satOff val="10492"/>
            <a:lumOff val="6723"/>
            <a:alphaOff val="0"/>
          </a:schemeClr>
        </a:solidFill>
        <a:ln w="12700" cap="flat" cmpd="sng" algn="ctr">
          <a:solidFill>
            <a:schemeClr val="accent2">
              <a:hueOff val="-2119243"/>
              <a:satOff val="10492"/>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A5076-82FA-4BB8-98AC-9F10DB575159}">
      <dsp:nvSpPr>
        <dsp:cNvPr id="0" name=""/>
        <dsp:cNvSpPr/>
      </dsp:nvSpPr>
      <dsp:spPr>
        <a:xfrm>
          <a:off x="5738417" y="185382"/>
          <a:ext cx="2606878" cy="3649629"/>
        </a:xfrm>
        <a:prstGeom prst="rect">
          <a:avLst/>
        </a:prstGeom>
        <a:solidFill>
          <a:schemeClr val="accent2">
            <a:tint val="40000"/>
            <a:alpha val="90000"/>
            <a:hueOff val="-3230220"/>
            <a:satOff val="10413"/>
            <a:lumOff val="1773"/>
            <a:alphaOff val="0"/>
          </a:schemeClr>
        </a:solidFill>
        <a:ln w="12700" cap="flat" cmpd="sng" algn="ctr">
          <a:solidFill>
            <a:schemeClr val="accent2">
              <a:tint val="40000"/>
              <a:alpha val="90000"/>
              <a:hueOff val="-3230220"/>
              <a:satOff val="10413"/>
              <a:lumOff val="1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42" tIns="330200" rIns="203242" bIns="330200" numCol="1" spcCol="1270" anchor="t" anchorCtr="0">
          <a:noAutofit/>
        </a:bodyPr>
        <a:lstStyle/>
        <a:p>
          <a:pPr marL="0" lvl="0" indent="0" algn="ctr" defTabSz="889000">
            <a:lnSpc>
              <a:spcPct val="90000"/>
            </a:lnSpc>
            <a:spcBef>
              <a:spcPct val="0"/>
            </a:spcBef>
            <a:spcAft>
              <a:spcPct val="35000"/>
            </a:spcAft>
            <a:buNone/>
          </a:pPr>
          <a:r>
            <a:rPr lang="en-IE" sz="2000" kern="1200" dirty="0"/>
            <a:t>Students will be able to comment on how elections address contemporary issues at the time of </a:t>
          </a:r>
          <a:br>
            <a:rPr lang="en-IE" sz="2000" kern="1200" dirty="0"/>
          </a:br>
          <a:r>
            <a:rPr lang="en-IE" sz="2000" kern="1200" dirty="0"/>
            <a:t>the election. </a:t>
          </a:r>
          <a:endParaRPr lang="en-US" sz="2000" kern="1200" dirty="0"/>
        </a:p>
      </dsp:txBody>
      <dsp:txXfrm>
        <a:off x="5738417" y="1572241"/>
        <a:ext cx="2606878" cy="2189777"/>
      </dsp:txXfrm>
    </dsp:sp>
    <dsp:sp modelId="{EAFE5666-36F4-4F84-BAB8-B6B1A2F32FF0}">
      <dsp:nvSpPr>
        <dsp:cNvPr id="0" name=""/>
        <dsp:cNvSpPr/>
      </dsp:nvSpPr>
      <dsp:spPr>
        <a:xfrm>
          <a:off x="6494412" y="550345"/>
          <a:ext cx="1094888" cy="1094888"/>
        </a:xfrm>
        <a:prstGeom prst="ellipse">
          <a:avLst/>
        </a:prstGeom>
        <a:solidFill>
          <a:schemeClr val="accent2">
            <a:hueOff val="-2825658"/>
            <a:satOff val="13990"/>
            <a:lumOff val="8963"/>
            <a:alphaOff val="0"/>
          </a:schemeClr>
        </a:solidFill>
        <a:ln w="12700" cap="flat" cmpd="sng" algn="ctr">
          <a:solidFill>
            <a:schemeClr val="accent2">
              <a:hueOff val="-2825658"/>
              <a:satOff val="13990"/>
              <a:lumOff val="89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62" tIns="12700" rIns="8536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654755" y="710688"/>
        <a:ext cx="774202" cy="774202"/>
      </dsp:txXfrm>
    </dsp:sp>
    <dsp:sp modelId="{259A0959-5EBE-40F7-B1E2-CED088D66BBD}">
      <dsp:nvSpPr>
        <dsp:cNvPr id="0" name=""/>
        <dsp:cNvSpPr/>
      </dsp:nvSpPr>
      <dsp:spPr>
        <a:xfrm>
          <a:off x="5738417" y="3834940"/>
          <a:ext cx="2606878" cy="72"/>
        </a:xfrm>
        <a:prstGeom prst="rect">
          <a:avLst/>
        </a:prstGeom>
        <a:solidFill>
          <a:schemeClr val="accent2">
            <a:hueOff val="-3532072"/>
            <a:satOff val="17487"/>
            <a:lumOff val="11204"/>
            <a:alphaOff val="0"/>
          </a:schemeClr>
        </a:solidFill>
        <a:ln w="12700" cap="flat" cmpd="sng" algn="ctr">
          <a:solidFill>
            <a:schemeClr val="accent2">
              <a:hueOff val="-3532072"/>
              <a:satOff val="17487"/>
              <a:lumOff val="112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21D66-E09B-4756-B66E-8E7DB650534D}">
      <dsp:nvSpPr>
        <dsp:cNvPr id="0" name=""/>
        <dsp:cNvSpPr/>
      </dsp:nvSpPr>
      <dsp:spPr>
        <a:xfrm>
          <a:off x="8605983" y="185382"/>
          <a:ext cx="2606878" cy="3649629"/>
        </a:xfrm>
        <a:prstGeom prst="rect">
          <a:avLst/>
        </a:prstGeom>
        <a:solidFill>
          <a:schemeClr val="accent2">
            <a:tint val="40000"/>
            <a:alpha val="90000"/>
            <a:hueOff val="-4845330"/>
            <a:satOff val="15620"/>
            <a:lumOff val="2660"/>
            <a:alphaOff val="0"/>
          </a:schemeClr>
        </a:solidFill>
        <a:ln w="12700" cap="flat" cmpd="sng" algn="ctr">
          <a:solidFill>
            <a:schemeClr val="accent2">
              <a:tint val="40000"/>
              <a:alpha val="90000"/>
              <a:hueOff val="-4845330"/>
              <a:satOff val="15620"/>
              <a:lumOff val="26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42" tIns="330200" rIns="203242" bIns="330200" numCol="1" spcCol="1270" anchor="t" anchorCtr="0">
          <a:noAutofit/>
        </a:bodyPr>
        <a:lstStyle/>
        <a:p>
          <a:pPr marL="0" lvl="0" indent="0" algn="ctr" defTabSz="889000">
            <a:lnSpc>
              <a:spcPct val="90000"/>
            </a:lnSpc>
            <a:spcBef>
              <a:spcPct val="0"/>
            </a:spcBef>
            <a:spcAft>
              <a:spcPct val="35000"/>
            </a:spcAft>
            <a:buNone/>
          </a:pPr>
          <a:r>
            <a:rPr lang="en-IE" sz="2000" kern="1200" dirty="0"/>
            <a:t>Students will be able to recognise the function of a politician’s clinic.</a:t>
          </a:r>
          <a:endParaRPr lang="en-US" sz="2000" kern="1200" dirty="0"/>
        </a:p>
      </dsp:txBody>
      <dsp:txXfrm>
        <a:off x="8605983" y="1572241"/>
        <a:ext cx="2606878" cy="2189777"/>
      </dsp:txXfrm>
    </dsp:sp>
    <dsp:sp modelId="{DFDD7E41-673E-47D3-BDEB-5725F40B0C28}">
      <dsp:nvSpPr>
        <dsp:cNvPr id="0" name=""/>
        <dsp:cNvSpPr/>
      </dsp:nvSpPr>
      <dsp:spPr>
        <a:xfrm>
          <a:off x="9361978" y="550345"/>
          <a:ext cx="1094888" cy="1094888"/>
        </a:xfrm>
        <a:prstGeom prst="ellipse">
          <a:avLst/>
        </a:prstGeom>
        <a:solidFill>
          <a:schemeClr val="accent2">
            <a:hueOff val="-4238487"/>
            <a:satOff val="20985"/>
            <a:lumOff val="13445"/>
            <a:alphaOff val="0"/>
          </a:schemeClr>
        </a:solidFill>
        <a:ln w="12700" cap="flat" cmpd="sng" algn="ctr">
          <a:solidFill>
            <a:schemeClr val="accent2">
              <a:hueOff val="-4238487"/>
              <a:satOff val="20985"/>
              <a:lumOff val="134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62" tIns="12700" rIns="8536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522321" y="710688"/>
        <a:ext cx="774202" cy="774202"/>
      </dsp:txXfrm>
    </dsp:sp>
    <dsp:sp modelId="{462DB765-B39C-4485-B519-05B276F04059}">
      <dsp:nvSpPr>
        <dsp:cNvPr id="0" name=""/>
        <dsp:cNvSpPr/>
      </dsp:nvSpPr>
      <dsp:spPr>
        <a:xfrm>
          <a:off x="8605983" y="3834940"/>
          <a:ext cx="2606878" cy="72"/>
        </a:xfrm>
        <a:prstGeom prst="rect">
          <a:avLst/>
        </a:prstGeom>
        <a:solidFill>
          <a:schemeClr val="accent2">
            <a:hueOff val="-4944901"/>
            <a:satOff val="24482"/>
            <a:lumOff val="15686"/>
            <a:alphaOff val="0"/>
          </a:schemeClr>
        </a:solidFill>
        <a:ln w="12700" cap="flat" cmpd="sng" algn="ctr">
          <a:solidFill>
            <a:schemeClr val="accent2">
              <a:hueOff val="-4944901"/>
              <a:satOff val="24482"/>
              <a:lumOff val="1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9BE3-ADBB-4CC9-B70F-73BD701E31C3}">
      <dsp:nvSpPr>
        <dsp:cNvPr id="0" name=""/>
        <dsp:cNvSpPr/>
      </dsp:nvSpPr>
      <dsp:spPr>
        <a:xfrm>
          <a:off x="0" y="303421"/>
          <a:ext cx="11025697"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b="0" i="0" kern="1200" dirty="0"/>
            <a:t>From 1 November, ask to see the Register of Electors at your local post office, garda station, library or city or county council offices – to see if your name is on the Register.</a:t>
          </a:r>
          <a:endParaRPr lang="en-US" sz="2300" kern="1200" dirty="0"/>
        </a:p>
      </dsp:txBody>
      <dsp:txXfrm>
        <a:off x="44664" y="348085"/>
        <a:ext cx="10936369" cy="825612"/>
      </dsp:txXfrm>
    </dsp:sp>
    <dsp:sp modelId="{E984175B-51F1-49C5-803F-D01942EE30FD}">
      <dsp:nvSpPr>
        <dsp:cNvPr id="0" name=""/>
        <dsp:cNvSpPr/>
      </dsp:nvSpPr>
      <dsp:spPr>
        <a:xfrm>
          <a:off x="0" y="1284601"/>
          <a:ext cx="11025697"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b="0" i="0" kern="1200" dirty="0"/>
            <a:t>All residents of the Republic of Ireland, regardless of nationality or citizenship, can register; you must be at least 18 years of age on 15 February, the day the Register comes into force.</a:t>
          </a:r>
          <a:endParaRPr lang="en-US" sz="2300" kern="1200" dirty="0"/>
        </a:p>
      </dsp:txBody>
      <dsp:txXfrm>
        <a:off x="44664" y="1329265"/>
        <a:ext cx="10936369" cy="825612"/>
      </dsp:txXfrm>
    </dsp:sp>
    <dsp:sp modelId="{E32AF009-04E8-4172-A3ED-D86E145AE31A}">
      <dsp:nvSpPr>
        <dsp:cNvPr id="0" name=""/>
        <dsp:cNvSpPr/>
      </dsp:nvSpPr>
      <dsp:spPr>
        <a:xfrm>
          <a:off x="0" y="2265781"/>
          <a:ext cx="11025697" cy="914940"/>
        </a:xfrm>
        <a:prstGeom prst="roundRect">
          <a:avLst/>
        </a:prstGeom>
        <a:solidFill>
          <a:srgbClr val="87D3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t>Got to </a:t>
          </a:r>
          <a:r>
            <a:rPr lang="en-IE" sz="2300" kern="1200" dirty="0" err="1"/>
            <a:t>Vote.ie</a:t>
          </a:r>
          <a:r>
            <a:rPr lang="en-IE" sz="2300" kern="1200" dirty="0"/>
            <a:t> and register.</a:t>
          </a:r>
          <a:endParaRPr lang="en-US" sz="2300" kern="1200" dirty="0"/>
        </a:p>
      </dsp:txBody>
      <dsp:txXfrm>
        <a:off x="44664" y="2310445"/>
        <a:ext cx="10936369" cy="825612"/>
      </dsp:txXfrm>
    </dsp:sp>
    <dsp:sp modelId="{792975F1-E191-4AE1-B2B2-A9BA60C2B26D}">
      <dsp:nvSpPr>
        <dsp:cNvPr id="0" name=""/>
        <dsp:cNvSpPr/>
      </dsp:nvSpPr>
      <dsp:spPr>
        <a:xfrm>
          <a:off x="0" y="3246962"/>
          <a:ext cx="11025697"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register comes into effect from February the following year.</a:t>
          </a:r>
        </a:p>
      </dsp:txBody>
      <dsp:txXfrm>
        <a:off x="44664" y="3291626"/>
        <a:ext cx="10936369"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7CF6F-F5F4-4D65-85DA-83CC0B27D0EF}">
      <dsp:nvSpPr>
        <dsp:cNvPr id="0" name=""/>
        <dsp:cNvSpPr/>
      </dsp:nvSpPr>
      <dsp:spPr>
        <a:xfrm>
          <a:off x="0" y="117655"/>
          <a:ext cx="11104981"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Write down ways you could develop a fair system of voting in your school. </a:t>
          </a:r>
          <a:endParaRPr lang="en-US" sz="2800" kern="1200" dirty="0"/>
        </a:p>
      </dsp:txBody>
      <dsp:txXfrm>
        <a:off x="59399" y="177054"/>
        <a:ext cx="10986183" cy="1098002"/>
      </dsp:txXfrm>
    </dsp:sp>
    <dsp:sp modelId="{98B9693D-F113-423B-99F3-D93B372F2419}">
      <dsp:nvSpPr>
        <dsp:cNvPr id="0" name=""/>
        <dsp:cNvSpPr/>
      </dsp:nvSpPr>
      <dsp:spPr>
        <a:xfrm>
          <a:off x="0" y="1521656"/>
          <a:ext cx="11104981" cy="1216800"/>
        </a:xfrm>
        <a:prstGeom prst="roundRect">
          <a:avLst/>
        </a:prstGeom>
        <a:solidFill>
          <a:schemeClr val="accent2">
            <a:hueOff val="-2472451"/>
            <a:satOff val="12241"/>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How would this make your school more democratic?</a:t>
          </a:r>
          <a:endParaRPr lang="en-US" sz="2800" kern="1200" dirty="0"/>
        </a:p>
      </dsp:txBody>
      <dsp:txXfrm>
        <a:off x="59399" y="1581055"/>
        <a:ext cx="10986183" cy="1098002"/>
      </dsp:txXfrm>
    </dsp:sp>
    <dsp:sp modelId="{45657B1F-77BA-4249-816F-18919CA147CE}">
      <dsp:nvSpPr>
        <dsp:cNvPr id="0" name=""/>
        <dsp:cNvSpPr/>
      </dsp:nvSpPr>
      <dsp:spPr>
        <a:xfrm>
          <a:off x="0" y="2925656"/>
          <a:ext cx="11104981" cy="1216800"/>
        </a:xfrm>
        <a:prstGeom prst="roundRect">
          <a:avLst/>
        </a:prstGeom>
        <a:solidFill>
          <a:schemeClr val="accent2">
            <a:hueOff val="-4944901"/>
            <a:satOff val="24482"/>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Do you think having student voice in decision making is important?</a:t>
          </a:r>
          <a:endParaRPr lang="en-US" sz="2800" kern="1200" dirty="0"/>
        </a:p>
      </dsp:txBody>
      <dsp:txXfrm>
        <a:off x="59399" y="2985055"/>
        <a:ext cx="1098618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F9013-E2CD-4FF5-9F71-2D8AC4A51E0E}">
      <dsp:nvSpPr>
        <dsp:cNvPr id="0" name=""/>
        <dsp:cNvSpPr/>
      </dsp:nvSpPr>
      <dsp:spPr>
        <a:xfrm>
          <a:off x="0" y="6733"/>
          <a:ext cx="7712845" cy="748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Student Council elections</a:t>
          </a:r>
          <a:endParaRPr lang="en-US" sz="2800" kern="1200" dirty="0"/>
        </a:p>
      </dsp:txBody>
      <dsp:txXfrm>
        <a:off x="36553" y="43286"/>
        <a:ext cx="7639739" cy="675694"/>
      </dsp:txXfrm>
    </dsp:sp>
    <dsp:sp modelId="{893FACE4-6855-405E-8625-235A8A1076A6}">
      <dsp:nvSpPr>
        <dsp:cNvPr id="0" name=""/>
        <dsp:cNvSpPr/>
      </dsp:nvSpPr>
      <dsp:spPr>
        <a:xfrm>
          <a:off x="0" y="870733"/>
          <a:ext cx="7712845" cy="748800"/>
        </a:xfrm>
        <a:prstGeom prst="roundRect">
          <a:avLst/>
        </a:prstGeom>
        <a:solidFill>
          <a:schemeClr val="accent4">
            <a:hueOff val="1577757"/>
            <a:satOff val="473"/>
            <a:lumOff val="-10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Class rep elections</a:t>
          </a:r>
          <a:endParaRPr lang="en-US" sz="2800" kern="1200" dirty="0"/>
        </a:p>
      </dsp:txBody>
      <dsp:txXfrm>
        <a:off x="36553" y="907286"/>
        <a:ext cx="7639739" cy="675694"/>
      </dsp:txXfrm>
    </dsp:sp>
    <dsp:sp modelId="{957F1B17-9537-4850-B5E0-7A90E7545A47}">
      <dsp:nvSpPr>
        <dsp:cNvPr id="0" name=""/>
        <dsp:cNvSpPr/>
      </dsp:nvSpPr>
      <dsp:spPr>
        <a:xfrm>
          <a:off x="0" y="1734733"/>
          <a:ext cx="7712845" cy="748800"/>
        </a:xfrm>
        <a:prstGeom prst="roundRect">
          <a:avLst/>
        </a:prstGeom>
        <a:solidFill>
          <a:schemeClr val="accent4">
            <a:hueOff val="3155515"/>
            <a:satOff val="945"/>
            <a:lumOff val="-2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Changes in policies – student referendum</a:t>
          </a:r>
          <a:endParaRPr lang="en-US" sz="2800" kern="1200" dirty="0"/>
        </a:p>
      </dsp:txBody>
      <dsp:txXfrm>
        <a:off x="36553" y="1771286"/>
        <a:ext cx="7639739" cy="675694"/>
      </dsp:txXfrm>
    </dsp:sp>
    <dsp:sp modelId="{0BE3B470-7F9A-4B36-8392-7CF5C17CAB71}">
      <dsp:nvSpPr>
        <dsp:cNvPr id="0" name=""/>
        <dsp:cNvSpPr/>
      </dsp:nvSpPr>
      <dsp:spPr>
        <a:xfrm>
          <a:off x="0" y="2598733"/>
          <a:ext cx="7712845" cy="748800"/>
        </a:xfrm>
        <a:prstGeom prst="roundRect">
          <a:avLst/>
        </a:prstGeom>
        <a:solidFill>
          <a:schemeClr val="accent4">
            <a:hueOff val="4733272"/>
            <a:satOff val="1418"/>
            <a:lumOff val="-3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Head Boy/Girl elections</a:t>
          </a:r>
          <a:endParaRPr lang="en-US" sz="2800" kern="1200" dirty="0"/>
        </a:p>
      </dsp:txBody>
      <dsp:txXfrm>
        <a:off x="36553" y="2635286"/>
        <a:ext cx="7639739" cy="675694"/>
      </dsp:txXfrm>
    </dsp:sp>
    <dsp:sp modelId="{33D725C7-4D21-45E5-A641-9FB46923FA74}">
      <dsp:nvSpPr>
        <dsp:cNvPr id="0" name=""/>
        <dsp:cNvSpPr/>
      </dsp:nvSpPr>
      <dsp:spPr>
        <a:xfrm>
          <a:off x="0" y="3462733"/>
          <a:ext cx="7712845" cy="748800"/>
        </a:xfrm>
        <a:prstGeom prst="roundRect">
          <a:avLst/>
        </a:prstGeom>
        <a:solidFill>
          <a:schemeClr val="accent4">
            <a:hueOff val="6311029"/>
            <a:satOff val="1891"/>
            <a:lumOff val="-4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Class decisions (tutor based) referendum</a:t>
          </a:r>
          <a:endParaRPr lang="en-US" sz="2800" kern="1200" dirty="0"/>
        </a:p>
      </dsp:txBody>
      <dsp:txXfrm>
        <a:off x="36553" y="3499286"/>
        <a:ext cx="7639739" cy="675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4F6DF-B800-416F-AEEE-16F584CD3F2E}">
      <dsp:nvSpPr>
        <dsp:cNvPr id="0" name=""/>
        <dsp:cNvSpPr/>
      </dsp:nvSpPr>
      <dsp:spPr>
        <a:xfrm>
          <a:off x="0" y="116397"/>
          <a:ext cx="9406428" cy="121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Find your local politician’s clinic and try to organise a visit. </a:t>
          </a:r>
          <a:endParaRPr lang="en-US" sz="2800" kern="1200" dirty="0"/>
        </a:p>
      </dsp:txBody>
      <dsp:txXfrm>
        <a:off x="59399" y="175796"/>
        <a:ext cx="9287630" cy="1098002"/>
      </dsp:txXfrm>
    </dsp:sp>
    <dsp:sp modelId="{E1484799-F7D3-4D5B-849F-08DD8EE22ED4}">
      <dsp:nvSpPr>
        <dsp:cNvPr id="0" name=""/>
        <dsp:cNvSpPr/>
      </dsp:nvSpPr>
      <dsp:spPr>
        <a:xfrm>
          <a:off x="0" y="1520398"/>
          <a:ext cx="9406428" cy="1216800"/>
        </a:xfrm>
        <a:prstGeom prst="roundRect">
          <a:avLst/>
        </a:prstGeom>
        <a:solidFill>
          <a:schemeClr val="accent4">
            <a:hueOff val="3155515"/>
            <a:satOff val="945"/>
            <a:lumOff val="-2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Write down a series of questions you could ask the TD about their constituency and questions relating to their party.</a:t>
          </a:r>
          <a:endParaRPr lang="en-US" sz="2800" kern="1200" dirty="0"/>
        </a:p>
      </dsp:txBody>
      <dsp:txXfrm>
        <a:off x="59399" y="1579797"/>
        <a:ext cx="9287630" cy="1098002"/>
      </dsp:txXfrm>
    </dsp:sp>
    <dsp:sp modelId="{178A3859-837B-41EA-B401-823B4CC67835}">
      <dsp:nvSpPr>
        <dsp:cNvPr id="0" name=""/>
        <dsp:cNvSpPr/>
      </dsp:nvSpPr>
      <dsp:spPr>
        <a:xfrm>
          <a:off x="0" y="2924398"/>
          <a:ext cx="9406428" cy="1216800"/>
        </a:xfrm>
        <a:prstGeom prst="roundRect">
          <a:avLst/>
        </a:prstGeom>
        <a:solidFill>
          <a:schemeClr val="accent4">
            <a:hueOff val="6311029"/>
            <a:satOff val="1891"/>
            <a:lumOff val="-4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Share these questions with the class.</a:t>
          </a:r>
          <a:endParaRPr lang="en-US" sz="2800" kern="1200" dirty="0"/>
        </a:p>
      </dsp:txBody>
      <dsp:txXfrm>
        <a:off x="59399" y="2983797"/>
        <a:ext cx="9287630" cy="109800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B8015-D180-5A44-A744-661636A303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03A48C-F7C7-354C-AF54-068C89926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732D4-8D3C-4546-B982-AC97102FBDC4}" type="datetimeFigureOut">
              <a:rPr lang="en-US" smtClean="0"/>
              <a:t>1/27/2022</a:t>
            </a:fld>
            <a:endParaRPr lang="en-US"/>
          </a:p>
        </p:txBody>
      </p:sp>
      <p:sp>
        <p:nvSpPr>
          <p:cNvPr id="4" name="Footer Placeholder 3">
            <a:extLst>
              <a:ext uri="{FF2B5EF4-FFF2-40B4-BE49-F238E27FC236}">
                <a16:creationId xmlns:a16="http://schemas.microsoft.com/office/drawing/2014/main" id="{9C443483-553B-E142-9320-24173828B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5D78B9-C857-5D46-BC02-D2A88992C3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D9E1-F30C-5E40-9688-99CF69A717E9}" type="slidenum">
              <a:rPr lang="en-US" smtClean="0"/>
              <a:t>‹#›</a:t>
            </a:fld>
            <a:endParaRPr lang="en-US"/>
          </a:p>
        </p:txBody>
      </p:sp>
    </p:spTree>
    <p:extLst>
      <p:ext uri="{BB962C8B-B14F-4D97-AF65-F5344CB8AC3E}">
        <p14:creationId xmlns:p14="http://schemas.microsoft.com/office/powerpoint/2010/main" val="369247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A7804-51E7-534E-AC10-258DDF83DD16}"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4233F-59BD-ED4E-8820-8958FCD31FE8}" type="slidenum">
              <a:rPr lang="en-US" smtClean="0"/>
              <a:t>‹#›</a:t>
            </a:fld>
            <a:endParaRPr lang="en-US"/>
          </a:p>
        </p:txBody>
      </p:sp>
    </p:spTree>
    <p:extLst>
      <p:ext uri="{BB962C8B-B14F-4D97-AF65-F5344CB8AC3E}">
        <p14:creationId xmlns:p14="http://schemas.microsoft.com/office/powerpoint/2010/main" val="25304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a:t>
            </a:fld>
            <a:endParaRPr lang="en-US"/>
          </a:p>
        </p:txBody>
      </p:sp>
    </p:spTree>
    <p:extLst>
      <p:ext uri="{BB962C8B-B14F-4D97-AF65-F5344CB8AC3E}">
        <p14:creationId xmlns:p14="http://schemas.microsoft.com/office/powerpoint/2010/main" val="95525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10</a:t>
            </a:fld>
            <a:endParaRPr lang="en-US"/>
          </a:p>
        </p:txBody>
      </p:sp>
    </p:spTree>
    <p:extLst>
      <p:ext uri="{BB962C8B-B14F-4D97-AF65-F5344CB8AC3E}">
        <p14:creationId xmlns:p14="http://schemas.microsoft.com/office/powerpoint/2010/main" val="361535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11</a:t>
            </a:fld>
            <a:endParaRPr lang="en-US"/>
          </a:p>
        </p:txBody>
      </p:sp>
    </p:spTree>
    <p:extLst>
      <p:ext uri="{BB962C8B-B14F-4D97-AF65-F5344CB8AC3E}">
        <p14:creationId xmlns:p14="http://schemas.microsoft.com/office/powerpoint/2010/main" val="19249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12</a:t>
            </a:fld>
            <a:endParaRPr lang="en-US"/>
          </a:p>
        </p:txBody>
      </p:sp>
    </p:spTree>
    <p:extLst>
      <p:ext uri="{BB962C8B-B14F-4D97-AF65-F5344CB8AC3E}">
        <p14:creationId xmlns:p14="http://schemas.microsoft.com/office/powerpoint/2010/main" val="269311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13</a:t>
            </a:fld>
            <a:endParaRPr lang="en-US"/>
          </a:p>
        </p:txBody>
      </p:sp>
    </p:spTree>
    <p:extLst>
      <p:ext uri="{BB962C8B-B14F-4D97-AF65-F5344CB8AC3E}">
        <p14:creationId xmlns:p14="http://schemas.microsoft.com/office/powerpoint/2010/main" val="281332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14</a:t>
            </a:fld>
            <a:endParaRPr lang="en-US"/>
          </a:p>
        </p:txBody>
      </p:sp>
    </p:spTree>
    <p:extLst>
      <p:ext uri="{BB962C8B-B14F-4D97-AF65-F5344CB8AC3E}">
        <p14:creationId xmlns:p14="http://schemas.microsoft.com/office/powerpoint/2010/main" val="382493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15</a:t>
            </a:fld>
            <a:endParaRPr lang="en-US"/>
          </a:p>
        </p:txBody>
      </p:sp>
    </p:spTree>
    <p:extLst>
      <p:ext uri="{BB962C8B-B14F-4D97-AF65-F5344CB8AC3E}">
        <p14:creationId xmlns:p14="http://schemas.microsoft.com/office/powerpoint/2010/main" val="198897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16</a:t>
            </a:fld>
            <a:endParaRPr lang="en-US"/>
          </a:p>
        </p:txBody>
      </p:sp>
    </p:spTree>
    <p:extLst>
      <p:ext uri="{BB962C8B-B14F-4D97-AF65-F5344CB8AC3E}">
        <p14:creationId xmlns:p14="http://schemas.microsoft.com/office/powerpoint/2010/main" val="25157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2</a:t>
            </a:fld>
            <a:endParaRPr lang="en-US"/>
          </a:p>
        </p:txBody>
      </p:sp>
    </p:spTree>
    <p:extLst>
      <p:ext uri="{BB962C8B-B14F-4D97-AF65-F5344CB8AC3E}">
        <p14:creationId xmlns:p14="http://schemas.microsoft.com/office/powerpoint/2010/main" val="135402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3</a:t>
            </a:fld>
            <a:endParaRPr lang="en-US"/>
          </a:p>
        </p:txBody>
      </p:sp>
    </p:spTree>
    <p:extLst>
      <p:ext uri="{BB962C8B-B14F-4D97-AF65-F5344CB8AC3E}">
        <p14:creationId xmlns:p14="http://schemas.microsoft.com/office/powerpoint/2010/main" val="26593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4</a:t>
            </a:fld>
            <a:endParaRPr lang="en-US"/>
          </a:p>
        </p:txBody>
      </p:sp>
    </p:spTree>
    <p:extLst>
      <p:ext uri="{BB962C8B-B14F-4D97-AF65-F5344CB8AC3E}">
        <p14:creationId xmlns:p14="http://schemas.microsoft.com/office/powerpoint/2010/main" val="152300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5</a:t>
            </a:fld>
            <a:endParaRPr lang="en-US"/>
          </a:p>
        </p:txBody>
      </p:sp>
    </p:spTree>
    <p:extLst>
      <p:ext uri="{BB962C8B-B14F-4D97-AF65-F5344CB8AC3E}">
        <p14:creationId xmlns:p14="http://schemas.microsoft.com/office/powerpoint/2010/main" val="367426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6</a:t>
            </a:fld>
            <a:endParaRPr lang="en-US"/>
          </a:p>
        </p:txBody>
      </p:sp>
    </p:spTree>
    <p:extLst>
      <p:ext uri="{BB962C8B-B14F-4D97-AF65-F5344CB8AC3E}">
        <p14:creationId xmlns:p14="http://schemas.microsoft.com/office/powerpoint/2010/main" val="345901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7</a:t>
            </a:fld>
            <a:endParaRPr lang="en-US"/>
          </a:p>
        </p:txBody>
      </p:sp>
    </p:spTree>
    <p:extLst>
      <p:ext uri="{BB962C8B-B14F-4D97-AF65-F5344CB8AC3E}">
        <p14:creationId xmlns:p14="http://schemas.microsoft.com/office/powerpoint/2010/main" val="9416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8</a:t>
            </a:fld>
            <a:endParaRPr lang="en-US"/>
          </a:p>
        </p:txBody>
      </p:sp>
    </p:spTree>
    <p:extLst>
      <p:ext uri="{BB962C8B-B14F-4D97-AF65-F5344CB8AC3E}">
        <p14:creationId xmlns:p14="http://schemas.microsoft.com/office/powerpoint/2010/main" val="417833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4233F-59BD-ED4E-8820-8958FCD31FE8}" type="slidenum">
              <a:rPr lang="en-US" smtClean="0"/>
              <a:t>9</a:t>
            </a:fld>
            <a:endParaRPr lang="en-US"/>
          </a:p>
        </p:txBody>
      </p:sp>
    </p:spTree>
    <p:extLst>
      <p:ext uri="{BB962C8B-B14F-4D97-AF65-F5344CB8AC3E}">
        <p14:creationId xmlns:p14="http://schemas.microsoft.com/office/powerpoint/2010/main" val="85044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20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EC16-AC10-EC41-9176-EF8C8E9B2F46}"/>
              </a:ext>
            </a:extLst>
          </p:cNvPr>
          <p:cNvSpPr>
            <a:spLocks noGrp="1"/>
          </p:cNvSpPr>
          <p:nvPr>
            <p:ph type="title" hasCustomPrompt="1"/>
          </p:nvPr>
        </p:nvSpPr>
        <p:spPr>
          <a:xfrm>
            <a:off x="4778515" y="1613897"/>
            <a:ext cx="6070382" cy="1325563"/>
          </a:xfrm>
          <a:prstGeom prst="rect">
            <a:avLst/>
          </a:prstGeom>
        </p:spPr>
        <p:txBody>
          <a:bodyPr/>
          <a:lstStyle>
            <a:lvl1pPr>
              <a:defRPr>
                <a:solidFill>
                  <a:srgbClr val="3F3153"/>
                </a:solidFill>
              </a:defRPr>
            </a:lvl1pPr>
          </a:lstStyle>
          <a:p>
            <a:r>
              <a:rPr lang="en-US" dirty="0"/>
              <a:t>Title</a:t>
            </a:r>
          </a:p>
        </p:txBody>
      </p:sp>
      <p:sp>
        <p:nvSpPr>
          <p:cNvPr id="6" name="Text Placeholder 5">
            <a:extLst>
              <a:ext uri="{FF2B5EF4-FFF2-40B4-BE49-F238E27FC236}">
                <a16:creationId xmlns:a16="http://schemas.microsoft.com/office/drawing/2014/main" id="{121F067D-EE6C-004A-8E2D-FCABD8163541}"/>
              </a:ext>
            </a:extLst>
          </p:cNvPr>
          <p:cNvSpPr>
            <a:spLocks noGrp="1"/>
          </p:cNvSpPr>
          <p:nvPr>
            <p:ph type="body" sz="quarter" idx="10" hasCustomPrompt="1"/>
          </p:nvPr>
        </p:nvSpPr>
        <p:spPr>
          <a:xfrm>
            <a:off x="4778375" y="3335338"/>
            <a:ext cx="6070382" cy="739121"/>
          </a:xfrm>
          <a:prstGeom prst="rect">
            <a:avLst/>
          </a:prstGeom>
        </p:spPr>
        <p:txBody>
          <a:bodyPr/>
          <a:lstStyle>
            <a:lvl1pPr>
              <a:defRPr>
                <a:solidFill>
                  <a:srgbClr val="3F3153"/>
                </a:solidFill>
              </a:defRPr>
            </a:lvl1pPr>
            <a:lvl2pPr marL="457200" indent="0">
              <a:buNone/>
              <a:defRPr/>
            </a:lvl2pPr>
          </a:lstStyle>
          <a:p>
            <a:pPr lvl="0"/>
            <a:r>
              <a:rPr lang="en-US" dirty="0"/>
              <a:t>Subheading</a:t>
            </a:r>
          </a:p>
        </p:txBody>
      </p:sp>
    </p:spTree>
    <p:extLst>
      <p:ext uri="{BB962C8B-B14F-4D97-AF65-F5344CB8AC3E}">
        <p14:creationId xmlns:p14="http://schemas.microsoft.com/office/powerpoint/2010/main" val="9233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Slide (cop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ECC6E-8352-CB43-BD6B-2A72B354ACE3}"/>
              </a:ext>
            </a:extLst>
          </p:cNvPr>
          <p:cNvSpPr>
            <a:spLocks noGrp="1"/>
          </p:cNvSpPr>
          <p:nvPr>
            <p:ph type="title" hasCustomPrompt="1"/>
          </p:nvPr>
        </p:nvSpPr>
        <p:spPr>
          <a:xfrm>
            <a:off x="463296" y="365125"/>
            <a:ext cx="10515600" cy="618101"/>
          </a:xfrm>
          <a:prstGeom prst="rect">
            <a:avLst/>
          </a:prstGeom>
        </p:spPr>
        <p:txBody>
          <a:bodyPr/>
          <a:lstStyle>
            <a:lvl1pPr>
              <a:defRPr/>
            </a:lvl1pPr>
          </a:lstStyle>
          <a:p>
            <a:r>
              <a:rPr lang="en-US" dirty="0"/>
              <a:t>Subheading</a:t>
            </a:r>
          </a:p>
        </p:txBody>
      </p:sp>
      <p:sp>
        <p:nvSpPr>
          <p:cNvPr id="12" name="TextBox 11">
            <a:extLst>
              <a:ext uri="{FF2B5EF4-FFF2-40B4-BE49-F238E27FC236}">
                <a16:creationId xmlns:a16="http://schemas.microsoft.com/office/drawing/2014/main" id="{3714091B-3209-B845-BAC0-69AC606B94E0}"/>
              </a:ext>
            </a:extLst>
          </p:cNvPr>
          <p:cNvSpPr txBox="1"/>
          <p:nvPr userDrawn="1"/>
        </p:nvSpPr>
        <p:spPr>
          <a:xfrm>
            <a:off x="990600" y="1790700"/>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13" name="TextBox 12">
            <a:extLst>
              <a:ext uri="{FF2B5EF4-FFF2-40B4-BE49-F238E27FC236}">
                <a16:creationId xmlns:a16="http://schemas.microsoft.com/office/drawing/2014/main" id="{9686EB72-03E0-1246-A1DD-7BC734887C70}"/>
              </a:ext>
            </a:extLst>
          </p:cNvPr>
          <p:cNvSpPr txBox="1"/>
          <p:nvPr userDrawn="1"/>
        </p:nvSpPr>
        <p:spPr>
          <a:xfrm>
            <a:off x="1295400" y="1809750"/>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18" name="Text Placeholder 17">
            <a:extLst>
              <a:ext uri="{FF2B5EF4-FFF2-40B4-BE49-F238E27FC236}">
                <a16:creationId xmlns:a16="http://schemas.microsoft.com/office/drawing/2014/main" id="{96E33EEF-842F-0E49-849D-5800909A92BF}"/>
              </a:ext>
            </a:extLst>
          </p:cNvPr>
          <p:cNvSpPr>
            <a:spLocks noGrp="1"/>
          </p:cNvSpPr>
          <p:nvPr>
            <p:ph type="body" sz="quarter" idx="10" hasCustomPrompt="1"/>
          </p:nvPr>
        </p:nvSpPr>
        <p:spPr>
          <a:xfrm>
            <a:off x="463296" y="1387373"/>
            <a:ext cx="3505200" cy="381000"/>
          </a:xfrm>
          <a:prstGeom prst="rect">
            <a:avLst/>
          </a:prstGeom>
        </p:spPr>
        <p:txBody>
          <a:bodyPr/>
          <a:lstStyle>
            <a:lvl1pPr>
              <a:defRPr sz="2800"/>
            </a:lvl1pPr>
          </a:lstStyle>
          <a:p>
            <a:pPr lvl="0"/>
            <a:r>
              <a:rPr lang="en-US" dirty="0"/>
              <a:t>Main copy</a:t>
            </a:r>
          </a:p>
        </p:txBody>
      </p:sp>
      <p:sp>
        <p:nvSpPr>
          <p:cNvPr id="3" name="Text Placeholder 2">
            <a:extLst>
              <a:ext uri="{FF2B5EF4-FFF2-40B4-BE49-F238E27FC236}">
                <a16:creationId xmlns:a16="http://schemas.microsoft.com/office/drawing/2014/main" id="{A3089AF1-83BA-D94C-B22B-9F88635BF138}"/>
              </a:ext>
            </a:extLst>
          </p:cNvPr>
          <p:cNvSpPr>
            <a:spLocks noGrp="1"/>
          </p:cNvSpPr>
          <p:nvPr>
            <p:ph type="body" sz="quarter" idx="14" hasCustomPrompt="1"/>
          </p:nvPr>
        </p:nvSpPr>
        <p:spPr>
          <a:xfrm>
            <a:off x="463042" y="2537645"/>
            <a:ext cx="4483100" cy="381000"/>
          </a:xfrm>
          <a:prstGeom prst="rect">
            <a:avLst/>
          </a:prstGeom>
        </p:spPr>
        <p:txBody>
          <a:bodyPr/>
          <a:lstStyle>
            <a:lvl1pPr marL="361950" indent="-354013">
              <a:buClr>
                <a:schemeClr val="accent3"/>
              </a:buClr>
              <a:buSzPct val="100000"/>
              <a:buFont typeface="+mj-lt"/>
              <a:buAutoNum type="arabicPeriod"/>
              <a:tabLst/>
              <a:defRPr/>
            </a:lvl1pPr>
          </a:lstStyle>
          <a:p>
            <a:pPr lvl="0"/>
            <a:r>
              <a:rPr lang="en-US" dirty="0"/>
              <a:t>NL Main</a:t>
            </a:r>
          </a:p>
        </p:txBody>
      </p:sp>
      <p:sp>
        <p:nvSpPr>
          <p:cNvPr id="5" name="Text Placeholder 4">
            <a:extLst>
              <a:ext uri="{FF2B5EF4-FFF2-40B4-BE49-F238E27FC236}">
                <a16:creationId xmlns:a16="http://schemas.microsoft.com/office/drawing/2014/main" id="{6F415723-C8F5-DB4D-A044-A909C48119F6}"/>
              </a:ext>
            </a:extLst>
          </p:cNvPr>
          <p:cNvSpPr>
            <a:spLocks noGrp="1"/>
          </p:cNvSpPr>
          <p:nvPr>
            <p:ph type="body" sz="quarter" idx="15" hasCustomPrompt="1"/>
          </p:nvPr>
        </p:nvSpPr>
        <p:spPr>
          <a:xfrm>
            <a:off x="463042" y="1946281"/>
            <a:ext cx="4398963" cy="483530"/>
          </a:xfrm>
          <a:prstGeom prst="rect">
            <a:avLst/>
          </a:prstGeom>
        </p:spPr>
        <p:txBody>
          <a:bodyPr/>
          <a:lstStyle>
            <a:lvl1pPr marL="361950" indent="-354013">
              <a:buClr>
                <a:schemeClr val="accent3"/>
              </a:buClr>
              <a:buFont typeface="Helvetica" pitchFamily="2" charset="0"/>
              <a:buChar char="●"/>
              <a:tabLst/>
              <a:defRPr/>
            </a:lvl1pPr>
          </a:lstStyle>
          <a:p>
            <a:pPr lvl="0"/>
            <a:r>
              <a:rPr lang="en-US" dirty="0"/>
              <a:t>BL Main</a:t>
            </a:r>
          </a:p>
        </p:txBody>
      </p:sp>
      <p:sp>
        <p:nvSpPr>
          <p:cNvPr id="8" name="Text Placeholder 7">
            <a:extLst>
              <a:ext uri="{FF2B5EF4-FFF2-40B4-BE49-F238E27FC236}">
                <a16:creationId xmlns:a16="http://schemas.microsoft.com/office/drawing/2014/main" id="{7460B92E-8B3B-9E43-B442-A4A007C7751E}"/>
              </a:ext>
            </a:extLst>
          </p:cNvPr>
          <p:cNvSpPr>
            <a:spLocks noGrp="1"/>
          </p:cNvSpPr>
          <p:nvPr>
            <p:ph type="body" sz="quarter" idx="16" hasCustomPrompt="1"/>
          </p:nvPr>
        </p:nvSpPr>
        <p:spPr>
          <a:xfrm>
            <a:off x="463042" y="3143138"/>
            <a:ext cx="4624388" cy="499456"/>
          </a:xfrm>
          <a:prstGeom prst="rect">
            <a:avLst/>
          </a:prstGeom>
        </p:spPr>
        <p:txBody>
          <a:bodyPr/>
          <a:lstStyle>
            <a:lvl1pPr marL="457200" indent="-457200">
              <a:buSzPct val="150000"/>
              <a:buFontTx/>
              <a:buBlip>
                <a:blip r:embed="rId2"/>
              </a:buBlip>
              <a:defRPr/>
            </a:lvl1pPr>
          </a:lstStyle>
          <a:p>
            <a:pPr lvl="0"/>
            <a:r>
              <a:rPr lang="en-US" dirty="0"/>
              <a:t>BL Learning Intentions</a:t>
            </a:r>
          </a:p>
        </p:txBody>
      </p:sp>
    </p:spTree>
    <p:extLst>
      <p:ext uri="{BB962C8B-B14F-4D97-AF65-F5344CB8AC3E}">
        <p14:creationId xmlns:p14="http://schemas.microsoft.com/office/powerpoint/2010/main" val="19119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63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los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92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8B6EF5-5296-3B44-A442-96AE17D996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6479458"/>
          </a:xfrm>
          <a:prstGeom prst="rect">
            <a:avLst/>
          </a:prstGeom>
        </p:spPr>
      </p:pic>
      <p:pic>
        <p:nvPicPr>
          <p:cNvPr id="9" name="Picture 8">
            <a:extLst>
              <a:ext uri="{FF2B5EF4-FFF2-40B4-BE49-F238E27FC236}">
                <a16:creationId xmlns:a16="http://schemas.microsoft.com/office/drawing/2014/main" id="{6291FD59-E3FB-054F-A495-3D7EAB0F796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5881462"/>
            <a:ext cx="12192000" cy="984117"/>
          </a:xfrm>
          <a:prstGeom prst="rect">
            <a:avLst/>
          </a:prstGeom>
          <a:ln>
            <a:noFill/>
          </a:ln>
          <a:effectLst>
            <a:outerShdw blurRad="317500" dist="38100" dir="16080000" algn="tl" rotWithShape="0">
              <a:srgbClr val="333333">
                <a:alpha val="65000"/>
              </a:srgbClr>
            </a:outerShdw>
          </a:effectLst>
        </p:spPr>
      </p:pic>
      <p:pic>
        <p:nvPicPr>
          <p:cNvPr id="10" name="Picture 9">
            <a:extLst>
              <a:ext uri="{FF2B5EF4-FFF2-40B4-BE49-F238E27FC236}">
                <a16:creationId xmlns:a16="http://schemas.microsoft.com/office/drawing/2014/main" id="{E9B6A0C9-D07F-2744-8FE1-CFAB9FAAEDC6}"/>
              </a:ext>
            </a:extLst>
          </p:cNvPr>
          <p:cNvPicPr>
            <a:picLocks noChangeAspect="1"/>
          </p:cNvPicPr>
          <p:nvPr userDrawn="1"/>
        </p:nvPicPr>
        <p:blipFill>
          <a:blip r:embed="rId5"/>
          <a:stretch>
            <a:fillRect/>
          </a:stretch>
        </p:blipFill>
        <p:spPr>
          <a:xfrm>
            <a:off x="9668434" y="6046294"/>
            <a:ext cx="2317871" cy="591929"/>
          </a:xfrm>
          <a:prstGeom prst="rect">
            <a:avLst/>
          </a:prstGeom>
        </p:spPr>
      </p:pic>
      <p:pic>
        <p:nvPicPr>
          <p:cNvPr id="3" name="Picture 2">
            <a:extLst>
              <a:ext uri="{FF2B5EF4-FFF2-40B4-BE49-F238E27FC236}">
                <a16:creationId xmlns:a16="http://schemas.microsoft.com/office/drawing/2014/main" id="{74B17C68-4F0E-D446-BD4A-67E3E04A1E6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61023" y="182880"/>
            <a:ext cx="3747181" cy="3653108"/>
          </a:xfrm>
          <a:prstGeom prst="rect">
            <a:avLst/>
          </a:prstGeom>
          <a:effectLst>
            <a:outerShdw blurRad="292100" dist="139700" dir="2700000" algn="ctr" rotWithShape="0">
              <a:schemeClr val="tx1">
                <a:alpha val="50000"/>
              </a:schemeClr>
            </a:outerShdw>
          </a:effectLst>
        </p:spPr>
      </p:pic>
    </p:spTree>
    <p:extLst>
      <p:ext uri="{BB962C8B-B14F-4D97-AF65-F5344CB8AC3E}">
        <p14:creationId xmlns:p14="http://schemas.microsoft.com/office/powerpoint/2010/main" val="1873546112"/>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5E5781-0350-9042-BDF8-1D62951496C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5881462"/>
            <a:ext cx="12192000" cy="984117"/>
          </a:xfrm>
          <a:prstGeom prst="rect">
            <a:avLst/>
          </a:prstGeom>
          <a:ln>
            <a:noFill/>
          </a:ln>
          <a:effectLst>
            <a:outerShdw blurRad="317500" dist="38100" dir="16080000" algn="tl" rotWithShape="0">
              <a:srgbClr val="333333">
                <a:alpha val="65000"/>
              </a:srgbClr>
            </a:outerShdw>
          </a:effectLst>
        </p:spPr>
      </p:pic>
      <p:pic>
        <p:nvPicPr>
          <p:cNvPr id="7" name="Picture 6">
            <a:extLst>
              <a:ext uri="{FF2B5EF4-FFF2-40B4-BE49-F238E27FC236}">
                <a16:creationId xmlns:a16="http://schemas.microsoft.com/office/drawing/2014/main" id="{B6295432-5548-9447-B369-B06990DD9830}"/>
              </a:ext>
            </a:extLst>
          </p:cNvPr>
          <p:cNvPicPr>
            <a:picLocks noChangeAspect="1"/>
          </p:cNvPicPr>
          <p:nvPr userDrawn="1"/>
        </p:nvPicPr>
        <p:blipFill>
          <a:blip r:embed="rId4"/>
          <a:stretch>
            <a:fillRect/>
          </a:stretch>
        </p:blipFill>
        <p:spPr>
          <a:xfrm>
            <a:off x="9668434" y="6046294"/>
            <a:ext cx="2317871" cy="591929"/>
          </a:xfrm>
          <a:prstGeom prst="rect">
            <a:avLst/>
          </a:prstGeom>
        </p:spPr>
      </p:pic>
      <p:pic>
        <p:nvPicPr>
          <p:cNvPr id="10" name="Picture 9">
            <a:extLst>
              <a:ext uri="{FF2B5EF4-FFF2-40B4-BE49-F238E27FC236}">
                <a16:creationId xmlns:a16="http://schemas.microsoft.com/office/drawing/2014/main" id="{E18B8E11-C38A-ED4A-A2D6-6674F7C663D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31114" y="1082490"/>
            <a:ext cx="3747181" cy="3653108"/>
          </a:xfrm>
          <a:prstGeom prst="rect">
            <a:avLst/>
          </a:prstGeom>
          <a:effectLst>
            <a:outerShdw blurRad="292100" dist="139700" dir="2700000" algn="ctr" rotWithShape="0">
              <a:schemeClr val="tx1">
                <a:alpha val="50000"/>
              </a:schemeClr>
            </a:outerShdw>
          </a:effectLst>
        </p:spPr>
      </p:pic>
    </p:spTree>
    <p:extLst>
      <p:ext uri="{BB962C8B-B14F-4D97-AF65-F5344CB8AC3E}">
        <p14:creationId xmlns:p14="http://schemas.microsoft.com/office/powerpoint/2010/main" val="2114600789"/>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8000" b="1" i="0" kern="1200">
          <a:solidFill>
            <a:srgbClr val="3F3153"/>
          </a:solidFill>
          <a:latin typeface="Glory ExtraBold" pitchFamily="2" charset="77"/>
          <a:ea typeface="+mj-ea"/>
          <a:cs typeface="Glory ExtraBold" pitchFamily="2" charset="77"/>
        </a:defRPr>
      </a:lvl1pPr>
    </p:titleStyle>
    <p:bodyStyle>
      <a:lvl1pPr marL="0" indent="0" algn="l" defTabSz="914400" rtl="0" eaLnBrk="1" latinLnBrk="0" hangingPunct="1">
        <a:lnSpc>
          <a:spcPct val="90000"/>
        </a:lnSpc>
        <a:spcBef>
          <a:spcPts val="1000"/>
        </a:spcBef>
        <a:buFontTx/>
        <a:buNone/>
        <a:defRPr sz="4000" b="1" i="0" kern="1200">
          <a:solidFill>
            <a:srgbClr val="3F3153"/>
          </a:solidFill>
          <a:latin typeface="Glory" pitchFamily="2" charset="77"/>
          <a:ea typeface="+mn-ea"/>
          <a:cs typeface="Glor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400" b="1" i="0" kern="1200">
          <a:solidFill>
            <a:schemeClr val="tx1"/>
          </a:solidFill>
          <a:latin typeface="Poppins SemiBold" pitchFamily="2" charset="77"/>
          <a:ea typeface="+mn-ea"/>
          <a:cs typeface="Poppins SemiBold"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E19A41-FED9-A248-848E-17F114EE3C7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5881462"/>
            <a:ext cx="12192000" cy="984117"/>
          </a:xfrm>
          <a:prstGeom prst="rect">
            <a:avLst/>
          </a:prstGeom>
          <a:ln>
            <a:noFill/>
          </a:ln>
          <a:effectLst>
            <a:outerShdw blurRad="317500" dist="38100" dir="16080000" algn="tl" rotWithShape="0">
              <a:srgbClr val="333333">
                <a:alpha val="65000"/>
              </a:srgbClr>
            </a:outerShdw>
          </a:effectLst>
        </p:spPr>
      </p:pic>
      <p:pic>
        <p:nvPicPr>
          <p:cNvPr id="8" name="Picture 7">
            <a:extLst>
              <a:ext uri="{FF2B5EF4-FFF2-40B4-BE49-F238E27FC236}">
                <a16:creationId xmlns:a16="http://schemas.microsoft.com/office/drawing/2014/main" id="{4AF97199-C029-1747-BB09-3966D29196D5}"/>
              </a:ext>
            </a:extLst>
          </p:cNvPr>
          <p:cNvPicPr>
            <a:picLocks noChangeAspect="1"/>
          </p:cNvPicPr>
          <p:nvPr userDrawn="1"/>
        </p:nvPicPr>
        <p:blipFill>
          <a:blip r:embed="rId5"/>
          <a:stretch>
            <a:fillRect/>
          </a:stretch>
        </p:blipFill>
        <p:spPr>
          <a:xfrm>
            <a:off x="9668434" y="6046294"/>
            <a:ext cx="2317871" cy="591929"/>
          </a:xfrm>
          <a:prstGeom prst="rect">
            <a:avLst/>
          </a:prstGeom>
        </p:spPr>
      </p:pic>
      <p:pic>
        <p:nvPicPr>
          <p:cNvPr id="5" name="Picture 4">
            <a:extLst>
              <a:ext uri="{FF2B5EF4-FFF2-40B4-BE49-F238E27FC236}">
                <a16:creationId xmlns:a16="http://schemas.microsoft.com/office/drawing/2014/main" id="{AE0A0C4B-6AAE-454A-9B7D-3DB82AD38A6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361" y="5975514"/>
            <a:ext cx="806448" cy="791374"/>
          </a:xfrm>
          <a:prstGeom prst="rect">
            <a:avLst/>
          </a:prstGeom>
          <a:ln w="31750">
            <a:solidFill>
              <a:srgbClr val="FFFFFF"/>
            </a:solidFill>
            <a:miter lim="800000"/>
          </a:ln>
        </p:spPr>
      </p:pic>
    </p:spTree>
    <p:extLst>
      <p:ext uri="{BB962C8B-B14F-4D97-AF65-F5344CB8AC3E}">
        <p14:creationId xmlns:p14="http://schemas.microsoft.com/office/powerpoint/2010/main" val="1064996947"/>
      </p:ext>
    </p:extLst>
  </p:cSld>
  <p:clrMap bg1="lt1" tx1="dk1" bg2="lt2" tx2="dk2" accent1="accent1" accent2="accent2" accent3="accent3" accent4="accent4" accent5="accent5" accent6="accent6" hlink="hlink" folHlink="folHlink"/>
  <p:sldLayoutIdLst>
    <p:sldLayoutId id="2147483732" r:id="rId1"/>
    <p:sldLayoutId id="2147483750" r:id="rId2"/>
  </p:sldLayoutIdLst>
  <p:txStyles>
    <p:title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p:titleStyle>
    <p:bodyStyle>
      <a:lvl1pPr marL="0" indent="0" algn="l" defTabSz="914400" rtl="0" eaLnBrk="1" latinLnBrk="0" hangingPunct="1">
        <a:lnSpc>
          <a:spcPct val="90000"/>
        </a:lnSpc>
        <a:spcBef>
          <a:spcPts val="1000"/>
        </a:spcBef>
        <a:buClr>
          <a:srgbClr val="3F3153"/>
        </a:buClr>
        <a:buSzPct val="80000"/>
        <a:buFont typeface="Helvetica" pitchFamily="2" charset="0"/>
        <a:buNone/>
        <a:defRPr sz="2800" b="0" i="0" kern="1200">
          <a:solidFill>
            <a:schemeClr val="tx1"/>
          </a:solidFill>
          <a:latin typeface="Glor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91FD59-E3FB-054F-A495-3D7EAB0F796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5881462"/>
            <a:ext cx="12192000" cy="984117"/>
          </a:xfrm>
          <a:prstGeom prst="rect">
            <a:avLst/>
          </a:prstGeom>
          <a:ln>
            <a:noFill/>
          </a:ln>
          <a:effectLst>
            <a:outerShdw blurRad="317500" dist="38100" dir="16080000" algn="tl" rotWithShape="0">
              <a:srgbClr val="333333">
                <a:alpha val="65000"/>
              </a:srgbClr>
            </a:outerShdw>
          </a:effectLst>
        </p:spPr>
      </p:pic>
      <p:pic>
        <p:nvPicPr>
          <p:cNvPr id="10" name="Picture 9">
            <a:extLst>
              <a:ext uri="{FF2B5EF4-FFF2-40B4-BE49-F238E27FC236}">
                <a16:creationId xmlns:a16="http://schemas.microsoft.com/office/drawing/2014/main" id="{E9B6A0C9-D07F-2744-8FE1-CFAB9FAAEDC6}"/>
              </a:ext>
            </a:extLst>
          </p:cNvPr>
          <p:cNvPicPr>
            <a:picLocks noChangeAspect="1"/>
          </p:cNvPicPr>
          <p:nvPr userDrawn="1"/>
        </p:nvPicPr>
        <p:blipFill>
          <a:blip r:embed="rId4"/>
          <a:stretch>
            <a:fillRect/>
          </a:stretch>
        </p:blipFill>
        <p:spPr>
          <a:xfrm>
            <a:off x="9668434" y="6046294"/>
            <a:ext cx="2317871" cy="591929"/>
          </a:xfrm>
          <a:prstGeom prst="rect">
            <a:avLst/>
          </a:prstGeom>
        </p:spPr>
      </p:pic>
      <p:pic>
        <p:nvPicPr>
          <p:cNvPr id="7" name="Picture 6">
            <a:extLst>
              <a:ext uri="{FF2B5EF4-FFF2-40B4-BE49-F238E27FC236}">
                <a16:creationId xmlns:a16="http://schemas.microsoft.com/office/drawing/2014/main" id="{28A2C89F-C448-0B4C-A342-FDF5ECE41E4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61023" y="182880"/>
            <a:ext cx="3747181" cy="3653108"/>
          </a:xfrm>
          <a:prstGeom prst="rect">
            <a:avLst/>
          </a:prstGeom>
          <a:effectLst>
            <a:outerShdw blurRad="292100" dist="139700" dir="2700000" algn="ctr" rotWithShape="0">
              <a:schemeClr val="tx1">
                <a:alpha val="50000"/>
              </a:schemeClr>
            </a:outerShdw>
          </a:effectLst>
        </p:spPr>
      </p:pic>
    </p:spTree>
    <p:extLst>
      <p:ext uri="{BB962C8B-B14F-4D97-AF65-F5344CB8AC3E}">
        <p14:creationId xmlns:p14="http://schemas.microsoft.com/office/powerpoint/2010/main" val="1330957871"/>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B332-677C-E542-A9E9-8ABEAA8E0A35}"/>
              </a:ext>
            </a:extLst>
          </p:cNvPr>
          <p:cNvSpPr>
            <a:spLocks noGrp="1"/>
          </p:cNvSpPr>
          <p:nvPr>
            <p:ph type="title"/>
          </p:nvPr>
        </p:nvSpPr>
        <p:spPr>
          <a:xfrm>
            <a:off x="4778514" y="1709147"/>
            <a:ext cx="7413485" cy="1325563"/>
          </a:xfrm>
        </p:spPr>
        <p:txBody>
          <a:bodyPr lIns="91440" tIns="45720" rIns="91440" bIns="45720" anchor="t"/>
          <a:lstStyle/>
          <a:p>
            <a:r>
              <a:rPr lang="en-US" sz="6600" dirty="0">
                <a:latin typeface="Calibri"/>
              </a:rPr>
              <a:t>Module 5: Unit 4</a:t>
            </a:r>
          </a:p>
        </p:txBody>
      </p:sp>
      <p:sp>
        <p:nvSpPr>
          <p:cNvPr id="3" name="Text Placeholder 2">
            <a:extLst>
              <a:ext uri="{FF2B5EF4-FFF2-40B4-BE49-F238E27FC236}">
                <a16:creationId xmlns:a16="http://schemas.microsoft.com/office/drawing/2014/main" id="{6E59F67E-2529-7F45-BBA2-2B7072D11EF6}"/>
              </a:ext>
            </a:extLst>
          </p:cNvPr>
          <p:cNvSpPr>
            <a:spLocks noGrp="1"/>
          </p:cNvSpPr>
          <p:nvPr>
            <p:ph type="body" sz="quarter" idx="10"/>
          </p:nvPr>
        </p:nvSpPr>
        <p:spPr/>
        <p:txBody>
          <a:bodyPr lIns="91440" tIns="45720" rIns="91440" bIns="45720" anchor="t"/>
          <a:lstStyle/>
          <a:p>
            <a:r>
              <a:rPr lang="en-US" dirty="0">
                <a:latin typeface="Calibri"/>
              </a:rPr>
              <a:t>Active Citizenship – Voting</a:t>
            </a:r>
          </a:p>
        </p:txBody>
      </p:sp>
    </p:spTree>
    <p:extLst>
      <p:ext uri="{BB962C8B-B14F-4D97-AF65-F5344CB8AC3E}">
        <p14:creationId xmlns:p14="http://schemas.microsoft.com/office/powerpoint/2010/main" val="275369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6" y="1173727"/>
            <a:ext cx="6554192" cy="4242062"/>
          </a:xfrm>
          <a:prstGeom prst="rect">
            <a:avLst/>
          </a:prstGeom>
        </p:spPr>
        <p:txBody>
          <a:bodyPr vert="horz" wrap="square" lIns="91440" tIns="45720" rIns="91440" bIns="45720" rtlCol="0" anchor="t">
            <a:noAutofit/>
          </a:bodyPr>
          <a:lstStyle/>
          <a:p>
            <a:pPr marL="404495" indent="-404495">
              <a:spcAft>
                <a:spcPts val="1800"/>
              </a:spcAft>
              <a:buClr>
                <a:srgbClr val="369791"/>
              </a:buClr>
              <a:buSzPct val="100000"/>
              <a:buFont typeface="Helvetica" pitchFamily="2" charset="0"/>
              <a:buChar char="●"/>
            </a:pPr>
            <a:r>
              <a:rPr lang="en-GB" sz="2400" dirty="0">
                <a:latin typeface="Calibri"/>
                <a:cs typeface="Calibri"/>
              </a:rPr>
              <a:t>The electoral voting systems take on many forms and different categories depending </a:t>
            </a:r>
            <a:br>
              <a:rPr lang="en-GB" sz="2400" dirty="0">
                <a:latin typeface="Calibri"/>
              </a:rPr>
            </a:br>
            <a:r>
              <a:rPr lang="en-GB" sz="2400" dirty="0">
                <a:latin typeface="Calibri"/>
                <a:cs typeface="Calibri"/>
              </a:rPr>
              <a:t>on the country. </a:t>
            </a:r>
          </a:p>
          <a:p>
            <a:pPr marL="404495" indent="-404495">
              <a:spcAft>
                <a:spcPts val="1200"/>
              </a:spcAft>
              <a:buClr>
                <a:srgbClr val="369791"/>
              </a:buClr>
              <a:buSzPct val="100000"/>
              <a:buFont typeface="Helvetica" pitchFamily="2" charset="0"/>
              <a:buChar char="●"/>
            </a:pPr>
            <a:r>
              <a:rPr lang="en-GB" sz="2400" dirty="0">
                <a:latin typeface="Calibri"/>
                <a:cs typeface="Calibri"/>
              </a:rPr>
              <a:t>The following are examples of electoral voting systems still in use around the world:</a:t>
            </a:r>
          </a:p>
          <a:p>
            <a:pPr marL="861695" lvl="1" indent="-404495">
              <a:spcAft>
                <a:spcPts val="1200"/>
              </a:spcAft>
              <a:buClr>
                <a:srgbClr val="369791"/>
              </a:buClr>
              <a:buSzPct val="100000"/>
              <a:buFont typeface="Wingdings" pitchFamily="2" charset="2"/>
              <a:buChar char="Ø"/>
            </a:pPr>
            <a:r>
              <a:rPr lang="en-GB" sz="2400" dirty="0">
                <a:latin typeface="Calibri"/>
                <a:cs typeface="Calibri"/>
              </a:rPr>
              <a:t>Plurality System (US and UK)</a:t>
            </a:r>
          </a:p>
          <a:p>
            <a:pPr marL="861695" lvl="1" indent="-404495">
              <a:spcAft>
                <a:spcPts val="1200"/>
              </a:spcAft>
              <a:buClr>
                <a:srgbClr val="369791"/>
              </a:buClr>
              <a:buSzPct val="100000"/>
              <a:buFont typeface="Wingdings" pitchFamily="2" charset="2"/>
              <a:buChar char="Ø"/>
            </a:pPr>
            <a:r>
              <a:rPr lang="en-GB" sz="2400" dirty="0">
                <a:latin typeface="Calibri"/>
                <a:cs typeface="Calibri"/>
              </a:rPr>
              <a:t>Majoritarian System (Australia and Japan)</a:t>
            </a:r>
          </a:p>
          <a:p>
            <a:pPr marL="861695" lvl="1" indent="-404495">
              <a:spcAft>
                <a:spcPts val="1200"/>
              </a:spcAft>
              <a:buClr>
                <a:srgbClr val="369791"/>
              </a:buClr>
              <a:buSzPct val="100000"/>
              <a:buFont typeface="Wingdings" pitchFamily="2" charset="2"/>
              <a:buChar char="Ø"/>
            </a:pPr>
            <a:r>
              <a:rPr lang="en-GB" sz="2400" dirty="0">
                <a:latin typeface="Calibri"/>
                <a:cs typeface="Calibri"/>
              </a:rPr>
              <a:t>Proportional System (Ireland and Spain)</a:t>
            </a:r>
          </a:p>
          <a:p>
            <a:pPr marL="861695" lvl="1" indent="-404495">
              <a:spcAft>
                <a:spcPts val="1200"/>
              </a:spcAft>
              <a:buClr>
                <a:srgbClr val="369791"/>
              </a:buClr>
              <a:buSzPct val="100000"/>
              <a:buFont typeface="Wingdings" pitchFamily="2" charset="2"/>
              <a:buChar char="Ø"/>
            </a:pPr>
            <a:r>
              <a:rPr lang="en-GB" sz="2400" dirty="0">
                <a:latin typeface="Calibri"/>
                <a:cs typeface="Calibri"/>
              </a:rPr>
              <a:t>Mixed System (Germany and New Zealand)</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Different systems of voting</a:t>
            </a:r>
            <a:r>
              <a:rPr lang="en-GB" dirty="0">
                <a:latin typeface="Calibri"/>
                <a:cs typeface="Calibri"/>
              </a:rPr>
              <a:t> </a:t>
            </a:r>
            <a:endParaRPr lang="en-US">
              <a:latin typeface="Calibri"/>
              <a:cs typeface="Calibri"/>
            </a:endParaRPr>
          </a:p>
        </p:txBody>
      </p:sp>
      <p:pic>
        <p:nvPicPr>
          <p:cNvPr id="7" name="Graphic 6" descr="Earth Globe - Asia with solid fill">
            <a:extLst>
              <a:ext uri="{FF2B5EF4-FFF2-40B4-BE49-F238E27FC236}">
                <a16:creationId xmlns:a16="http://schemas.microsoft.com/office/drawing/2014/main" id="{26A3708E-E632-8942-B4F4-8A76498CE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5534" y="983226"/>
            <a:ext cx="4120855" cy="4134463"/>
          </a:xfrm>
          <a:prstGeom prst="rect">
            <a:avLst/>
          </a:prstGeom>
        </p:spPr>
      </p:pic>
    </p:spTree>
    <p:extLst>
      <p:ext uri="{BB962C8B-B14F-4D97-AF65-F5344CB8AC3E}">
        <p14:creationId xmlns:p14="http://schemas.microsoft.com/office/powerpoint/2010/main" val="38006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6" y="1664792"/>
            <a:ext cx="11128936" cy="4010741"/>
          </a:xfrm>
          <a:prstGeom prst="rect">
            <a:avLst/>
          </a:prstGeom>
        </p:spPr>
        <p:txBody>
          <a:bodyPr vert="horz" wrap="square" lIns="91440" tIns="45720" rIns="91440" bIns="45720" rtlCol="0" anchor="t">
            <a:noAutofit/>
          </a:bodyPr>
          <a:lstStyle/>
          <a:p>
            <a:pPr marL="404495" indent="-404495">
              <a:spcAft>
                <a:spcPts val="1200"/>
              </a:spcAft>
              <a:buClr>
                <a:srgbClr val="369791"/>
              </a:buClr>
              <a:buSzPct val="100000"/>
              <a:buFont typeface="Helvetica" pitchFamily="2" charset="0"/>
              <a:buChar char="●"/>
            </a:pPr>
            <a:r>
              <a:rPr lang="en-GB" sz="2400" dirty="0">
                <a:latin typeface="Calibri"/>
                <a:cs typeface="Calibri"/>
              </a:rPr>
              <a:t>Ireland uses the proportional system of voting, better known as proportional representation by single transferable vote (PR-STV) .</a:t>
            </a:r>
            <a:endParaRPr lang="en-US" dirty="0"/>
          </a:p>
          <a:p>
            <a:pPr marL="404495" indent="-404495">
              <a:spcAft>
                <a:spcPts val="1200"/>
              </a:spcAft>
              <a:buClr>
                <a:srgbClr val="369791"/>
              </a:buClr>
              <a:buSzPct val="100000"/>
              <a:buFont typeface="Helvetica" pitchFamily="2" charset="0"/>
              <a:buChar char="●"/>
            </a:pPr>
            <a:r>
              <a:rPr lang="en-GB" sz="2400" dirty="0">
                <a:latin typeface="Calibri"/>
                <a:cs typeface="Calibri"/>
              </a:rPr>
              <a:t>Ireland has had this voting system since 1922 and this can only be changed by </a:t>
            </a:r>
            <a:br>
              <a:rPr lang="en-GB" sz="2400" dirty="0">
                <a:latin typeface="Calibri"/>
                <a:cs typeface="Calibri"/>
              </a:rPr>
            </a:br>
            <a:r>
              <a:rPr lang="en-GB" sz="2400" dirty="0">
                <a:latin typeface="Calibri"/>
                <a:cs typeface="Calibri"/>
              </a:rPr>
              <a:t>means of referendum.</a:t>
            </a:r>
          </a:p>
          <a:p>
            <a:pPr marL="404495" indent="-404495">
              <a:spcAft>
                <a:spcPts val="1200"/>
              </a:spcAft>
              <a:buClr>
                <a:srgbClr val="369791"/>
              </a:buClr>
              <a:buSzPct val="100000"/>
              <a:buFont typeface="Helvetica" pitchFamily="2" charset="0"/>
              <a:buChar char="●"/>
            </a:pPr>
            <a:r>
              <a:rPr lang="en-GB" sz="2400" dirty="0">
                <a:latin typeface="Calibri"/>
                <a:cs typeface="Calibri"/>
              </a:rPr>
              <a:t>It works by order of preference. On the ballot paper, there may be many candidates. With PR-STV, the voter is asked to rank them in order of preference starting with their most desired candidate with the number 1.</a:t>
            </a:r>
          </a:p>
          <a:p>
            <a:pPr marL="404495" indent="-404495">
              <a:spcAft>
                <a:spcPts val="1200"/>
              </a:spcAft>
              <a:buClr>
                <a:srgbClr val="369791"/>
              </a:buClr>
              <a:buSzPct val="100000"/>
              <a:buFont typeface="Helvetica" pitchFamily="2" charset="0"/>
              <a:buChar char="●"/>
            </a:pPr>
            <a:r>
              <a:rPr lang="en-GB" sz="2400" dirty="0">
                <a:latin typeface="Calibri"/>
                <a:cs typeface="Calibri"/>
              </a:rPr>
              <a:t>The voter then may wish to number the candidates from most favourable to least favourable, 1 being the best option, 2 being your second-best option, and so on. </a:t>
            </a:r>
            <a:endParaRPr lang="en-US" sz="2400" dirty="0">
              <a:latin typeface="Calibri"/>
              <a:cs typeface="Calibri"/>
            </a:endParaRP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10696"/>
            <a:ext cx="10203649" cy="106378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dirty="0">
                <a:latin typeface="Calibri"/>
                <a:cs typeface="Calibri"/>
              </a:rPr>
              <a:t>Ireland and proportional representation by single transferable vote (PR-STV)</a:t>
            </a:r>
            <a:endParaRPr lang="en-US" dirty="0">
              <a:latin typeface="Calibri"/>
              <a:cs typeface="Calibri"/>
            </a:endParaRPr>
          </a:p>
        </p:txBody>
      </p:sp>
    </p:spTree>
    <p:extLst>
      <p:ext uri="{BB962C8B-B14F-4D97-AF65-F5344CB8AC3E}">
        <p14:creationId xmlns:p14="http://schemas.microsoft.com/office/powerpoint/2010/main" val="12663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5" y="1105691"/>
            <a:ext cx="11229809" cy="4489654"/>
          </a:xfrm>
          <a:prstGeom prst="rect">
            <a:avLst/>
          </a:prstGeom>
        </p:spPr>
        <p:txBody>
          <a:bodyPr vert="horz" wrap="square" lIns="91440" tIns="45720" rIns="91440" bIns="45720" rtlCol="0" anchor="t">
            <a:noAutofit/>
          </a:bodyPr>
          <a:lstStyle/>
          <a:p>
            <a:pPr marL="404495" indent="-404495">
              <a:spcAft>
                <a:spcPts val="1800"/>
              </a:spcAft>
              <a:buClr>
                <a:srgbClr val="369791"/>
              </a:buClr>
              <a:buSzPct val="100000"/>
              <a:buFont typeface="Helvetica" pitchFamily="2" charset="0"/>
              <a:buChar char="●"/>
            </a:pPr>
            <a:r>
              <a:rPr lang="en-GB" sz="2400" dirty="0">
                <a:latin typeface="Calibri"/>
                <a:cs typeface="Calibri"/>
              </a:rPr>
              <a:t>If the voter does wish to only vote for one candidate, then the voter forfeits their </a:t>
            </a:r>
            <a:r>
              <a:rPr lang="en-GB" sz="2400">
                <a:latin typeface="Calibri"/>
                <a:cs typeface="Calibri"/>
              </a:rPr>
              <a:t>single transferable </a:t>
            </a:r>
            <a:r>
              <a:rPr lang="en-GB" sz="2400" dirty="0">
                <a:latin typeface="Calibri"/>
                <a:cs typeface="Calibri"/>
              </a:rPr>
              <a:t>vote.</a:t>
            </a:r>
          </a:p>
          <a:p>
            <a:pPr marL="404495" indent="-404495">
              <a:spcAft>
                <a:spcPts val="1800"/>
              </a:spcAft>
              <a:buClr>
                <a:srgbClr val="369791"/>
              </a:buClr>
              <a:buSzPct val="100000"/>
              <a:buFont typeface="Helvetica" pitchFamily="2" charset="0"/>
              <a:buChar char="●"/>
            </a:pPr>
            <a:r>
              <a:rPr lang="en-GB" sz="2400" dirty="0">
                <a:latin typeface="Calibri"/>
                <a:cs typeface="Calibri"/>
              </a:rPr>
              <a:t>This is because PR-STV works in a way that if the voter’s first choice gets eliminated </a:t>
            </a:r>
            <a:br>
              <a:rPr lang="en-GB" sz="2400" dirty="0">
                <a:latin typeface="Calibri"/>
                <a:cs typeface="Calibri"/>
              </a:rPr>
            </a:br>
            <a:r>
              <a:rPr lang="en-GB" sz="2400" dirty="0">
                <a:latin typeface="Calibri"/>
                <a:cs typeface="Calibri"/>
              </a:rPr>
              <a:t>or gets a surplus of votes guaranteeing the candidate’s seat, then the voter’s vote </a:t>
            </a:r>
            <a:br>
              <a:rPr lang="en-GB" sz="2400" dirty="0">
                <a:latin typeface="Calibri"/>
                <a:cs typeface="Calibri"/>
              </a:rPr>
            </a:br>
            <a:r>
              <a:rPr lang="en-GB" sz="2400" dirty="0">
                <a:latin typeface="Calibri"/>
                <a:cs typeface="Calibri"/>
              </a:rPr>
              <a:t>will automatically go to their second choice on the ballot paper.</a:t>
            </a:r>
          </a:p>
          <a:p>
            <a:pPr marL="404495" indent="-404495">
              <a:spcAft>
                <a:spcPts val="1800"/>
              </a:spcAft>
              <a:buClr>
                <a:srgbClr val="369791"/>
              </a:buClr>
              <a:buSzPct val="100000"/>
              <a:buFont typeface="Helvetica" pitchFamily="2" charset="0"/>
              <a:buChar char="●"/>
            </a:pPr>
            <a:r>
              <a:rPr lang="en-GB" sz="2400" dirty="0">
                <a:latin typeface="Calibri"/>
                <a:cs typeface="Calibri"/>
              </a:rPr>
              <a:t>PR-STV is essentially a way to ensure that the voter can guarantee that their </a:t>
            </a:r>
            <a:br>
              <a:rPr lang="en-GB" sz="2400" dirty="0">
                <a:latin typeface="Calibri"/>
                <a:cs typeface="Calibri"/>
              </a:rPr>
            </a:br>
            <a:r>
              <a:rPr lang="en-GB" sz="2400" dirty="0">
                <a:latin typeface="Calibri"/>
                <a:cs typeface="Calibri"/>
              </a:rPr>
              <a:t>vote would in some way be used, not wasted, although not necessarily for their </a:t>
            </a:r>
            <a:br>
              <a:rPr lang="en-GB" sz="2400" dirty="0">
                <a:latin typeface="Calibri"/>
                <a:cs typeface="Calibri"/>
              </a:rPr>
            </a:br>
            <a:r>
              <a:rPr lang="en-GB" sz="2400" dirty="0">
                <a:latin typeface="Calibri"/>
                <a:cs typeface="Calibri"/>
              </a:rPr>
              <a:t>first-choice candidate. </a:t>
            </a:r>
          </a:p>
          <a:p>
            <a:pPr marL="404495" indent="-404495">
              <a:spcAft>
                <a:spcPts val="1800"/>
              </a:spcAft>
              <a:buClr>
                <a:srgbClr val="369791"/>
              </a:buClr>
              <a:buSzPct val="100000"/>
              <a:buFont typeface="Helvetica" pitchFamily="2" charset="0"/>
              <a:buChar char="●"/>
            </a:pPr>
            <a:r>
              <a:rPr lang="en-GB" sz="2400" dirty="0">
                <a:latin typeface="Calibri"/>
                <a:cs typeface="Calibri"/>
              </a:rPr>
              <a:t>PR-STV is not just used in general elections, but also in local elections, European elections and Presidential elections.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PR-STV in Ireland</a:t>
            </a:r>
            <a:endParaRPr lang="en-US">
              <a:latin typeface="Calibri"/>
              <a:cs typeface="Calibri"/>
            </a:endParaRPr>
          </a:p>
        </p:txBody>
      </p:sp>
    </p:spTree>
    <p:extLst>
      <p:ext uri="{BB962C8B-B14F-4D97-AF65-F5344CB8AC3E}">
        <p14:creationId xmlns:p14="http://schemas.microsoft.com/office/powerpoint/2010/main" val="180135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5" y="1043277"/>
            <a:ext cx="4905117" cy="4651886"/>
          </a:xfrm>
          <a:prstGeom prst="rect">
            <a:avLst/>
          </a:prstGeom>
        </p:spPr>
        <p:txBody>
          <a:bodyPr vert="horz" wrap="square" lIns="91440" tIns="45720" rIns="91440" bIns="45720" rtlCol="0" anchor="t">
            <a:noAutofit/>
          </a:bodyPr>
          <a:lstStyle/>
          <a:p>
            <a:pPr marL="404495" indent="-404495">
              <a:spcAft>
                <a:spcPts val="1800"/>
              </a:spcAft>
              <a:buClr>
                <a:srgbClr val="369791"/>
              </a:buClr>
              <a:buSzPct val="100000"/>
              <a:buFont typeface="Helvetica" pitchFamily="2" charset="0"/>
              <a:buChar char="●"/>
            </a:pPr>
            <a:r>
              <a:rPr lang="en-GB" sz="2400" dirty="0">
                <a:latin typeface="Calibri"/>
                <a:cs typeface="Calibri"/>
              </a:rPr>
              <a:t>Ireland has a multi-party system in place, with each party shifting in popularity in every election.</a:t>
            </a:r>
          </a:p>
          <a:p>
            <a:pPr marL="404495" indent="-404495">
              <a:spcAft>
                <a:spcPts val="1800"/>
              </a:spcAft>
              <a:buClr>
                <a:srgbClr val="369791"/>
              </a:buClr>
              <a:buSzPct val="100000"/>
              <a:buFont typeface="Helvetica" pitchFamily="2" charset="0"/>
              <a:buChar char="●"/>
            </a:pPr>
            <a:r>
              <a:rPr lang="en-GB" sz="2400" dirty="0">
                <a:latin typeface="Calibri"/>
                <a:cs typeface="Calibri"/>
              </a:rPr>
              <a:t>However, the two major parties in Ireland are traditionally Fianna </a:t>
            </a:r>
            <a:r>
              <a:rPr lang="en-GB" sz="2400" dirty="0" err="1">
                <a:latin typeface="Calibri"/>
                <a:cs typeface="Calibri"/>
              </a:rPr>
              <a:t>Fáil</a:t>
            </a:r>
            <a:r>
              <a:rPr lang="en-GB" sz="2400" dirty="0">
                <a:latin typeface="Calibri"/>
                <a:cs typeface="Calibri"/>
              </a:rPr>
              <a:t> and Fine Gael. </a:t>
            </a:r>
          </a:p>
          <a:p>
            <a:pPr marL="404495" indent="-404495">
              <a:spcAft>
                <a:spcPts val="1800"/>
              </a:spcAft>
              <a:buClr>
                <a:srgbClr val="369791"/>
              </a:buClr>
              <a:buSzPct val="100000"/>
              <a:buFont typeface="Helvetica" pitchFamily="2" charset="0"/>
              <a:buChar char="●"/>
            </a:pPr>
            <a:r>
              <a:rPr lang="en-GB" sz="2400" dirty="0">
                <a:latin typeface="Calibri"/>
                <a:cs typeface="Calibri"/>
              </a:rPr>
              <a:t>This was changed in the 2020 election, when the historically opposition party Sinn Féin gained in popularity and won the second highest number of seats.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Parties of Ireland</a:t>
            </a:r>
            <a:r>
              <a:rPr lang="en-GB" dirty="0">
                <a:latin typeface="Calibri"/>
                <a:cs typeface="Calibri"/>
              </a:rPr>
              <a:t> </a:t>
            </a:r>
            <a:endParaRPr lang="en-US">
              <a:latin typeface="Calibri"/>
              <a:cs typeface="Calibri"/>
            </a:endParaRPr>
          </a:p>
        </p:txBody>
      </p:sp>
      <p:pic>
        <p:nvPicPr>
          <p:cNvPr id="6" name="Content Placeholder 3">
            <a:extLst>
              <a:ext uri="{FF2B5EF4-FFF2-40B4-BE49-F238E27FC236}">
                <a16:creationId xmlns:a16="http://schemas.microsoft.com/office/drawing/2014/main" id="{6D0A810A-5535-4970-802A-7CEAB32C9B62}"/>
              </a:ext>
            </a:extLst>
          </p:cNvPr>
          <p:cNvPicPr>
            <a:picLocks noChangeAspect="1"/>
          </p:cNvPicPr>
          <p:nvPr/>
        </p:nvPicPr>
        <p:blipFill>
          <a:blip r:embed="rId3"/>
          <a:stretch>
            <a:fillRect/>
          </a:stretch>
        </p:blipFill>
        <p:spPr>
          <a:xfrm>
            <a:off x="6096000" y="524142"/>
            <a:ext cx="5611786" cy="4891647"/>
          </a:xfrm>
          <a:prstGeom prst="rect">
            <a:avLst/>
          </a:prstGeom>
          <a:effectLst/>
        </p:spPr>
      </p:pic>
    </p:spTree>
    <p:extLst>
      <p:ext uri="{BB962C8B-B14F-4D97-AF65-F5344CB8AC3E}">
        <p14:creationId xmlns:p14="http://schemas.microsoft.com/office/powerpoint/2010/main" val="396314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latin typeface="Calibri"/>
                <a:cs typeface="Calibri"/>
              </a:rPr>
              <a:t>Task</a:t>
            </a:r>
          </a:p>
        </p:txBody>
      </p:sp>
      <p:sp>
        <p:nvSpPr>
          <p:cNvPr id="3" name="TextBox 2">
            <a:extLst>
              <a:ext uri="{FF2B5EF4-FFF2-40B4-BE49-F238E27FC236}">
                <a16:creationId xmlns:a16="http://schemas.microsoft.com/office/drawing/2014/main" id="{B907BD5C-A6B0-9F45-B9C0-0A59D4D923B1}"/>
              </a:ext>
            </a:extLst>
          </p:cNvPr>
          <p:cNvSpPr txBox="1"/>
          <p:nvPr/>
        </p:nvSpPr>
        <p:spPr>
          <a:xfrm>
            <a:off x="544939" y="1208270"/>
            <a:ext cx="3277359" cy="2334651"/>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spcAft>
                <a:spcPts val="1800"/>
              </a:spcAft>
              <a:buClr>
                <a:schemeClr val="bg1"/>
              </a:buClr>
              <a:buSzPct val="100000"/>
            </a:pPr>
            <a:r>
              <a:rPr lang="en-GB" sz="2400" dirty="0">
                <a:solidFill>
                  <a:schemeClr val="bg1"/>
                </a:solidFill>
                <a:latin typeface="Calibri"/>
                <a:cs typeface="Calibri"/>
              </a:rPr>
              <a:t>Create a mind map about voting.</a:t>
            </a:r>
            <a:endParaRPr lang="en-US" sz="2400">
              <a:solidFill>
                <a:schemeClr val="bg1"/>
              </a:solidFill>
              <a:cs typeface="Calibri"/>
            </a:endParaRPr>
          </a:p>
          <a:p>
            <a:pPr>
              <a:spcAft>
                <a:spcPts val="1800"/>
              </a:spcAft>
              <a:buClr>
                <a:schemeClr val="bg1"/>
              </a:buClr>
              <a:buSzPct val="100000"/>
            </a:pPr>
            <a:r>
              <a:rPr lang="en-GB" sz="2400" dirty="0">
                <a:solidFill>
                  <a:schemeClr val="bg1"/>
                </a:solidFill>
                <a:latin typeface="Calibri"/>
                <a:cs typeface="Calibri"/>
              </a:rPr>
              <a:t>Use these questions to help you complete this.</a:t>
            </a:r>
          </a:p>
        </p:txBody>
      </p:sp>
      <p:sp>
        <p:nvSpPr>
          <p:cNvPr id="12" name="Oval 11">
            <a:extLst>
              <a:ext uri="{FF2B5EF4-FFF2-40B4-BE49-F238E27FC236}">
                <a16:creationId xmlns:a16="http://schemas.microsoft.com/office/drawing/2014/main" id="{40EF529B-D15A-C040-87CE-B6321C835352}"/>
              </a:ext>
            </a:extLst>
          </p:cNvPr>
          <p:cNvSpPr/>
          <p:nvPr/>
        </p:nvSpPr>
        <p:spPr>
          <a:xfrm>
            <a:off x="9183329" y="3876665"/>
            <a:ext cx="2816942"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When, </a:t>
            </a:r>
            <a:br>
              <a:rPr lang="en-US" sz="2400" dirty="0"/>
            </a:br>
            <a:r>
              <a:rPr lang="en-US" sz="2400" dirty="0">
                <a:solidFill>
                  <a:schemeClr val="tx1"/>
                </a:solidFill>
              </a:rPr>
              <a:t>where, how</a:t>
            </a:r>
            <a:endParaRPr lang="en-US" sz="2400" dirty="0">
              <a:solidFill>
                <a:schemeClr val="tx1"/>
              </a:solidFill>
              <a:cs typeface="Calibri"/>
            </a:endParaRPr>
          </a:p>
        </p:txBody>
      </p:sp>
      <p:sp>
        <p:nvSpPr>
          <p:cNvPr id="13" name="Oval 12">
            <a:extLst>
              <a:ext uri="{FF2B5EF4-FFF2-40B4-BE49-F238E27FC236}">
                <a16:creationId xmlns:a16="http://schemas.microsoft.com/office/drawing/2014/main" id="{61096A30-A4D2-6F48-BA6E-6F00ABA66624}"/>
              </a:ext>
            </a:extLst>
          </p:cNvPr>
          <p:cNvSpPr/>
          <p:nvPr/>
        </p:nvSpPr>
        <p:spPr>
          <a:xfrm>
            <a:off x="4312625" y="606414"/>
            <a:ext cx="2816942"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Why voting matters</a:t>
            </a:r>
            <a:endParaRPr lang="en-US" sz="2400" dirty="0">
              <a:solidFill>
                <a:schemeClr val="tx1"/>
              </a:solidFill>
              <a:cs typeface="Calibri"/>
            </a:endParaRPr>
          </a:p>
        </p:txBody>
      </p:sp>
      <p:sp>
        <p:nvSpPr>
          <p:cNvPr id="14" name="TextBox 13">
            <a:extLst>
              <a:ext uri="{FF2B5EF4-FFF2-40B4-BE49-F238E27FC236}">
                <a16:creationId xmlns:a16="http://schemas.microsoft.com/office/drawing/2014/main" id="{BC7CB737-BC87-D94A-88E1-8F7562DDDF4B}"/>
              </a:ext>
            </a:extLst>
          </p:cNvPr>
          <p:cNvSpPr txBox="1"/>
          <p:nvPr/>
        </p:nvSpPr>
        <p:spPr>
          <a:xfrm>
            <a:off x="6593711" y="2587741"/>
            <a:ext cx="2663363" cy="1002891"/>
          </a:xfrm>
          <a:prstGeom prst="rect">
            <a:avLst/>
          </a:prstGeom>
          <a:ln>
            <a:solidFill>
              <a:schemeClr val="tx1"/>
            </a:solidFill>
          </a:ln>
        </p:spPr>
        <p:txBody>
          <a:bodyPr vert="horz" wrap="square" lIns="91440" tIns="45720" rIns="91440" bIns="45720" rtlCol="0" anchor="ctr">
            <a:normAutofit/>
          </a:bodyPr>
          <a:lstStyle/>
          <a:p>
            <a:pPr marL="0" indent="0" algn="ctr">
              <a:buClr>
                <a:srgbClr val="3F3153"/>
              </a:buClr>
              <a:buSzPct val="80000"/>
              <a:buFont typeface="Helvetica" pitchFamily="2" charset="0"/>
              <a:buNone/>
            </a:pPr>
            <a:r>
              <a:rPr lang="en-US" sz="4000" b="0" i="0" dirty="0">
                <a:latin typeface="Calibri"/>
                <a:cs typeface="Calibri"/>
              </a:rPr>
              <a:t>Voting</a:t>
            </a:r>
          </a:p>
        </p:txBody>
      </p:sp>
      <p:pic>
        <p:nvPicPr>
          <p:cNvPr id="17" name="Graphic 16" descr="Rating 3 Star outline">
            <a:extLst>
              <a:ext uri="{FF2B5EF4-FFF2-40B4-BE49-F238E27FC236}">
                <a16:creationId xmlns:a16="http://schemas.microsoft.com/office/drawing/2014/main" id="{F61C7BDD-2DF5-5241-B25C-910A5B065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8192" y="3464241"/>
            <a:ext cx="914400" cy="914400"/>
          </a:xfrm>
          <a:prstGeom prst="rect">
            <a:avLst/>
          </a:prstGeom>
        </p:spPr>
      </p:pic>
      <p:sp>
        <p:nvSpPr>
          <p:cNvPr id="19" name="Oval 18">
            <a:extLst>
              <a:ext uri="{FF2B5EF4-FFF2-40B4-BE49-F238E27FC236}">
                <a16:creationId xmlns:a16="http://schemas.microsoft.com/office/drawing/2014/main" id="{8B453A41-E660-BB45-A6B8-0E7A5B18CC07}"/>
              </a:ext>
            </a:extLst>
          </p:cNvPr>
          <p:cNvSpPr/>
          <p:nvPr/>
        </p:nvSpPr>
        <p:spPr>
          <a:xfrm>
            <a:off x="8975082" y="684671"/>
            <a:ext cx="2816942"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Decisions voters make</a:t>
            </a:r>
            <a:endParaRPr lang="en-US" sz="2400" dirty="0">
              <a:solidFill>
                <a:schemeClr val="tx1"/>
              </a:solidFill>
              <a:cs typeface="Calibri"/>
            </a:endParaRPr>
          </a:p>
        </p:txBody>
      </p:sp>
      <p:sp>
        <p:nvSpPr>
          <p:cNvPr id="20" name="Oval 19">
            <a:extLst>
              <a:ext uri="{FF2B5EF4-FFF2-40B4-BE49-F238E27FC236}">
                <a16:creationId xmlns:a16="http://schemas.microsoft.com/office/drawing/2014/main" id="{16FE2A31-0E5E-EE4D-BA8B-82F7A9B63648}"/>
              </a:ext>
            </a:extLst>
          </p:cNvPr>
          <p:cNvSpPr/>
          <p:nvPr/>
        </p:nvSpPr>
        <p:spPr>
          <a:xfrm>
            <a:off x="3736552" y="3820930"/>
            <a:ext cx="2816942"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Who can vote</a:t>
            </a:r>
            <a:endParaRPr lang="en-US" sz="2400" dirty="0">
              <a:solidFill>
                <a:schemeClr val="tx1"/>
              </a:solidFill>
              <a:cs typeface="Calibri"/>
            </a:endParaRPr>
          </a:p>
        </p:txBody>
      </p:sp>
      <p:cxnSp>
        <p:nvCxnSpPr>
          <p:cNvPr id="24" name="Straight Connector 23">
            <a:extLst>
              <a:ext uri="{FF2B5EF4-FFF2-40B4-BE49-F238E27FC236}">
                <a16:creationId xmlns:a16="http://schemas.microsoft.com/office/drawing/2014/main" id="{CF32D90C-3471-1140-B7EC-0553F7FCBA7E}"/>
              </a:ext>
            </a:extLst>
          </p:cNvPr>
          <p:cNvCxnSpPr/>
          <p:nvPr/>
        </p:nvCxnSpPr>
        <p:spPr>
          <a:xfrm flipV="1">
            <a:off x="8686800" y="2020529"/>
            <a:ext cx="496529" cy="56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0EE530-89A3-784B-B25B-C7D189D96B4E}"/>
              </a:ext>
            </a:extLst>
          </p:cNvPr>
          <p:cNvCxnSpPr>
            <a:endCxn id="20" idx="7"/>
          </p:cNvCxnSpPr>
          <p:nvPr/>
        </p:nvCxnSpPr>
        <p:spPr>
          <a:xfrm flipH="1">
            <a:off x="6140962" y="3550774"/>
            <a:ext cx="432790" cy="537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6F1CD3-DAE1-BC45-9B6F-165059FDEA26}"/>
              </a:ext>
            </a:extLst>
          </p:cNvPr>
          <p:cNvCxnSpPr/>
          <p:nvPr/>
        </p:nvCxnSpPr>
        <p:spPr>
          <a:xfrm>
            <a:off x="6414188" y="2304135"/>
            <a:ext cx="253267" cy="283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070041-A61A-434C-BF1E-8D1712188681}"/>
              </a:ext>
            </a:extLst>
          </p:cNvPr>
          <p:cNvCxnSpPr>
            <a:cxnSpLocks/>
          </p:cNvCxnSpPr>
          <p:nvPr/>
        </p:nvCxnSpPr>
        <p:spPr>
          <a:xfrm>
            <a:off x="9257073" y="3590632"/>
            <a:ext cx="800737" cy="368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Graphic 34" descr="Rating 3 Star with solid fill">
            <a:extLst>
              <a:ext uri="{FF2B5EF4-FFF2-40B4-BE49-F238E27FC236}">
                <a16:creationId xmlns:a16="http://schemas.microsoft.com/office/drawing/2014/main" id="{A5293646-5787-4F4A-9175-1E5035EF1C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9850" y="3464241"/>
            <a:ext cx="914400" cy="914400"/>
          </a:xfrm>
          <a:prstGeom prst="rect">
            <a:avLst/>
          </a:prstGeom>
        </p:spPr>
      </p:pic>
      <p:pic>
        <p:nvPicPr>
          <p:cNvPr id="37" name="Graphic 36" descr="Rating 3 Star with solid fill">
            <a:extLst>
              <a:ext uri="{FF2B5EF4-FFF2-40B4-BE49-F238E27FC236}">
                <a16:creationId xmlns:a16="http://schemas.microsoft.com/office/drawing/2014/main" id="{E58BE022-AC11-CA47-83DB-945F80A38D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7801" y="3471615"/>
            <a:ext cx="914400" cy="914400"/>
          </a:xfrm>
          <a:prstGeom prst="rect">
            <a:avLst/>
          </a:prstGeom>
        </p:spPr>
      </p:pic>
    </p:spTree>
    <p:extLst>
      <p:ext uri="{BB962C8B-B14F-4D97-AF65-F5344CB8AC3E}">
        <p14:creationId xmlns:p14="http://schemas.microsoft.com/office/powerpoint/2010/main" val="300254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6" y="1173727"/>
            <a:ext cx="5067349" cy="4242062"/>
          </a:xfrm>
          <a:prstGeom prst="rect">
            <a:avLst/>
          </a:prstGeom>
        </p:spPr>
        <p:txBody>
          <a:bodyPr vert="horz" wrap="square" lIns="91440" tIns="45720" rIns="91440" bIns="45720" rtlCol="0" anchor="t">
            <a:noAutofit/>
          </a:bodyPr>
          <a:lstStyle/>
          <a:p>
            <a:pPr marL="404495" indent="-404495">
              <a:spcAft>
                <a:spcPts val="1800"/>
              </a:spcAft>
              <a:buClr>
                <a:srgbClr val="369791"/>
              </a:buClr>
              <a:buSzPct val="100000"/>
              <a:buFont typeface="Helvetica" pitchFamily="2" charset="0"/>
              <a:buChar char="●"/>
            </a:pPr>
            <a:r>
              <a:rPr lang="en-GB" sz="2400" dirty="0">
                <a:latin typeface="Calibri"/>
                <a:cs typeface="Calibri"/>
              </a:rPr>
              <a:t>A politician’s clinic, like a doctor’s clinic, is where the public can arrange to have consultations </a:t>
            </a:r>
            <a:br>
              <a:rPr lang="en-GB" sz="2400" dirty="0">
                <a:latin typeface="Calibri"/>
                <a:cs typeface="Calibri"/>
              </a:rPr>
            </a:br>
            <a:r>
              <a:rPr lang="en-GB" sz="2400" dirty="0">
                <a:latin typeface="Calibri"/>
                <a:cs typeface="Calibri"/>
              </a:rPr>
              <a:t>with their local TDs. </a:t>
            </a:r>
          </a:p>
          <a:p>
            <a:pPr marL="404495" indent="-404495">
              <a:spcAft>
                <a:spcPts val="1800"/>
              </a:spcAft>
              <a:buClr>
                <a:srgbClr val="369791"/>
              </a:buClr>
              <a:buSzPct val="100000"/>
              <a:buFont typeface="Helvetica" pitchFamily="2" charset="0"/>
              <a:buChar char="●"/>
            </a:pPr>
            <a:r>
              <a:rPr lang="en-GB" sz="2400" dirty="0">
                <a:latin typeface="Calibri"/>
                <a:cs typeface="Calibri"/>
              </a:rPr>
              <a:t>The purpose of a politician’s clinic is so the TD can meet with their local constituents and talk about local issues or larger issues relating to the party or government.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latin typeface="Calibri"/>
                <a:cs typeface="Calibri"/>
              </a:rPr>
              <a:t>Politician’s clinic </a:t>
            </a:r>
          </a:p>
        </p:txBody>
      </p:sp>
      <p:pic>
        <p:nvPicPr>
          <p:cNvPr id="6" name="Picture 5" descr="Business handshake">
            <a:extLst>
              <a:ext uri="{FF2B5EF4-FFF2-40B4-BE49-F238E27FC236}">
                <a16:creationId xmlns:a16="http://schemas.microsoft.com/office/drawing/2014/main" id="{0B8FF177-2A66-8B48-B823-8293A30560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8293" y="0"/>
            <a:ext cx="6173707" cy="4114800"/>
          </a:xfrm>
          <a:prstGeom prst="rect">
            <a:avLst/>
          </a:prstGeom>
        </p:spPr>
      </p:pic>
    </p:spTree>
    <p:extLst>
      <p:ext uri="{BB962C8B-B14F-4D97-AF65-F5344CB8AC3E}">
        <p14:creationId xmlns:p14="http://schemas.microsoft.com/office/powerpoint/2010/main" val="16418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sz="4000" dirty="0">
                <a:latin typeface="Calibri"/>
                <a:cs typeface="Calibri"/>
              </a:rPr>
              <a:t>Politician’s clinic – task</a:t>
            </a:r>
            <a:endParaRPr lang="en-US">
              <a:latin typeface="Calibri"/>
              <a:cs typeface="Calibri"/>
            </a:endParaRPr>
          </a:p>
        </p:txBody>
      </p:sp>
      <p:graphicFrame>
        <p:nvGraphicFramePr>
          <p:cNvPr id="6" name="Content Placeholder 2">
            <a:extLst>
              <a:ext uri="{FF2B5EF4-FFF2-40B4-BE49-F238E27FC236}">
                <a16:creationId xmlns:a16="http://schemas.microsoft.com/office/drawing/2014/main" id="{E1A6D9AD-69DF-4632-BE72-00F1AA2B6D80}"/>
              </a:ext>
            </a:extLst>
          </p:cNvPr>
          <p:cNvGraphicFramePr>
            <a:graphicFrameLocks/>
          </p:cNvGraphicFramePr>
          <p:nvPr>
            <p:extLst>
              <p:ext uri="{D42A27DB-BD31-4B8C-83A1-F6EECF244321}">
                <p14:modId xmlns:p14="http://schemas.microsoft.com/office/powerpoint/2010/main" val="3294459595"/>
              </p:ext>
            </p:extLst>
          </p:nvPr>
        </p:nvGraphicFramePr>
        <p:xfrm>
          <a:off x="1404139" y="1110817"/>
          <a:ext cx="9406428" cy="4257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697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latin typeface="Calibri"/>
                <a:cs typeface="Calibri"/>
              </a:rPr>
              <a:t>Learning intentions</a:t>
            </a:r>
          </a:p>
        </p:txBody>
      </p:sp>
      <p:graphicFrame>
        <p:nvGraphicFramePr>
          <p:cNvPr id="6" name="Content Placeholder 2">
            <a:extLst>
              <a:ext uri="{FF2B5EF4-FFF2-40B4-BE49-F238E27FC236}">
                <a16:creationId xmlns:a16="http://schemas.microsoft.com/office/drawing/2014/main" id="{2B5F4A50-B818-499A-85BE-5957941E3354}"/>
              </a:ext>
            </a:extLst>
          </p:cNvPr>
          <p:cNvGraphicFramePr>
            <a:graphicFrameLocks/>
          </p:cNvGraphicFramePr>
          <p:nvPr>
            <p:extLst>
              <p:ext uri="{D42A27DB-BD31-4B8C-83A1-F6EECF244321}">
                <p14:modId xmlns:p14="http://schemas.microsoft.com/office/powerpoint/2010/main" val="2073768131"/>
              </p:ext>
            </p:extLst>
          </p:nvPr>
        </p:nvGraphicFramePr>
        <p:xfrm>
          <a:off x="523567" y="1318521"/>
          <a:ext cx="11216148" cy="4020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7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63294" y="1173727"/>
            <a:ext cx="7751557" cy="4242062"/>
          </a:xfrm>
          <a:prstGeom prst="rect">
            <a:avLst/>
          </a:prstGeom>
        </p:spPr>
        <p:txBody>
          <a:bodyPr vert="horz" wrap="square" lIns="91440" tIns="45720" rIns="91440" bIns="45720" rtlCol="0" anchor="t">
            <a:noAutofit/>
          </a:bodyPr>
          <a:lstStyle/>
          <a:p>
            <a:pPr marL="404495" indent="-404495">
              <a:spcAft>
                <a:spcPts val="1800"/>
              </a:spcAft>
              <a:buClr>
                <a:srgbClr val="369791"/>
              </a:buClr>
              <a:buSzPct val="100000"/>
              <a:buFont typeface="Helvetica" pitchFamily="2" charset="0"/>
              <a:buChar char="●"/>
            </a:pPr>
            <a:r>
              <a:rPr lang="en-GB" sz="2400" dirty="0">
                <a:latin typeface="Calibri"/>
                <a:cs typeface="Calibri"/>
              </a:rPr>
              <a:t>Voting is a process whereby each member of a group of individuals are given the opportunity to make a choice based on their personal opinion.</a:t>
            </a:r>
          </a:p>
          <a:p>
            <a:pPr marL="404495" indent="-404495">
              <a:spcAft>
                <a:spcPts val="1800"/>
              </a:spcAft>
              <a:buClr>
                <a:srgbClr val="369791"/>
              </a:buClr>
              <a:buSzPct val="100000"/>
              <a:buFont typeface="Helvetica" pitchFamily="2" charset="0"/>
              <a:buChar char="●"/>
            </a:pPr>
            <a:r>
              <a:rPr lang="en-GB" sz="2400" dirty="0">
                <a:latin typeface="Calibri"/>
                <a:cs typeface="Calibri"/>
              </a:rPr>
              <a:t>It allows those with differing opinions to come together fairly and ultimately, the most popular opinion wins. </a:t>
            </a:r>
          </a:p>
          <a:p>
            <a:pPr marL="404495" indent="-404495">
              <a:spcAft>
                <a:spcPts val="1800"/>
              </a:spcAft>
              <a:buClr>
                <a:srgbClr val="369791"/>
              </a:buClr>
              <a:buSzPct val="100000"/>
              <a:buFont typeface="Helvetica" pitchFamily="2" charset="0"/>
              <a:buChar char="●"/>
            </a:pPr>
            <a:r>
              <a:rPr lang="en-GB" sz="2400" dirty="0">
                <a:latin typeface="Calibri"/>
                <a:cs typeface="Calibri"/>
              </a:rPr>
              <a:t>Voting is also the core fundamental concept underlying democracy. </a:t>
            </a:r>
          </a:p>
          <a:p>
            <a:pPr marL="404495" indent="-404495">
              <a:spcAft>
                <a:spcPts val="1800"/>
              </a:spcAft>
              <a:buClr>
                <a:srgbClr val="369791"/>
              </a:buClr>
              <a:buSzPct val="100000"/>
              <a:buFont typeface="Helvetica" pitchFamily="2" charset="0"/>
              <a:buChar char="●"/>
            </a:pPr>
            <a:r>
              <a:rPr lang="en-GB" sz="2400" dirty="0">
                <a:latin typeface="Calibri"/>
                <a:cs typeface="Calibri"/>
              </a:rPr>
              <a:t>Democracy is a system of government where the people vote who they want to represent them. It is a fair system.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sz="4000" b="1" dirty="0">
                <a:latin typeface="Calibri"/>
                <a:cs typeface="Calibri"/>
              </a:rPr>
              <a:t>What is a vote?</a:t>
            </a:r>
            <a:endParaRPr lang="en-US">
              <a:latin typeface="Calibri"/>
              <a:cs typeface="Calibri"/>
            </a:endParaRPr>
          </a:p>
        </p:txBody>
      </p:sp>
      <p:pic>
        <p:nvPicPr>
          <p:cNvPr id="6" name="Graphic 5" descr="Checkmark with solid fill">
            <a:extLst>
              <a:ext uri="{FF2B5EF4-FFF2-40B4-BE49-F238E27FC236}">
                <a16:creationId xmlns:a16="http://schemas.microsoft.com/office/drawing/2014/main" id="{044C154B-5E6B-4E46-AF82-7026DCA6D7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6377" y="1725105"/>
            <a:ext cx="2643963" cy="2643963"/>
          </a:xfrm>
          <a:prstGeom prst="rect">
            <a:avLst/>
          </a:prstGeom>
        </p:spPr>
      </p:pic>
    </p:spTree>
    <p:extLst>
      <p:ext uri="{BB962C8B-B14F-4D97-AF65-F5344CB8AC3E}">
        <p14:creationId xmlns:p14="http://schemas.microsoft.com/office/powerpoint/2010/main" val="145335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5376800" y="1210955"/>
            <a:ext cx="6281711" cy="4439265"/>
          </a:xfrm>
          <a:prstGeom prst="rect">
            <a:avLst/>
          </a:prstGeom>
        </p:spPr>
        <p:txBody>
          <a:bodyPr vert="horz" wrap="square" lIns="91440" tIns="45720" rIns="91440" bIns="45720" rtlCol="0" anchor="t">
            <a:noAutofit/>
          </a:bodyPr>
          <a:lstStyle/>
          <a:p>
            <a:pPr>
              <a:spcAft>
                <a:spcPts val="1200"/>
              </a:spcAft>
              <a:buClr>
                <a:srgbClr val="369791"/>
              </a:buClr>
              <a:buSzPct val="100000"/>
            </a:pPr>
            <a:r>
              <a:rPr lang="en-GB" sz="2400" dirty="0">
                <a:latin typeface="Calibri"/>
                <a:cs typeface="Calibri"/>
              </a:rPr>
              <a:t>In general, there are </a:t>
            </a:r>
            <a:r>
              <a:rPr lang="en-GB" sz="2400" b="1" dirty="0">
                <a:latin typeface="Calibri"/>
                <a:cs typeface="Calibri"/>
              </a:rPr>
              <a:t>two instances </a:t>
            </a:r>
            <a:r>
              <a:rPr lang="en-GB" sz="2400" dirty="0">
                <a:latin typeface="Calibri"/>
                <a:cs typeface="Calibri"/>
              </a:rPr>
              <a:t>in which people would vote in Ireland: </a:t>
            </a:r>
          </a:p>
          <a:p>
            <a:pPr marL="457200" indent="-457200">
              <a:spcAft>
                <a:spcPts val="1200"/>
              </a:spcAft>
              <a:buClr>
                <a:srgbClr val="369791"/>
              </a:buClr>
              <a:buSzPct val="100000"/>
              <a:buFont typeface="+mj-lt"/>
              <a:buAutoNum type="arabicPeriod"/>
            </a:pPr>
            <a:r>
              <a:rPr lang="en-GB" sz="2400" dirty="0">
                <a:latin typeface="Calibri"/>
                <a:cs typeface="Calibri"/>
              </a:rPr>
              <a:t>Electoral voting </a:t>
            </a:r>
          </a:p>
          <a:p>
            <a:pPr marL="457200" indent="-457200">
              <a:spcAft>
                <a:spcPts val="2400"/>
              </a:spcAft>
              <a:buClr>
                <a:srgbClr val="369791"/>
              </a:buClr>
              <a:buSzPct val="100000"/>
              <a:buFont typeface="+mj-lt"/>
              <a:buAutoNum type="arabicPeriod"/>
            </a:pPr>
            <a:r>
              <a:rPr lang="en-GB" sz="2400" dirty="0">
                <a:latin typeface="Calibri"/>
                <a:cs typeface="Calibri"/>
              </a:rPr>
              <a:t>In a referendum</a:t>
            </a:r>
          </a:p>
          <a:p>
            <a:pPr>
              <a:spcAft>
                <a:spcPts val="1200"/>
              </a:spcAft>
              <a:buClr>
                <a:srgbClr val="369791"/>
              </a:buClr>
              <a:buSzPct val="100000"/>
            </a:pPr>
            <a:r>
              <a:rPr lang="en-GB" sz="2400" dirty="0">
                <a:latin typeface="Calibri"/>
                <a:cs typeface="Calibri"/>
              </a:rPr>
              <a:t>The</a:t>
            </a:r>
            <a:r>
              <a:rPr lang="en-GB" sz="2400" b="1" dirty="0">
                <a:latin typeface="Calibri"/>
                <a:cs typeface="Calibri"/>
              </a:rPr>
              <a:t> three conditions </a:t>
            </a:r>
            <a:r>
              <a:rPr lang="en-GB" sz="2400" dirty="0">
                <a:latin typeface="Calibri"/>
                <a:cs typeface="Calibri"/>
              </a:rPr>
              <a:t>for voting in Ireland:</a:t>
            </a:r>
          </a:p>
          <a:p>
            <a:pPr marL="457200" indent="-457200">
              <a:spcAft>
                <a:spcPts val="1200"/>
              </a:spcAft>
              <a:buClr>
                <a:srgbClr val="369791"/>
              </a:buClr>
              <a:buSzPct val="100000"/>
              <a:buFont typeface="+mj-lt"/>
              <a:buAutoNum type="arabicPeriod"/>
            </a:pPr>
            <a:r>
              <a:rPr lang="en-GB" sz="2400" dirty="0">
                <a:latin typeface="Calibri"/>
                <a:cs typeface="Calibri"/>
              </a:rPr>
              <a:t>You must be over 18 years old</a:t>
            </a:r>
          </a:p>
          <a:p>
            <a:pPr marL="457200" indent="-457200">
              <a:spcAft>
                <a:spcPts val="1200"/>
              </a:spcAft>
              <a:buClr>
                <a:srgbClr val="369791"/>
              </a:buClr>
              <a:buSzPct val="100000"/>
              <a:buFont typeface="+mj-lt"/>
              <a:buAutoNum type="arabicPeriod"/>
            </a:pPr>
            <a:r>
              <a:rPr lang="en-GB" sz="2400" dirty="0">
                <a:latin typeface="Calibri"/>
                <a:cs typeface="Calibri"/>
              </a:rPr>
              <a:t>You must be a resident of Ireland</a:t>
            </a:r>
          </a:p>
          <a:p>
            <a:pPr marL="457200" indent="-457200">
              <a:spcAft>
                <a:spcPts val="1200"/>
              </a:spcAft>
              <a:buClr>
                <a:srgbClr val="369791"/>
              </a:buClr>
              <a:buSzPct val="100000"/>
              <a:buFont typeface="+mj-lt"/>
              <a:buAutoNum type="arabicPeriod"/>
            </a:pPr>
            <a:r>
              <a:rPr lang="en-GB" sz="2400" dirty="0">
                <a:latin typeface="Calibri"/>
                <a:cs typeface="Calibri"/>
              </a:rPr>
              <a:t>You must be registered to vote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5363194" y="358110"/>
            <a:ext cx="11019294" cy="64393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Rules for voting in Ireland</a:t>
            </a:r>
            <a:r>
              <a:rPr lang="en-GB" dirty="0">
                <a:latin typeface="Calibri"/>
                <a:cs typeface="Calibri"/>
              </a:rPr>
              <a:t> </a:t>
            </a:r>
            <a:endParaRPr lang="en-US">
              <a:latin typeface="Calibri"/>
              <a:cs typeface="Calibri"/>
            </a:endParaRPr>
          </a:p>
        </p:txBody>
      </p:sp>
      <p:pic>
        <p:nvPicPr>
          <p:cNvPr id="7" name="Picture 6" descr="A hand holding a piece of paper&#10;&#10;Description automatically generated with medium confidence">
            <a:extLst>
              <a:ext uri="{FF2B5EF4-FFF2-40B4-BE49-F238E27FC236}">
                <a16:creationId xmlns:a16="http://schemas.microsoft.com/office/drawing/2014/main" id="{CBBDCF8A-42C6-D942-9633-B61E879869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875134" cy="3858079"/>
          </a:xfrm>
          <a:prstGeom prst="rect">
            <a:avLst/>
          </a:prstGeom>
        </p:spPr>
      </p:pic>
    </p:spTree>
    <p:extLst>
      <p:ext uri="{BB962C8B-B14F-4D97-AF65-F5344CB8AC3E}">
        <p14:creationId xmlns:p14="http://schemas.microsoft.com/office/powerpoint/2010/main" val="177561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sz="4000" dirty="0">
                <a:latin typeface="Calibri"/>
                <a:cs typeface="Calibri"/>
              </a:rPr>
              <a:t>How to register to vote</a:t>
            </a:r>
            <a:endParaRPr lang="en-US">
              <a:latin typeface="Calibri"/>
              <a:cs typeface="Calibri"/>
            </a:endParaRPr>
          </a:p>
        </p:txBody>
      </p:sp>
      <p:graphicFrame>
        <p:nvGraphicFramePr>
          <p:cNvPr id="6" name="Content Placeholder 2">
            <a:extLst>
              <a:ext uri="{FF2B5EF4-FFF2-40B4-BE49-F238E27FC236}">
                <a16:creationId xmlns:a16="http://schemas.microsoft.com/office/drawing/2014/main" id="{49A02419-D4E5-4384-9DAC-8F637A70720B}"/>
              </a:ext>
            </a:extLst>
          </p:cNvPr>
          <p:cNvGraphicFramePr>
            <a:graphicFrameLocks/>
          </p:cNvGraphicFramePr>
          <p:nvPr>
            <p:extLst>
              <p:ext uri="{D42A27DB-BD31-4B8C-83A1-F6EECF244321}">
                <p14:modId xmlns:p14="http://schemas.microsoft.com/office/powerpoint/2010/main" val="2772007495"/>
              </p:ext>
            </p:extLst>
          </p:nvPr>
        </p:nvGraphicFramePr>
        <p:xfrm>
          <a:off x="610780" y="1095504"/>
          <a:ext cx="11025697" cy="446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73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06136" y="1117017"/>
            <a:ext cx="11475602" cy="4415912"/>
          </a:xfrm>
          <a:prstGeom prst="rect">
            <a:avLst/>
          </a:prstGeom>
        </p:spPr>
        <p:txBody>
          <a:bodyPr vert="horz" wrap="square" lIns="91440" tIns="45720" rIns="91440" bIns="45720" rtlCol="0" anchor="t">
            <a:noAutofit/>
          </a:bodyPr>
          <a:lstStyle/>
          <a:p>
            <a:pPr marL="404495" indent="-404495">
              <a:spcAft>
                <a:spcPts val="1200"/>
              </a:spcAft>
              <a:buClr>
                <a:srgbClr val="369791"/>
              </a:buClr>
              <a:buSzPct val="100000"/>
              <a:buFont typeface="Helvetica" pitchFamily="2" charset="0"/>
              <a:buChar char="●"/>
            </a:pPr>
            <a:r>
              <a:rPr lang="en-GB" sz="2200" dirty="0">
                <a:latin typeface="Calibri"/>
                <a:cs typeface="Calibri"/>
              </a:rPr>
              <a:t>Voting is the foundation to the democratic process and despite its critics, democracy remains the most fair form of government in the world. </a:t>
            </a:r>
          </a:p>
          <a:p>
            <a:pPr marL="404495" indent="-404495">
              <a:spcAft>
                <a:spcPts val="1200"/>
              </a:spcAft>
              <a:buClr>
                <a:srgbClr val="369791"/>
              </a:buClr>
              <a:buSzPct val="100000"/>
              <a:buFont typeface="Helvetica" pitchFamily="2" charset="0"/>
              <a:buChar char="●"/>
            </a:pPr>
            <a:r>
              <a:rPr lang="en-GB" sz="2200" dirty="0">
                <a:latin typeface="Calibri"/>
                <a:cs typeface="Calibri"/>
              </a:rPr>
              <a:t>This typically makes the change of power between governments in democratic countries peaceful, as everyone must respect the decision which is most popular by voters. </a:t>
            </a:r>
          </a:p>
          <a:p>
            <a:pPr marL="404495" indent="-404495">
              <a:spcAft>
                <a:spcPts val="1200"/>
              </a:spcAft>
              <a:buClr>
                <a:srgbClr val="369791"/>
              </a:buClr>
              <a:buSzPct val="100000"/>
              <a:buFont typeface="Helvetica" pitchFamily="2" charset="0"/>
              <a:buChar char="●"/>
            </a:pPr>
            <a:r>
              <a:rPr lang="en-GB" sz="2200" dirty="0">
                <a:latin typeface="Calibri"/>
                <a:cs typeface="Calibri"/>
              </a:rPr>
              <a:t>What makes democracy so popular as a form of government is that opportunity for power change from one party to another happens every few years.</a:t>
            </a:r>
          </a:p>
          <a:p>
            <a:pPr marL="404495" indent="-404495">
              <a:spcAft>
                <a:spcPts val="1200"/>
              </a:spcAft>
              <a:buClr>
                <a:srgbClr val="369791"/>
              </a:buClr>
              <a:buSzPct val="100000"/>
              <a:buFont typeface="Helvetica" pitchFamily="2" charset="0"/>
              <a:buChar char="●"/>
            </a:pPr>
            <a:r>
              <a:rPr lang="en-GB" sz="2200" dirty="0">
                <a:latin typeface="Calibri"/>
                <a:cs typeface="Calibri"/>
              </a:rPr>
              <a:t>General elections are carried out typically every four to seven years, depending on the country. </a:t>
            </a:r>
          </a:p>
          <a:p>
            <a:pPr marL="404495" indent="-404495">
              <a:spcAft>
                <a:spcPts val="1200"/>
              </a:spcAft>
              <a:buClr>
                <a:srgbClr val="369791"/>
              </a:buClr>
              <a:buSzPct val="100000"/>
              <a:buFont typeface="Helvetica" pitchFamily="2" charset="0"/>
              <a:buChar char="●"/>
            </a:pPr>
            <a:r>
              <a:rPr lang="en-GB" sz="2200" dirty="0">
                <a:latin typeface="Calibri"/>
                <a:cs typeface="Calibri"/>
              </a:rPr>
              <a:t>For example, the general election in Ireland is carried out every five years, whereas the US general election is every four years. However, it is important to note there can be exceptions </a:t>
            </a:r>
            <a:br>
              <a:rPr lang="en-GB" sz="2200" dirty="0">
                <a:latin typeface="Calibri"/>
                <a:cs typeface="Calibri"/>
              </a:rPr>
            </a:br>
            <a:r>
              <a:rPr lang="en-GB" sz="2200" dirty="0">
                <a:latin typeface="Calibri"/>
                <a:cs typeface="Calibri"/>
              </a:rPr>
              <a:t>in emergency circumstances, like the sudden collapse of a government, which could result in the calling of a general election. </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04304"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Voting in a general </a:t>
            </a:r>
            <a:r>
              <a:rPr lang="en-GB" dirty="0">
                <a:latin typeface="Calibri"/>
                <a:cs typeface="Calibri"/>
              </a:rPr>
              <a:t>e</a:t>
            </a:r>
            <a:r>
              <a:rPr lang="en-GB" b="1" dirty="0">
                <a:latin typeface="Calibri"/>
                <a:cs typeface="Calibri"/>
              </a:rPr>
              <a:t>lection</a:t>
            </a:r>
            <a:r>
              <a:rPr lang="en-GB" dirty="0">
                <a:latin typeface="Calibri"/>
                <a:cs typeface="Calibri"/>
              </a:rPr>
              <a:t> </a:t>
            </a:r>
            <a:endParaRPr lang="en-US">
              <a:latin typeface="Calibri"/>
              <a:cs typeface="Calibri"/>
            </a:endParaRPr>
          </a:p>
        </p:txBody>
      </p:sp>
    </p:spTree>
    <p:extLst>
      <p:ext uri="{BB962C8B-B14F-4D97-AF65-F5344CB8AC3E}">
        <p14:creationId xmlns:p14="http://schemas.microsoft.com/office/powerpoint/2010/main" val="425133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BD5C-A6B0-9F45-B9C0-0A59D4D923B1}"/>
              </a:ext>
            </a:extLst>
          </p:cNvPr>
          <p:cNvSpPr txBox="1"/>
          <p:nvPr/>
        </p:nvSpPr>
        <p:spPr>
          <a:xfrm>
            <a:off x="406585" y="1047757"/>
            <a:ext cx="11318380" cy="4633797"/>
          </a:xfrm>
          <a:prstGeom prst="rect">
            <a:avLst/>
          </a:prstGeom>
        </p:spPr>
        <p:txBody>
          <a:bodyPr vert="horz" wrap="square" lIns="91440" tIns="45720" rIns="91440" bIns="45720" rtlCol="0" anchor="t">
            <a:noAutofit/>
          </a:bodyPr>
          <a:lstStyle/>
          <a:p>
            <a:pPr marL="404495" indent="-404495">
              <a:spcAft>
                <a:spcPts val="600"/>
              </a:spcAft>
              <a:buClr>
                <a:srgbClr val="369791"/>
              </a:buClr>
              <a:buSzPct val="100000"/>
              <a:buFont typeface="Helvetica" pitchFamily="2" charset="0"/>
              <a:buChar char="●"/>
            </a:pPr>
            <a:r>
              <a:rPr lang="en-GB" sz="2000" dirty="0">
                <a:latin typeface="Calibri"/>
                <a:cs typeface="Calibri"/>
              </a:rPr>
              <a:t>Referendums are another way in which the public vote in Ireland.</a:t>
            </a:r>
          </a:p>
          <a:p>
            <a:pPr marL="404495" indent="-404495">
              <a:spcAft>
                <a:spcPts val="600"/>
              </a:spcAft>
              <a:buClr>
                <a:srgbClr val="369791"/>
              </a:buClr>
              <a:buSzPct val="100000"/>
              <a:buFont typeface="Helvetica" pitchFamily="2" charset="0"/>
              <a:buChar char="●"/>
            </a:pPr>
            <a:r>
              <a:rPr lang="en-GB" sz="2000" dirty="0">
                <a:latin typeface="Calibri"/>
                <a:cs typeface="Calibri"/>
              </a:rPr>
              <a:t>Instead of candidates on the ballot paper, the voters are asked </a:t>
            </a:r>
            <a:br>
              <a:rPr lang="en-GB" sz="2000" dirty="0">
                <a:latin typeface="Calibri"/>
              </a:rPr>
            </a:br>
            <a:r>
              <a:rPr lang="en-GB" sz="2000" dirty="0">
                <a:latin typeface="Calibri"/>
                <a:cs typeface="Calibri"/>
              </a:rPr>
              <a:t>a choice typically either with a yes or no answer on a particular </a:t>
            </a:r>
            <a:br>
              <a:rPr lang="en-GB" sz="2000" dirty="0">
                <a:latin typeface="Calibri"/>
              </a:rPr>
            </a:br>
            <a:r>
              <a:rPr lang="en-GB" sz="2000" dirty="0">
                <a:latin typeface="Calibri"/>
                <a:cs typeface="Calibri"/>
              </a:rPr>
              <a:t>political or social issue.</a:t>
            </a:r>
          </a:p>
          <a:p>
            <a:pPr marL="404495" indent="-404495">
              <a:spcAft>
                <a:spcPts val="600"/>
              </a:spcAft>
              <a:buClr>
                <a:srgbClr val="369791"/>
              </a:buClr>
              <a:buSzPct val="100000"/>
              <a:buFont typeface="Helvetica" pitchFamily="2" charset="0"/>
              <a:buChar char="●"/>
            </a:pPr>
            <a:r>
              <a:rPr lang="en-GB" sz="2000" dirty="0">
                <a:latin typeface="Calibri"/>
                <a:cs typeface="Calibri"/>
              </a:rPr>
              <a:t>Referendums are held in order to change or keep part </a:t>
            </a:r>
            <a:br>
              <a:rPr lang="en-US" sz="2000" dirty="0"/>
            </a:br>
            <a:r>
              <a:rPr lang="en-GB" sz="2000" dirty="0">
                <a:latin typeface="Calibri"/>
                <a:cs typeface="Calibri"/>
              </a:rPr>
              <a:t>of the Constitution (the laws of the country). </a:t>
            </a:r>
          </a:p>
          <a:p>
            <a:pPr marL="404495" indent="-404495">
              <a:spcAft>
                <a:spcPts val="600"/>
              </a:spcAft>
              <a:buClr>
                <a:srgbClr val="369791"/>
              </a:buClr>
              <a:buSzPct val="100000"/>
              <a:buFont typeface="Helvetica" pitchFamily="2" charset="0"/>
              <a:buChar char="●"/>
            </a:pPr>
            <a:r>
              <a:rPr lang="en-GB" sz="2000" dirty="0">
                <a:latin typeface="Calibri"/>
                <a:cs typeface="Calibri"/>
              </a:rPr>
              <a:t>The Irish government cannot amend the Constitution </a:t>
            </a:r>
            <a:br>
              <a:rPr lang="en-GB" sz="2000" dirty="0">
                <a:latin typeface="Calibri"/>
              </a:rPr>
            </a:br>
            <a:r>
              <a:rPr lang="en-GB" sz="2000" dirty="0">
                <a:latin typeface="Calibri"/>
                <a:cs typeface="Calibri"/>
              </a:rPr>
              <a:t>without the consent of the Irish public. </a:t>
            </a:r>
          </a:p>
          <a:p>
            <a:pPr marL="404495" indent="-404495">
              <a:spcAft>
                <a:spcPts val="600"/>
              </a:spcAft>
              <a:buClr>
                <a:srgbClr val="369791"/>
              </a:buClr>
              <a:buSzPct val="100000"/>
              <a:buFont typeface="Helvetica" pitchFamily="2" charset="0"/>
              <a:buChar char="●"/>
            </a:pPr>
            <a:r>
              <a:rPr lang="en-GB" sz="2000" dirty="0">
                <a:latin typeface="Calibri"/>
                <a:cs typeface="Calibri"/>
              </a:rPr>
              <a:t>In order to change the Constitution, it must …</a:t>
            </a:r>
          </a:p>
          <a:p>
            <a:pPr marL="816610" indent="-457200">
              <a:spcAft>
                <a:spcPts val="600"/>
              </a:spcAft>
              <a:buClr>
                <a:srgbClr val="369791"/>
              </a:buClr>
              <a:buSzPct val="100000"/>
              <a:buFont typeface="+mj-lt"/>
              <a:buAutoNum type="arabicPeriod"/>
            </a:pPr>
            <a:r>
              <a:rPr lang="en-GB" sz="2000" dirty="0">
                <a:latin typeface="Calibri"/>
                <a:cs typeface="Calibri"/>
              </a:rPr>
              <a:t>Be passed as a Bill through the </a:t>
            </a:r>
            <a:r>
              <a:rPr lang="en-GB" sz="2000" dirty="0" err="1">
                <a:latin typeface="Calibri"/>
                <a:cs typeface="Calibri"/>
              </a:rPr>
              <a:t>Dáil</a:t>
            </a:r>
            <a:r>
              <a:rPr lang="en-GB" sz="2000" dirty="0">
                <a:latin typeface="Calibri"/>
                <a:cs typeface="Calibri"/>
              </a:rPr>
              <a:t> and the Seanad. </a:t>
            </a:r>
          </a:p>
          <a:p>
            <a:pPr marL="816610" indent="-457200">
              <a:spcAft>
                <a:spcPts val="600"/>
              </a:spcAft>
              <a:buClr>
                <a:srgbClr val="369791"/>
              </a:buClr>
              <a:buSzPct val="100000"/>
              <a:buFont typeface="+mj-lt"/>
              <a:buAutoNum type="arabicPeriod"/>
            </a:pPr>
            <a:r>
              <a:rPr lang="en-GB" sz="2000" dirty="0">
                <a:latin typeface="Calibri"/>
                <a:cs typeface="Calibri"/>
              </a:rPr>
              <a:t>Ministers decide a polling day for the public to make their decision </a:t>
            </a:r>
            <a:br>
              <a:rPr lang="en-GB" sz="2000" dirty="0">
                <a:latin typeface="Calibri"/>
                <a:cs typeface="Calibri"/>
              </a:rPr>
            </a:br>
            <a:r>
              <a:rPr lang="en-GB" sz="2000" dirty="0">
                <a:latin typeface="Calibri"/>
                <a:cs typeface="Calibri"/>
              </a:rPr>
              <a:t>as to whether an article of the Constitution is to be changed or kept. </a:t>
            </a:r>
          </a:p>
          <a:p>
            <a:pPr marL="816610" indent="-457200">
              <a:spcAft>
                <a:spcPts val="1200"/>
              </a:spcAft>
              <a:buClr>
                <a:srgbClr val="369791"/>
              </a:buClr>
              <a:buSzPct val="100000"/>
              <a:buFont typeface="+mj-lt"/>
              <a:buAutoNum type="arabicPeriod"/>
            </a:pPr>
            <a:r>
              <a:rPr lang="en-GB" sz="2000" dirty="0">
                <a:latin typeface="Calibri"/>
                <a:cs typeface="Calibri"/>
              </a:rPr>
              <a:t>The referendum is held and the majority (yes or no) is accepted.</a:t>
            </a:r>
          </a:p>
        </p:txBody>
      </p:sp>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04305" y="335629"/>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GB" b="1" dirty="0">
                <a:latin typeface="Calibri"/>
                <a:cs typeface="Calibri"/>
              </a:rPr>
              <a:t>Voting in referendums</a:t>
            </a:r>
            <a:endParaRPr lang="en-US">
              <a:latin typeface="Calibri"/>
              <a:cs typeface="Calibri"/>
            </a:endParaRPr>
          </a:p>
        </p:txBody>
      </p:sp>
      <p:pic>
        <p:nvPicPr>
          <p:cNvPr id="11" name="Picture 10" descr="A picture containing writing implement, stationary, pen&#10;&#10;Description automatically generated">
            <a:extLst>
              <a:ext uri="{FF2B5EF4-FFF2-40B4-BE49-F238E27FC236}">
                <a16:creationId xmlns:a16="http://schemas.microsoft.com/office/drawing/2014/main" id="{579F84B9-269C-E94C-BF65-7918AB5AC1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51363" y="0"/>
            <a:ext cx="4146243" cy="3431112"/>
          </a:xfrm>
          <a:prstGeom prst="rect">
            <a:avLst/>
          </a:prstGeom>
        </p:spPr>
      </p:pic>
    </p:spTree>
    <p:extLst>
      <p:ext uri="{BB962C8B-B14F-4D97-AF65-F5344CB8AC3E}">
        <p14:creationId xmlns:p14="http://schemas.microsoft.com/office/powerpoint/2010/main" val="74851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sz="4000" dirty="0">
                <a:latin typeface="Calibri"/>
                <a:cs typeface="Calibri"/>
              </a:rPr>
              <a:t>Voting in school</a:t>
            </a:r>
            <a:endParaRPr lang="en-US">
              <a:latin typeface="Calibri"/>
              <a:cs typeface="Calibri"/>
            </a:endParaRPr>
          </a:p>
        </p:txBody>
      </p:sp>
      <p:graphicFrame>
        <p:nvGraphicFramePr>
          <p:cNvPr id="6" name="Content Placeholder 2">
            <a:extLst>
              <a:ext uri="{FF2B5EF4-FFF2-40B4-BE49-F238E27FC236}">
                <a16:creationId xmlns:a16="http://schemas.microsoft.com/office/drawing/2014/main" id="{9108FBFE-D0E3-46A5-8DD8-A704B311BB42}"/>
              </a:ext>
            </a:extLst>
          </p:cNvPr>
          <p:cNvGraphicFramePr>
            <a:graphicFrameLocks/>
          </p:cNvGraphicFramePr>
          <p:nvPr>
            <p:extLst>
              <p:ext uri="{D42A27DB-BD31-4B8C-83A1-F6EECF244321}">
                <p14:modId xmlns:p14="http://schemas.microsoft.com/office/powerpoint/2010/main" val="2368418998"/>
              </p:ext>
            </p:extLst>
          </p:nvPr>
        </p:nvGraphicFramePr>
        <p:xfrm>
          <a:off x="575741" y="1226288"/>
          <a:ext cx="11104981" cy="426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84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AC0A-5A1E-324F-AC55-FA30EB647A0C}"/>
              </a:ext>
            </a:extLst>
          </p:cNvPr>
          <p:cNvSpPr txBox="1"/>
          <p:nvPr/>
        </p:nvSpPr>
        <p:spPr>
          <a:xfrm>
            <a:off x="867266" y="1725105"/>
            <a:ext cx="0" cy="0"/>
          </a:xfrm>
          <a:prstGeom prst="rect">
            <a:avLst/>
          </a:prstGeom>
        </p:spPr>
        <p:txBody>
          <a:bodyPr vert="horz" wrap="none" lIns="91440" tIns="45720" rIns="91440" bIns="45720" rtlCol="0">
            <a:normAutofit fontScale="25000" lnSpcReduction="20000"/>
          </a:bodyPr>
          <a:lstStyle/>
          <a:p>
            <a:pPr marL="0" indent="0" algn="l">
              <a:buClr>
                <a:srgbClr val="3F3153"/>
              </a:buClr>
              <a:buSzPct val="80000"/>
              <a:buFont typeface="Helvetica" pitchFamily="2" charset="0"/>
              <a:buNone/>
            </a:pPr>
            <a:endParaRPr lang="en-US" sz="2000" b="0" i="0" dirty="0">
              <a:solidFill>
                <a:schemeClr val="tx1"/>
              </a:solidFill>
              <a:latin typeface="Glory" pitchFamily="2" charset="77"/>
            </a:endParaRPr>
          </a:p>
        </p:txBody>
      </p:sp>
      <p:sp>
        <p:nvSpPr>
          <p:cNvPr id="5" name="Title 6">
            <a:extLst>
              <a:ext uri="{FF2B5EF4-FFF2-40B4-BE49-F238E27FC236}">
                <a16:creationId xmlns:a16="http://schemas.microsoft.com/office/drawing/2014/main" id="{8DFF2B08-6B63-5242-B2D4-0A334F3929F3}"/>
              </a:ext>
            </a:extLst>
          </p:cNvPr>
          <p:cNvSpPr txBox="1">
            <a:spLocks/>
          </p:cNvSpPr>
          <p:nvPr/>
        </p:nvSpPr>
        <p:spPr>
          <a:xfrm>
            <a:off x="463296" y="365125"/>
            <a:ext cx="10515600" cy="618101"/>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sz="4000" dirty="0">
                <a:latin typeface="Calibri"/>
                <a:cs typeface="Calibri"/>
              </a:rPr>
              <a:t>Some examples could include</a:t>
            </a:r>
            <a:endParaRPr lang="en-US">
              <a:latin typeface="Calibri"/>
              <a:cs typeface="Calibri"/>
            </a:endParaRPr>
          </a:p>
        </p:txBody>
      </p:sp>
      <p:graphicFrame>
        <p:nvGraphicFramePr>
          <p:cNvPr id="6" name="Content Placeholder 2">
            <a:extLst>
              <a:ext uri="{FF2B5EF4-FFF2-40B4-BE49-F238E27FC236}">
                <a16:creationId xmlns:a16="http://schemas.microsoft.com/office/drawing/2014/main" id="{6A6A09D8-8EA8-48C9-8DDB-56EFCD08A074}"/>
              </a:ext>
            </a:extLst>
          </p:cNvPr>
          <p:cNvGraphicFramePr>
            <a:graphicFrameLocks/>
          </p:cNvGraphicFramePr>
          <p:nvPr>
            <p:extLst>
              <p:ext uri="{D42A27DB-BD31-4B8C-83A1-F6EECF244321}">
                <p14:modId xmlns:p14="http://schemas.microsoft.com/office/powerpoint/2010/main" val="3323764440"/>
              </p:ext>
            </p:extLst>
          </p:nvPr>
        </p:nvGraphicFramePr>
        <p:xfrm>
          <a:off x="2286561" y="1194391"/>
          <a:ext cx="7712845" cy="4218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143454"/>
      </p:ext>
    </p:extLst>
  </p:cSld>
  <p:clrMapOvr>
    <a:masterClrMapping/>
  </p:clrMapOvr>
</p:sld>
</file>

<file path=ppt/theme/theme1.xml><?xml version="1.0" encoding="utf-8"?>
<a:theme xmlns:a="http://schemas.openxmlformats.org/drawingml/2006/main" name="Presentation Ope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Slides">
  <a:themeElements>
    <a:clrScheme name="Custom 1">
      <a:dk1>
        <a:srgbClr val="000000"/>
      </a:dk1>
      <a:lt1>
        <a:srgbClr val="FFFFFF"/>
      </a:lt1>
      <a:dk2>
        <a:srgbClr val="44546A"/>
      </a:dk2>
      <a:lt2>
        <a:srgbClr val="E7E6E6"/>
      </a:lt2>
      <a:accent1>
        <a:srgbClr val="F2B33E"/>
      </a:accent1>
      <a:accent2>
        <a:srgbClr val="39304C"/>
      </a:accent2>
      <a:accent3>
        <a:srgbClr val="369691"/>
      </a:accent3>
      <a:accent4>
        <a:srgbClr val="A4D3BF"/>
      </a:accent4>
      <a:accent5>
        <a:srgbClr val="45326C"/>
      </a:accent5>
      <a:accent6>
        <a:srgbClr val="0000FF"/>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marL="0" indent="0" algn="l">
          <a:buClr>
            <a:srgbClr val="3F3153"/>
          </a:buClr>
          <a:buSzPct val="80000"/>
          <a:buFont typeface="Helvetica" pitchFamily="2" charset="0"/>
          <a:buNone/>
          <a:defRPr sz="2000" b="0" i="0" dirty="0" smtClean="0">
            <a:solidFill>
              <a:schemeClr val="tx1"/>
            </a:solidFill>
            <a:latin typeface="Glory"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Close">
  <a:themeElements>
    <a:clrScheme name="LCA Colours0">
      <a:dk1>
        <a:srgbClr val="000000"/>
      </a:dk1>
      <a:lt1>
        <a:srgbClr val="FFFFFF"/>
      </a:lt1>
      <a:dk2>
        <a:srgbClr val="44546A"/>
      </a:dk2>
      <a:lt2>
        <a:srgbClr val="E7E6E6"/>
      </a:lt2>
      <a:accent1>
        <a:srgbClr val="F2B33E"/>
      </a:accent1>
      <a:accent2>
        <a:srgbClr val="39304C"/>
      </a:accent2>
      <a:accent3>
        <a:srgbClr val="369691"/>
      </a:accent3>
      <a:accent4>
        <a:srgbClr val="A4D3BF"/>
      </a:accent4>
      <a:accent5>
        <a:srgbClr val="0000FF"/>
      </a:accent5>
      <a:accent6>
        <a:srgbClr val="0000FF"/>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61E9102828CB4398FC1E044A1DD709" ma:contentTypeVersion="12" ma:contentTypeDescription="Create a new document." ma:contentTypeScope="" ma:versionID="42bdb990ab32e5a0f5eac3927732807a">
  <xsd:schema xmlns:xsd="http://www.w3.org/2001/XMLSchema" xmlns:xs="http://www.w3.org/2001/XMLSchema" xmlns:p="http://schemas.microsoft.com/office/2006/metadata/properties" xmlns:ns2="552cde72-d388-4ccf-8be7-fca1f42d2106" xmlns:ns3="c509b73b-1997-471d-8d9e-dc6c50dd70d0" targetNamespace="http://schemas.microsoft.com/office/2006/metadata/properties" ma:root="true" ma:fieldsID="8412907231e7c3f3b4cff27fd18f3575" ns2:_="" ns3:_="">
    <xsd:import namespace="552cde72-d388-4ccf-8be7-fca1f42d2106"/>
    <xsd:import namespace="c509b73b-1997-471d-8d9e-dc6c50dd70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cde72-d388-4ccf-8be7-fca1f42d2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09b73b-1997-471d-8d9e-dc6c50dd70d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705AB8-3D49-47CC-9363-7E2F0715862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D47083-DAED-432C-A98F-F512D244562C}">
  <ds:schemaRefs>
    <ds:schemaRef ds:uri="http://schemas.microsoft.com/sharepoint/v3/contenttype/forms"/>
  </ds:schemaRefs>
</ds:datastoreItem>
</file>

<file path=customXml/itemProps3.xml><?xml version="1.0" encoding="utf-8"?>
<ds:datastoreItem xmlns:ds="http://schemas.openxmlformats.org/officeDocument/2006/customXml" ds:itemID="{0A58CEEC-253C-460A-AE5D-67B6A747F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cde72-d388-4ccf-8be7-fca1f42d2106"/>
    <ds:schemaRef ds:uri="c509b73b-1997-471d-8d9e-dc6c50dd70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1116</TotalTime>
  <Words>1212</Words>
  <Application>Microsoft Office PowerPoint</Application>
  <PresentationFormat>Widescreen</PresentationFormat>
  <Paragraphs>102</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Glory</vt:lpstr>
      <vt:lpstr>Glory ExtraBold</vt:lpstr>
      <vt:lpstr>Helvetica</vt:lpstr>
      <vt:lpstr>Poppins SemiBold</vt:lpstr>
      <vt:lpstr>Wingdings</vt:lpstr>
      <vt:lpstr>Presentation Opener</vt:lpstr>
      <vt:lpstr>Title Slide</vt:lpstr>
      <vt:lpstr>Main Slides</vt:lpstr>
      <vt:lpstr>Presentation Close</vt:lpstr>
      <vt:lpstr>Module 5: 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Pitcher</dc:creator>
  <cp:lastModifiedBy>Priscilla O'Connor</cp:lastModifiedBy>
  <cp:revision>246</cp:revision>
  <cp:lastPrinted>2021-10-26T12:50:34Z</cp:lastPrinted>
  <dcterms:created xsi:type="dcterms:W3CDTF">2020-10-20T09:16:04Z</dcterms:created>
  <dcterms:modified xsi:type="dcterms:W3CDTF">2022-01-27T15:12:32Z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0x0101004061E9102828CB4398FC1E044A1DD709</vt:lpwstr>
  </property>
</Properties>
</file>