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3" r:id="rId5"/>
    <p:sldId id="264" r:id="rId6"/>
    <p:sldId id="318" r:id="rId7"/>
    <p:sldId id="290" r:id="rId8"/>
    <p:sldId id="285" r:id="rId9"/>
    <p:sldId id="320" r:id="rId10"/>
    <p:sldId id="284" r:id="rId11"/>
    <p:sldId id="289" r:id="rId12"/>
    <p:sldId id="288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1D08F5-A616-4E49-A16B-BCB6DD56FF75}">
          <p14:sldIdLst>
            <p14:sldId id="263"/>
            <p14:sldId id="264"/>
            <p14:sldId id="318"/>
            <p14:sldId id="290"/>
            <p14:sldId id="285"/>
            <p14:sldId id="320"/>
            <p14:sldId id="284"/>
            <p14:sldId id="289"/>
          </p14:sldIdLst>
        </p14:section>
        <p14:section name="Untitled Section" id="{97BC2DE2-7698-E24D-9137-BCBAFB8A4BE7}">
          <p14:sldIdLst>
            <p14:sldId id="28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cKeever" initials="SM" lastIdx="7" clrIdx="0">
    <p:extLst>
      <p:ext uri="{19B8F6BF-5375-455C-9EA6-DF929625EA0E}">
        <p15:presenceInfo xmlns:p15="http://schemas.microsoft.com/office/powerpoint/2012/main" userId="7ad51bbb17230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eane" userId="74006de6-6fd8-48a6-bbc8-0cc9330118f9" providerId="ADAL" clId="{E0D1482E-B784-49BC-A202-1554FD3E96B7}"/>
    <pc:docChg chg="modSld">
      <pc:chgData name="Ciaran Deane" userId="74006de6-6fd8-48a6-bbc8-0cc9330118f9" providerId="ADAL" clId="{E0D1482E-B784-49BC-A202-1554FD3E96B7}" dt="2020-02-04T15:43:50.498" v="12" actId="11"/>
      <pc:docMkLst>
        <pc:docMk/>
      </pc:docMkLst>
      <pc:sldChg chg="modSp">
        <pc:chgData name="Ciaran Deane" userId="74006de6-6fd8-48a6-bbc8-0cc9330118f9" providerId="ADAL" clId="{E0D1482E-B784-49BC-A202-1554FD3E96B7}" dt="2020-02-04T15:43:50.498" v="12" actId="11"/>
        <pc:sldMkLst>
          <pc:docMk/>
          <pc:sldMk cId="3812949721" sldId="289"/>
        </pc:sldMkLst>
        <pc:spChg chg="mod">
          <ac:chgData name="Ciaran Deane" userId="74006de6-6fd8-48a6-bbc8-0cc9330118f9" providerId="ADAL" clId="{E0D1482E-B784-49BC-A202-1554FD3E96B7}" dt="2020-02-04T15:43:50.498" v="12" actId="11"/>
          <ac:spMkLst>
            <pc:docMk/>
            <pc:sldMk cId="3812949721" sldId="289"/>
            <ac:spMk id="5" creationId="{81987EFF-B1F0-4428-A590-E31EC3C17547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4T09:06:18.310" idx="6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715C-11E9-4D58-92E6-F00DB02CBDBC}" type="datetimeFigureOut">
              <a:rPr lang="en-IE" smtClean="0"/>
              <a:t>04/02/2020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E901-ADDC-42A9-A6F9-0CE1C9D853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612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E901-ADDC-42A9-A6F9-0CE1C9D85343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764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portfolio items must be consistent: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one space after a full stop.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headings should b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Presentation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Your own work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LCVP activities: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Presentation details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Font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Consistency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Contents page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Insert page: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Linking: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PEP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Headings  set in bold and Times New Roman size 14. Use size 12 for the rest of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text.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tabs to indent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use any abbreviations.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grammar is correct and there are no spelling mistakes.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bullet points and numbering consistently. If you use numbers (1, 2, 3) after a heading, you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continue to use numbers after all headings. If you use bullet points, you must continue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use them under every heading.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E901-ADDC-42A9-A6F9-0CE1C9D85343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06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E901-ADDC-42A9-A6F9-0CE1C9D85343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96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6661-2036-B64C-8033-FA09F6CF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7DF92-F35B-8F42-979D-B2D08FEA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6EB4-E06A-F04C-B6BD-72EF2836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494C-BF3E-494B-89E1-9365C97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8D01-08B1-194F-834B-7EF5935C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2E0-2613-FF4C-ACE4-F99FD033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3A8E-6814-6943-B9A0-75B937D97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4CB9-79CD-FD49-8F72-C51F796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BABE-AF2C-1D4A-BB11-00C7152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65EB-98B4-9D46-8352-2A528117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2DDC4-8F87-9749-A46F-8144E453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40B9F-DC82-434A-8E1D-928CA8CE8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46FE-E99E-E040-A233-76DC5D21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AF94-E3D1-7C45-843A-00EE8E77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0B84-39F6-F145-A175-B146BBE7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0816-CE81-8948-AE16-0F1F1D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F554-A55C-8742-AD93-2BF90BFA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848B-8FC4-0A4F-9DCF-0389444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42DD-392F-9C41-936F-BD73923C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40A0-5B8E-134A-9CAE-C3629459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3285-696F-3643-A3FD-A234C508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0D07-E443-2B4D-B3F9-F8827FF8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7E45-FF21-6146-97A0-EC681F0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FA47-351E-BD41-B572-E0DFD22F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887E-CCF5-3742-BF4E-7C4E204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2-D3B6-CF45-9512-F92AB71D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08D6-0598-7043-825C-9F4FB5F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1CA3-6A5D-0546-B85F-EB6466B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3868-7883-DA43-852E-0E5372F9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1C548-304A-4C49-B077-1809C29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F5D7-927A-ED4B-88ED-49081E1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118D-1615-A045-BBEC-BF681659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B0697-507A-8A48-A736-B5267A9E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F879-280E-4B4C-987B-AA1DB918D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CB19F-ABEA-C948-87A0-2E87C2FD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D6B9-59C2-F649-8DE1-CAC378F3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073D-555E-4540-B317-930AC694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82850-064C-A141-8015-22296AC1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3835E-3B85-5F4E-9AAE-6F3CFAD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F0F3-54E5-6547-829C-EB5D8C6C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AF9FF-E7EF-BE4F-BDA1-ADDB8EB4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B419F-0D26-2F47-88DA-A6AF20F1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9807-1FAC-8F44-953B-38EEEA58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6A8C-CB81-9A4A-92DB-4C9D986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022B-FA45-8E43-98E4-23F996F2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B945-6F6D-1549-BDEA-F6A1449A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4A9A-EBEC-6541-A521-DF6828CB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BC0B-7277-B744-97ED-41DAD929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2D35-214A-644C-9F59-3206ED1D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AF80A-E993-3C40-B036-C8553017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14882-657D-984B-9B96-28275661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3E0C-9152-BF41-B1CC-99829AE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F7B1-A5AA-4344-93DA-9121A30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B64D-1A06-7F46-B986-BD7E714BB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9DDF-1964-C74F-9985-01D6806E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46832-B63F-4745-9316-B9F34D92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0BB8-D158-A948-A667-5F8797D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77112-3913-4646-A3DD-661ACE23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04710-8C17-7241-B11E-C37AE0D9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5E9-DD7D-6947-B6AA-2C5F388F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FED5-1EEB-D84F-AF37-020C7D17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137-9F4D-9D48-97BC-1BCB6AAE036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E-A18A-A240-A9D8-81908744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E138-116C-BC4A-B22F-EDD2077C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8C6-9E9C-4631-87A2-52756D9A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5914"/>
          </a:xfrm>
        </p:spPr>
        <p:txBody>
          <a:bodyPr>
            <a:normAutofit/>
          </a:bodyPr>
          <a:lstStyle/>
          <a:p>
            <a:br>
              <a:rPr lang="en-IE" sz="4400" b="1" dirty="0"/>
            </a:br>
            <a:endParaRPr lang="en-IE" sz="4400" b="1" dirty="0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FC49A39-84B7-4313-9730-39705697B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44" y="1690687"/>
            <a:ext cx="3200400" cy="460774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8EFEA4-C3E0-4510-AFD3-CBCF278DF6C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LCVP – Curriculum Vitae</a:t>
            </a:r>
            <a:endParaRPr lang="en-IE" sz="4400" b="1" dirty="0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CEC31E94-3897-4BE5-B953-806C88380118}"/>
              </a:ext>
            </a:extLst>
          </p:cNvPr>
          <p:cNvSpPr txBox="1"/>
          <p:nvPr/>
        </p:nvSpPr>
        <p:spPr>
          <a:xfrm rot="1179639">
            <a:off x="8369624" y="2189163"/>
            <a:ext cx="2257727" cy="1266219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Check 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your Curriculum Vitae perfect?</a:t>
            </a: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8C6-9E9C-4631-87A2-52756D9A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5914"/>
          </a:xfrm>
        </p:spPr>
        <p:txBody>
          <a:bodyPr>
            <a:normAutofit/>
          </a:bodyPr>
          <a:lstStyle/>
          <a:p>
            <a:r>
              <a:rPr lang="en-IE" altLang="en-US" sz="4400" b="1" dirty="0"/>
              <a:t>Curriculum Vitae</a:t>
            </a:r>
            <a:br>
              <a:rPr lang="en-IE" sz="4400" b="1" dirty="0"/>
            </a:br>
            <a:endParaRPr lang="en-IE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4F964-0126-4D57-873C-4AD755BCD6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Module 1: Unit 2 – Job-seeking skills, page 48</a:t>
            </a:r>
          </a:p>
        </p:txBody>
      </p:sp>
    </p:spTree>
    <p:extLst>
      <p:ext uri="{BB962C8B-B14F-4D97-AF65-F5344CB8AC3E}">
        <p14:creationId xmlns:p14="http://schemas.microsoft.com/office/powerpoint/2010/main" val="36203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8C6-9E9C-4631-87A2-52756D9A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3115" y="0"/>
            <a:ext cx="9144000" cy="2675914"/>
          </a:xfrm>
        </p:spPr>
        <p:txBody>
          <a:bodyPr>
            <a:normAutofit/>
          </a:bodyPr>
          <a:lstStyle/>
          <a:p>
            <a:r>
              <a:rPr lang="en-IE" sz="4400" b="1" dirty="0"/>
              <a:t>Students should be able to:</a:t>
            </a:r>
            <a:br>
              <a:rPr lang="en-IE" sz="4400" b="1" dirty="0"/>
            </a:br>
            <a:endParaRPr lang="en-IE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4F964-0126-4D57-873C-4AD755BC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01" y="2315104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800" dirty="0"/>
              <a:t>Create a portfolio item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800" dirty="0"/>
              <a:t>Know and understand a Curriculum Vitae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800" dirty="0"/>
              <a:t>Create a Curriculum Vitae</a:t>
            </a:r>
          </a:p>
          <a:p>
            <a:endParaRPr lang="en-IE" sz="2800" dirty="0"/>
          </a:p>
        </p:txBody>
      </p:sp>
      <p:pic>
        <p:nvPicPr>
          <p:cNvPr id="5" name="Picture 4" descr="A picture containing table, indoor, desk, sitting&#10;&#10;Description automatically generated">
            <a:extLst>
              <a:ext uri="{FF2B5EF4-FFF2-40B4-BE49-F238E27FC236}">
                <a16:creationId xmlns:a16="http://schemas.microsoft.com/office/drawing/2014/main" id="{6B46B922-B17D-4A93-8BB5-949C62C1C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337957"/>
            <a:ext cx="5059680" cy="33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50570"/>
            <a:ext cx="10515600" cy="1325563"/>
          </a:xfrm>
        </p:spPr>
        <p:txBody>
          <a:bodyPr/>
          <a:lstStyle/>
          <a:p>
            <a:r>
              <a:rPr lang="en-US" b="1" dirty="0"/>
              <a:t>Curriculum Vitae (CV)</a:t>
            </a: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2306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A CV is a summary of your education, skills and experience. The purpose of a CV is to help you get an interview for a job. </a:t>
            </a:r>
          </a:p>
          <a:p>
            <a:pPr marL="0" indent="0">
              <a:buNone/>
            </a:pPr>
            <a:r>
              <a:rPr lang="en-IE" dirty="0"/>
              <a:t>Although it has no specific correct layout or template, a CV will typically contain the applicant’s: </a:t>
            </a:r>
          </a:p>
          <a:p>
            <a:r>
              <a:rPr lang="en-IE" sz="2600" dirty="0"/>
              <a:t>personal details</a:t>
            </a:r>
          </a:p>
          <a:p>
            <a:r>
              <a:rPr lang="en-IE" sz="2600" dirty="0"/>
              <a:t>qualifications</a:t>
            </a:r>
          </a:p>
          <a:p>
            <a:r>
              <a:rPr lang="en-IE" sz="2600" dirty="0"/>
              <a:t>qualities and skills</a:t>
            </a:r>
          </a:p>
          <a:p>
            <a:r>
              <a:rPr lang="en-IE" sz="2600" dirty="0"/>
              <a:t>work experience</a:t>
            </a:r>
          </a:p>
          <a:p>
            <a:r>
              <a:rPr lang="en-IE" sz="2600" dirty="0"/>
              <a:t>achievements and interests</a:t>
            </a:r>
          </a:p>
          <a:p>
            <a:r>
              <a:rPr lang="en-IE" sz="2600" dirty="0"/>
              <a:t>referees</a:t>
            </a:r>
            <a:endParaRPr lang="en-US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 rot="1179639">
            <a:off x="9205365" y="575379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Revise it</a:t>
            </a:r>
            <a:endParaRPr lang="en-IE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Revise skills</a:t>
            </a:r>
            <a:endParaRPr lang="en-IE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 portfolio tips on pages 208-09.</a:t>
            </a:r>
          </a:p>
        </p:txBody>
      </p:sp>
    </p:spTree>
    <p:extLst>
      <p:ext uri="{BB962C8B-B14F-4D97-AF65-F5344CB8AC3E}">
        <p14:creationId xmlns:p14="http://schemas.microsoft.com/office/powerpoint/2010/main" val="77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altLang="en-US" b="1" dirty="0"/>
              <a:t>Curriculum Vitae</a:t>
            </a: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83" y="1498609"/>
            <a:ext cx="10298206" cy="43513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IE" sz="9800" b="1" dirty="0"/>
              <a:t>Personal details </a:t>
            </a:r>
            <a:r>
              <a:rPr lang="en-IE" sz="9800" dirty="0"/>
              <a:t>– name, address, email, telephone number (including area code), date of birth (day, month, year)</a:t>
            </a:r>
          </a:p>
          <a:p>
            <a:pPr>
              <a:defRPr/>
            </a:pPr>
            <a:r>
              <a:rPr lang="en-IE" sz="9800" b="1" dirty="0"/>
              <a:t>Skills/qualities </a:t>
            </a:r>
            <a:r>
              <a:rPr lang="en-IE" sz="9800" dirty="0"/>
              <a:t>– short statement stating skills and qualities, three of each, using more than one word, e.g. ‘excellent interpersonal skills’</a:t>
            </a:r>
          </a:p>
          <a:p>
            <a:pPr>
              <a:defRPr/>
            </a:pPr>
            <a:r>
              <a:rPr lang="en-IE" sz="9800" b="1" dirty="0"/>
              <a:t>Education/qualifications </a:t>
            </a:r>
            <a:r>
              <a:rPr lang="en-IE" sz="9800" dirty="0"/>
              <a:t>– names of schools and years attended, dates of exams, subjects, levels and grades (Link Modules, not LCVP)</a:t>
            </a:r>
            <a:endParaRPr lang="en-US" sz="9800" dirty="0"/>
          </a:p>
          <a:p>
            <a:pPr>
              <a:defRPr/>
            </a:pPr>
            <a:r>
              <a:rPr lang="en-IE" sz="9800" b="1" dirty="0"/>
              <a:t>Work experience </a:t>
            </a:r>
            <a:r>
              <a:rPr lang="en-IE" sz="9800" dirty="0"/>
              <a:t>– give the most recent first; give dates, name and address of employer/company and job description/duties undertaken</a:t>
            </a:r>
          </a:p>
          <a:p>
            <a:pPr>
              <a:defRPr/>
            </a:pPr>
            <a:r>
              <a:rPr lang="en-IE" sz="9800" b="1" dirty="0"/>
              <a:t>Hobbies, interests and achievements </a:t>
            </a:r>
            <a:r>
              <a:rPr lang="en-IE" sz="9800" dirty="0"/>
              <a:t>– list hobbies/interests that demonstrate skills or abilities to an employer.  Achievements may be school- related/personal/sporting achievements. At least one of each is required</a:t>
            </a:r>
          </a:p>
          <a:p>
            <a:pPr>
              <a:defRPr/>
            </a:pPr>
            <a:r>
              <a:rPr lang="en-IE" sz="9800" b="1" dirty="0"/>
              <a:t>Referees</a:t>
            </a:r>
            <a:r>
              <a:rPr lang="en-IE" sz="9800" dirty="0"/>
              <a:t> – two are required, include title (Mr/Ms/Dr, etc.), full name, job title (</a:t>
            </a:r>
            <a:r>
              <a:rPr lang="en-IE" sz="9800" u="sng" dirty="0"/>
              <a:t>exact position</a:t>
            </a:r>
            <a:r>
              <a:rPr lang="en-IE" sz="9800" dirty="0"/>
              <a:t>, not ‘owner’), addresses and telephone numbers (including area codes)</a:t>
            </a:r>
          </a:p>
          <a:p>
            <a:pPr marL="0" indent="0">
              <a:buNone/>
            </a:pP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30910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8C6-9E9C-4631-87A2-52756D9A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5914"/>
          </a:xfrm>
        </p:spPr>
        <p:txBody>
          <a:bodyPr>
            <a:normAutofit/>
          </a:bodyPr>
          <a:lstStyle/>
          <a:p>
            <a:br>
              <a:rPr lang="en-IE" sz="4400" b="1" dirty="0"/>
            </a:br>
            <a:endParaRPr lang="en-IE" sz="4400" b="1" dirty="0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FC49A39-84B7-4313-9730-39705697B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64" y="1690688"/>
            <a:ext cx="3200400" cy="460774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8EFEA4-C3E0-4510-AFD3-CBCF278DF6C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LCVP – Curriculum Vitae</a:t>
            </a:r>
            <a:endParaRPr lang="en-IE" sz="4400" b="1" dirty="0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CEC31E94-3897-4BE5-B953-806C88380118}"/>
              </a:ext>
            </a:extLst>
          </p:cNvPr>
          <p:cNvSpPr txBox="1"/>
          <p:nvPr/>
        </p:nvSpPr>
        <p:spPr>
          <a:xfrm rot="1179639">
            <a:off x="8581261" y="2027952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it!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Always insert a cover page before each portfolio item.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Cover page – Curriculum Vitae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altLang="en-US" b="1" dirty="0"/>
              <a:t>Curriculum Vitae – tips</a:t>
            </a: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1338607"/>
            <a:ext cx="10612068" cy="4508740"/>
          </a:xfrm>
        </p:spPr>
        <p:txBody>
          <a:bodyPr>
            <a:noAutofit/>
          </a:bodyPr>
          <a:lstStyle/>
          <a:p>
            <a:pPr marL="1371600" indent="-1371600">
              <a:buFont typeface="+mj-lt"/>
              <a:buAutoNum type="arabicPeriod"/>
              <a:defRPr/>
            </a:pPr>
            <a:r>
              <a:rPr lang="en-IE" dirty="0"/>
              <a:t>Two pages maximum</a:t>
            </a:r>
          </a:p>
          <a:p>
            <a:pPr marL="1371600" indent="-1371600">
              <a:buFont typeface="+mj-lt"/>
              <a:buAutoNum type="arabicPeriod"/>
              <a:defRPr/>
            </a:pPr>
            <a:r>
              <a:rPr lang="en-IE" dirty="0"/>
              <a:t>Must be word-processed</a:t>
            </a:r>
          </a:p>
          <a:p>
            <a:pPr marL="1371600" indent="-1371600">
              <a:buFont typeface="+mj-lt"/>
              <a:buAutoNum type="arabicPeriod"/>
              <a:defRPr/>
            </a:pPr>
            <a:r>
              <a:rPr lang="en-IE" dirty="0"/>
              <a:t>Correct: </a:t>
            </a:r>
          </a:p>
          <a:p>
            <a:pPr lvl="3">
              <a:defRPr/>
            </a:pPr>
            <a:r>
              <a:rPr lang="en-IE" sz="2200" dirty="0"/>
              <a:t>Spelling</a:t>
            </a:r>
          </a:p>
          <a:p>
            <a:pPr lvl="3">
              <a:defRPr/>
            </a:pPr>
            <a:r>
              <a:rPr lang="en-IE" sz="2200" dirty="0"/>
              <a:t>punctuation</a:t>
            </a:r>
          </a:p>
          <a:p>
            <a:pPr lvl="3">
              <a:defRPr/>
            </a:pPr>
            <a:r>
              <a:rPr lang="en-IE" sz="2200" dirty="0"/>
              <a:t>grammar</a:t>
            </a:r>
          </a:p>
          <a:p>
            <a:pPr lvl="3">
              <a:defRPr/>
            </a:pPr>
            <a:r>
              <a:rPr lang="en-IE" sz="2200" dirty="0"/>
              <a:t>font</a:t>
            </a:r>
          </a:p>
          <a:p>
            <a:pPr lvl="3">
              <a:defRPr/>
            </a:pPr>
            <a:r>
              <a:rPr lang="en-IE" sz="2200" dirty="0"/>
              <a:t>tabs</a:t>
            </a:r>
          </a:p>
          <a:p>
            <a:pPr lvl="3">
              <a:defRPr/>
            </a:pPr>
            <a:r>
              <a:rPr lang="en-IE" sz="2200" dirty="0"/>
              <a:t>headings</a:t>
            </a:r>
          </a:p>
          <a:p>
            <a:pPr lvl="3">
              <a:defRPr/>
            </a:pPr>
            <a:r>
              <a:rPr lang="en-IE" sz="2200" dirty="0"/>
              <a:t>spacing</a:t>
            </a:r>
          </a:p>
          <a:p>
            <a:pPr marL="1371600" indent="-1371600">
              <a:buFont typeface="+mj-lt"/>
              <a:buAutoNum type="arabicPeriod"/>
              <a:defRPr/>
            </a:pPr>
            <a:r>
              <a:rPr lang="en-IE" dirty="0"/>
              <a:t>Signed and dated</a:t>
            </a:r>
          </a:p>
          <a:p>
            <a:pPr>
              <a:defRPr/>
            </a:pPr>
            <a:endParaRPr lang="en-IE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 rot="1179639">
            <a:off x="8438321" y="822461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Always sign your Curriculum Vitae with a black ballpoint pen.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b="1" dirty="0"/>
              <a:t>Curriculum Vitae –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the Curriculum Vitae template on page 62. Start with key words, then elaborate.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the </a:t>
            </a:r>
            <a:r>
              <a:rPr lang="en-US" u="sng" dirty="0"/>
              <a:t>important guidelines</a:t>
            </a:r>
            <a:r>
              <a:rPr lang="en-US" dirty="0"/>
              <a:t> on pages 60 and 61.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Word-process your CV, ensuring you use size 12 Times New Roman for main text and size 14 for headings. Check consistency, spacing, tabs, grammar and spelling.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Checklist for Success Criteria on page 63.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 rot="1179639">
            <a:off x="9592356" y="531261"/>
            <a:ext cx="2297751" cy="1451139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it!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Work in pairs when completing the Checklist for Success Criteria.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Make sure you follow the guidelines.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b="1" dirty="0"/>
              <a:t>Curriculum Vitae</a:t>
            </a:r>
            <a:r>
              <a:rPr lang="en-US" b="1" dirty="0"/>
              <a:t> </a:t>
            </a:r>
            <a:r>
              <a:rPr lang="en-IE" altLang="en-US" b="1" dirty="0"/>
              <a:t>– </a:t>
            </a:r>
            <a:r>
              <a:rPr lang="en-US" b="1" dirty="0"/>
              <a:t>common errors</a:t>
            </a: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919447" cy="4351338"/>
          </a:xfrm>
        </p:spPr>
        <p:txBody>
          <a:bodyPr>
            <a:normAutofit/>
          </a:bodyPr>
          <a:lstStyle/>
          <a:p>
            <a:r>
              <a:rPr lang="en-IE" altLang="en-US" dirty="0"/>
              <a:t>Presentation errors</a:t>
            </a:r>
          </a:p>
          <a:p>
            <a:r>
              <a:rPr lang="en-IE" altLang="en-US" dirty="0"/>
              <a:t>Skills/qualities section missing</a:t>
            </a:r>
          </a:p>
          <a:p>
            <a:r>
              <a:rPr lang="en-IE" altLang="en-US" dirty="0"/>
              <a:t>Year missing from educational qualifications</a:t>
            </a:r>
          </a:p>
          <a:p>
            <a:r>
              <a:rPr lang="en-IE" altLang="en-US" dirty="0"/>
              <a:t>Information missing for referees</a:t>
            </a:r>
          </a:p>
          <a:p>
            <a:r>
              <a:rPr lang="en-IE" altLang="en-US" dirty="0"/>
              <a:t>Dates/duties/full addresses missing from work experience</a:t>
            </a:r>
          </a:p>
          <a:p>
            <a:r>
              <a:rPr lang="en-IE" altLang="en-US" dirty="0"/>
              <a:t>Email addresses – must be appropriate</a:t>
            </a:r>
          </a:p>
          <a:p>
            <a:endParaRPr lang="en-IE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D7B204-0494-4D3A-A38E-EB13F9371D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06AACC-D2B7-4621-8844-4A1E29F2D0AA}"/>
</file>

<file path=customXml/itemProps3.xml><?xml version="1.0" encoding="utf-8"?>
<ds:datastoreItem xmlns:ds="http://schemas.openxmlformats.org/officeDocument/2006/customXml" ds:itemID="{DDFDAB08-46AD-4F73-8741-0AB13E83D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657</Words>
  <Application>Microsoft Office PowerPoint</Application>
  <PresentationFormat>Widescreen</PresentationFormat>
  <Paragraphs>91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Curriculum Vitae </vt:lpstr>
      <vt:lpstr>Students should be able to: </vt:lpstr>
      <vt:lpstr>Curriculum Vitae (CV)</vt:lpstr>
      <vt:lpstr>Curriculum Vitae</vt:lpstr>
      <vt:lpstr> </vt:lpstr>
      <vt:lpstr>Curriculum Vitae – tips</vt:lpstr>
      <vt:lpstr>Curriculum Vitae – tips</vt:lpstr>
      <vt:lpstr>Curriculum Vitae – common errors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Ciaran Deane</cp:lastModifiedBy>
  <cp:revision>42</cp:revision>
  <dcterms:created xsi:type="dcterms:W3CDTF">2019-12-19T12:28:44Z</dcterms:created>
  <dcterms:modified xsi:type="dcterms:W3CDTF">2020-02-04T15:43:51Z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