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3" r:id="rId5"/>
    <p:sldId id="264" r:id="rId6"/>
    <p:sldId id="318" r:id="rId7"/>
    <p:sldId id="304" r:id="rId8"/>
    <p:sldId id="284" r:id="rId9"/>
    <p:sldId id="306" r:id="rId10"/>
    <p:sldId id="285" r:id="rId11"/>
    <p:sldId id="288" r:id="rId12"/>
    <p:sldId id="317" r:id="rId13"/>
    <p:sldId id="290" r:id="rId14"/>
    <p:sldId id="30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McKeever" initials="SM" lastIdx="5" clrIdx="0">
    <p:extLst>
      <p:ext uri="{19B8F6BF-5375-455C-9EA6-DF929625EA0E}">
        <p15:presenceInfo xmlns:p15="http://schemas.microsoft.com/office/powerpoint/2012/main" userId="7ad51bbb172300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CD4CC-CFA7-468D-95A4-CADE21F500E5}" v="6" dt="2020-02-04T09:30:04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eane" userId="74006de6-6fd8-48a6-bbc8-0cc9330118f9" providerId="ADAL" clId="{D6E0236B-75C7-4FF4-87A4-AEE24E7B07F4}"/>
    <pc:docChg chg="modSld">
      <pc:chgData name="Ciaran Deane" userId="74006de6-6fd8-48a6-bbc8-0cc9330118f9" providerId="ADAL" clId="{D6E0236B-75C7-4FF4-87A4-AEE24E7B07F4}" dt="2020-02-04T15:42:21.738" v="20" actId="20577"/>
      <pc:docMkLst>
        <pc:docMk/>
      </pc:docMkLst>
      <pc:sldChg chg="modSp">
        <pc:chgData name="Ciaran Deane" userId="74006de6-6fd8-48a6-bbc8-0cc9330118f9" providerId="ADAL" clId="{D6E0236B-75C7-4FF4-87A4-AEE24E7B07F4}" dt="2020-02-04T15:42:09.850" v="12" actId="20577"/>
        <pc:sldMkLst>
          <pc:docMk/>
          <pc:sldMk cId="3091085960" sldId="285"/>
        </pc:sldMkLst>
        <pc:spChg chg="mod">
          <ac:chgData name="Ciaran Deane" userId="74006de6-6fd8-48a6-bbc8-0cc9330118f9" providerId="ADAL" clId="{D6E0236B-75C7-4FF4-87A4-AEE24E7B07F4}" dt="2020-02-04T15:42:09.850" v="12" actId="20577"/>
          <ac:spMkLst>
            <pc:docMk/>
            <pc:sldMk cId="3091085960" sldId="285"/>
            <ac:spMk id="6" creationId="{00000000-0000-0000-0000-000000000000}"/>
          </ac:spMkLst>
        </pc:spChg>
      </pc:sldChg>
      <pc:sldChg chg="modSp">
        <pc:chgData name="Ciaran Deane" userId="74006de6-6fd8-48a6-bbc8-0cc9330118f9" providerId="ADAL" clId="{D6E0236B-75C7-4FF4-87A4-AEE24E7B07F4}" dt="2020-02-04T15:42:16.953" v="16" actId="20577"/>
        <pc:sldMkLst>
          <pc:docMk/>
          <pc:sldMk cId="4157245532" sldId="288"/>
        </pc:sldMkLst>
        <pc:spChg chg="mod">
          <ac:chgData name="Ciaran Deane" userId="74006de6-6fd8-48a6-bbc8-0cc9330118f9" providerId="ADAL" clId="{D6E0236B-75C7-4FF4-87A4-AEE24E7B07F4}" dt="2020-02-04T15:42:16.953" v="16" actId="20577"/>
          <ac:spMkLst>
            <pc:docMk/>
            <pc:sldMk cId="4157245532" sldId="288"/>
            <ac:spMk id="6" creationId="{00000000-0000-0000-0000-000000000000}"/>
          </ac:spMkLst>
        </pc:spChg>
      </pc:sldChg>
      <pc:sldChg chg="modSp">
        <pc:chgData name="Ciaran Deane" userId="74006de6-6fd8-48a6-bbc8-0cc9330118f9" providerId="ADAL" clId="{D6E0236B-75C7-4FF4-87A4-AEE24E7B07F4}" dt="2020-02-04T15:42:21.738" v="20" actId="20577"/>
        <pc:sldMkLst>
          <pc:docMk/>
          <pc:sldMk cId="539844841" sldId="317"/>
        </pc:sldMkLst>
        <pc:spChg chg="mod">
          <ac:chgData name="Ciaran Deane" userId="74006de6-6fd8-48a6-bbc8-0cc9330118f9" providerId="ADAL" clId="{D6E0236B-75C7-4FF4-87A4-AEE24E7B07F4}" dt="2020-02-04T15:42:21.738" v="20" actId="20577"/>
          <ac:spMkLst>
            <pc:docMk/>
            <pc:sldMk cId="539844841" sldId="31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CF1A-8FC5-42DD-A2B4-893E0E23B713}" type="datetimeFigureOut">
              <a:rPr lang="en-IE" smtClean="0"/>
              <a:t>04/02/2020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705BA-E229-4A78-9A1D-58D60B50685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42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portfolio items must be consistent: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one space after a full stop.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headings should b</a:t>
            </a:r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Presentation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Your own work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LCVP activities: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Presentation details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Font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Consistency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Contents page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Insert page: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Linking: 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PEP</a:t>
            </a:r>
            <a:endParaRPr lang="en-I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Headings  set in bold and Times New Roman size 14. Use size 12 for the rest of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text.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tabs to indent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not use any abbreviations.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sure your grammar is correct and there are no spelling mistakes.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bullet points and numbering consistently. If you use numbers (1, 2, 3) after a heading, you</a:t>
            </a:r>
          </a:p>
          <a:p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continue to use numbers after all headings. If you use bullet points, you must continue</a:t>
            </a:r>
          </a:p>
          <a:p>
            <a:r>
              <a:rPr lang="en-I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use them under every heading.</a:t>
            </a:r>
          </a:p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705BA-E229-4A78-9A1D-58D60B506859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755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6661-2036-B64C-8033-FA09F6CF7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7DF92-F35B-8F42-979D-B2D08FEA8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96EB4-E06A-F04C-B6BD-72EF2836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C494C-BF3E-494B-89E1-9365C975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48D01-08B1-194F-834B-7EF5935C9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1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92E0-2613-FF4C-ACE4-F99FD033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093A8E-6814-6943-B9A0-75B937D97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F4CB9-79CD-FD49-8F72-C51F79612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BABE-AF2C-1D4A-BB11-00C71527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65EB-98B4-9D46-8352-2A528117A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62DDC4-8F87-9749-A46F-8144E4538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40B9F-DC82-434A-8E1D-928CA8CE8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46FE-E99E-E040-A233-76DC5D21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EAF94-E3D1-7C45-843A-00EE8E77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0B84-39F6-F145-A175-B146BBE7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00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C0816-CE81-8948-AE16-0F1F1DCEF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2F554-A55C-8742-AD93-2BF90BFA4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0848B-8FC4-0A4F-9DCF-0389444E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E42DD-392F-9C41-936F-BD73923C8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040A0-5B8E-134A-9CAE-C36294594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0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83285-696F-3643-A3FD-A234C508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D0D07-E443-2B4D-B3F9-F8827FF80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F7E45-FF21-6146-97A0-EC681F03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BFA47-351E-BD41-B572-E0DFD22F1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A887E-CCF5-3742-BF4E-7C4E20473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0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CD372-D3B6-CF45-9512-F92AB71D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308D6-0598-7043-825C-9F4FB5F0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1CA3-6A5D-0546-B85F-EB6466BB1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23868-7883-DA43-852E-0E5372F9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1C548-304A-4C49-B077-1809C299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9F5D7-927A-ED4B-88ED-49081E14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118D-1615-A045-BBEC-BF681659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B0697-507A-8A48-A736-B5267A9EF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1F879-280E-4B4C-987B-AA1DB918D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CB19F-ABEA-C948-87A0-2E87C2FD1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1D6B9-59C2-F649-8DE1-CAC378F33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4A073D-555E-4540-B317-930AC694B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82850-064C-A141-8015-22296AC1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3835E-3B85-5F4E-9AAE-6F3CFAD4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AF0F3-54E5-6547-829C-EB5D8C6C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EAF9FF-E7EF-BE4F-BDA1-ADDB8EB4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B419F-0D26-2F47-88DA-A6AF20F1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9807-1FAC-8F44-953B-38EEEA58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2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96A8C-CB81-9A4A-92DB-4C9D986F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022B-FA45-8E43-98E4-23F996F2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B945-6F6D-1549-BDEA-F6A1449A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4A9A-EBEC-6541-A521-DF6828CB4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BBC0B-7277-B744-97ED-41DAD9297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22D35-214A-644C-9F59-3206ED1D9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AF80A-E993-3C40-B036-C8553017A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14882-657D-984B-9B96-28275661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13E0C-9152-BF41-B1CC-99829AEC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3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F7B1-A5AA-4344-93DA-9121A306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3B64D-1A06-7F46-B986-BD7E714BB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5B9DDF-1964-C74F-9985-01D6806E6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46832-B63F-4745-9316-B9F34D92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0B0BB8-D158-A948-A667-5F8797D3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77112-3913-4646-A3DD-661ACE23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9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04710-8C17-7241-B11E-C37AE0D9B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0A75E9-DD7D-6947-B6AA-2C5F388F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1FED5-1EEB-D84F-AF37-020C7D172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A137-9F4D-9D48-97BC-1BCB6AAE036C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3D1DE-A18A-A240-A9D8-81908744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EE138-116C-BC4A-B22F-EDD2077C2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EB96-B089-1742-AAC0-C14A929BAD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74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 b="1" dirty="0"/>
              <a:t>Diary of Work Experience – common errors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dirty="0"/>
              <a:t>Lack of detailed accounts of work placement</a:t>
            </a:r>
          </a:p>
          <a:p>
            <a:pPr>
              <a:defRPr/>
            </a:pPr>
            <a:r>
              <a:rPr lang="en-IE" dirty="0"/>
              <a:t>Candidates not giving enough reasons for choosing a particular work placement, e.g. links to Leaving Certificate subjects, career aspirations, interests and aptitudes</a:t>
            </a:r>
          </a:p>
          <a:p>
            <a:pPr>
              <a:defRPr/>
            </a:pPr>
            <a:r>
              <a:rPr lang="en-IE" dirty="0"/>
              <a:t>Poor analysis of own performance each day</a:t>
            </a:r>
          </a:p>
          <a:p>
            <a:pPr>
              <a:defRPr/>
            </a:pPr>
            <a:r>
              <a:rPr lang="en-IE" dirty="0"/>
              <a:t>Evaluation of work placement missing</a:t>
            </a:r>
          </a:p>
          <a:p>
            <a:pPr>
              <a:defRPr/>
            </a:pPr>
            <a:r>
              <a:rPr lang="en-IE" dirty="0"/>
              <a:t>Link to future studies (college name and course title) missing</a:t>
            </a:r>
          </a:p>
          <a:p>
            <a:pPr>
              <a:defRPr/>
            </a:pPr>
            <a:r>
              <a:rPr lang="en-IE" dirty="0"/>
              <a:t>Lack of application to home, school and community</a:t>
            </a:r>
          </a:p>
          <a:p>
            <a:pPr>
              <a:defRPr/>
            </a:pPr>
            <a:endParaRPr lang="en-IE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Diary of </a:t>
            </a:r>
            <a:r>
              <a:rPr lang="en-US" b="1"/>
              <a:t>Work Experience</a:t>
            </a: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 rot="1179639">
            <a:off x="9528915" y="702389"/>
            <a:ext cx="2226199" cy="12774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Check 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Is your Diary of Work Experience perfect?</a:t>
            </a: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3574E3F-C953-4DFA-B785-312897F69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079" y="1341130"/>
            <a:ext cx="3399182" cy="48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6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38C6-9E9C-4631-87A2-52756D9A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75914"/>
          </a:xfrm>
        </p:spPr>
        <p:txBody>
          <a:bodyPr>
            <a:normAutofit/>
          </a:bodyPr>
          <a:lstStyle/>
          <a:p>
            <a:r>
              <a:rPr lang="en-IE" sz="4400" b="1" dirty="0"/>
              <a:t>Diary of Work Experience</a:t>
            </a:r>
            <a:br>
              <a:rPr lang="en-IE" sz="4400" b="1" dirty="0"/>
            </a:br>
            <a:endParaRPr lang="en-IE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4F964-0126-4D57-873C-4AD755BCD6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2800" dirty="0"/>
              <a:t>Module 1: Unit 4 – Work Placement, page 94</a:t>
            </a:r>
          </a:p>
        </p:txBody>
      </p:sp>
    </p:spTree>
    <p:extLst>
      <p:ext uri="{BB962C8B-B14F-4D97-AF65-F5344CB8AC3E}">
        <p14:creationId xmlns:p14="http://schemas.microsoft.com/office/powerpoint/2010/main" val="36203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638C6-9E9C-4631-87A2-52756D9AC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25516"/>
            <a:ext cx="9144000" cy="1307325"/>
          </a:xfrm>
        </p:spPr>
        <p:txBody>
          <a:bodyPr>
            <a:normAutofit/>
          </a:bodyPr>
          <a:lstStyle/>
          <a:p>
            <a:pPr algn="l"/>
            <a:r>
              <a:rPr lang="en-IE" sz="4400" b="1" dirty="0"/>
              <a:t>Students should be able to: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4F964-0126-4D57-873C-4AD755BCD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387" y="2342012"/>
            <a:ext cx="10016358" cy="1558541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000" dirty="0"/>
              <a:t>Create a portfolio item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000" dirty="0"/>
              <a:t>Participate in a work placement (work experience/work shadow)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E" sz="3000" dirty="0"/>
              <a:t>Create a Diary of Work Experience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1239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Diary of Work Experience</a:t>
            </a: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3E0ED71-6C27-4E43-B171-711AD8AA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0095" y="1441702"/>
            <a:ext cx="2953891" cy="4233539"/>
          </a:xfrm>
          <a:prstGeom prst="rect">
            <a:avLst/>
          </a:prstGeom>
        </p:spPr>
      </p:pic>
      <p:pic>
        <p:nvPicPr>
          <p:cNvPr id="3" name="Picture 2" descr="A picture containing person, indoor, woman, young&#10;&#10;Description automatically generated">
            <a:extLst>
              <a:ext uri="{FF2B5EF4-FFF2-40B4-BE49-F238E27FC236}">
                <a16:creationId xmlns:a16="http://schemas.microsoft.com/office/drawing/2014/main" id="{7FC888CA-4061-431D-833B-69C2E4571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09" y="1441703"/>
            <a:ext cx="6353977" cy="423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828"/>
            <a:ext cx="10515600" cy="1325563"/>
          </a:xfrm>
        </p:spPr>
        <p:txBody>
          <a:bodyPr/>
          <a:lstStyle/>
          <a:p>
            <a:r>
              <a:rPr lang="en-IE" b="1" dirty="0"/>
              <a:t>Diary of Work Experience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9217"/>
            <a:ext cx="10515600" cy="4351338"/>
          </a:xfrm>
        </p:spPr>
        <p:txBody>
          <a:bodyPr>
            <a:normAutofit fontScale="25000" lnSpcReduction="20000"/>
          </a:bodyPr>
          <a:lstStyle/>
          <a:p>
            <a:endParaRPr lang="en-IE" dirty="0"/>
          </a:p>
          <a:p>
            <a:pPr marL="114300" indent="0">
              <a:buNone/>
              <a:defRPr/>
            </a:pPr>
            <a:r>
              <a:rPr lang="en-IE" sz="9600" dirty="0"/>
              <a:t>Before your work placement, make sure you revise the following: </a:t>
            </a:r>
          </a:p>
          <a:p>
            <a:pPr>
              <a:defRPr/>
            </a:pPr>
            <a:r>
              <a:rPr lang="en-IE" sz="8400" dirty="0"/>
              <a:t>Planning</a:t>
            </a:r>
          </a:p>
          <a:p>
            <a:pPr>
              <a:defRPr/>
            </a:pPr>
            <a:r>
              <a:rPr lang="en-IE" sz="8400" dirty="0"/>
              <a:t>Evaluation</a:t>
            </a:r>
          </a:p>
          <a:p>
            <a:pPr>
              <a:defRPr/>
            </a:pPr>
            <a:r>
              <a:rPr lang="en-IE" sz="8400" dirty="0"/>
              <a:t>Communications</a:t>
            </a:r>
          </a:p>
          <a:p>
            <a:pPr>
              <a:defRPr/>
            </a:pPr>
            <a:r>
              <a:rPr lang="en-IE" sz="8400" dirty="0"/>
              <a:t>Teamwork </a:t>
            </a:r>
          </a:p>
          <a:p>
            <a:pPr>
              <a:defRPr/>
            </a:pPr>
            <a:r>
              <a:rPr lang="en-IE" sz="8400" dirty="0"/>
              <a:t>Marketing and advertising</a:t>
            </a:r>
          </a:p>
          <a:p>
            <a:pPr>
              <a:defRPr/>
            </a:pPr>
            <a:r>
              <a:rPr lang="en-IE" sz="8400" dirty="0"/>
              <a:t>Industrial relations</a:t>
            </a:r>
          </a:p>
          <a:p>
            <a:pPr>
              <a:defRPr/>
            </a:pPr>
            <a:r>
              <a:rPr lang="en-IE" sz="8400" dirty="0"/>
              <a:t>Leadership and management </a:t>
            </a:r>
          </a:p>
          <a:p>
            <a:pPr>
              <a:defRPr/>
            </a:pPr>
            <a:r>
              <a:rPr lang="en-IE" sz="8400" dirty="0"/>
              <a:t>Enterprise</a:t>
            </a:r>
          </a:p>
          <a:p>
            <a:pPr>
              <a:defRPr/>
            </a:pPr>
            <a:r>
              <a:rPr lang="en-IE" sz="8400" dirty="0"/>
              <a:t>The differences between school and work </a:t>
            </a:r>
          </a:p>
          <a:p>
            <a:pPr>
              <a:defRPr/>
            </a:pPr>
            <a:r>
              <a:rPr lang="en-IE" sz="8400" dirty="0"/>
              <a:t>Skills and how to apply them in the home, school and community</a:t>
            </a:r>
          </a:p>
          <a:p>
            <a:pPr>
              <a:defRPr/>
            </a:pPr>
            <a:r>
              <a:rPr lang="en-IE" sz="8400" dirty="0"/>
              <a:t>Legislation (Health and Safety, Equality and Employment of Young Persons Acts)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Box 1"/>
          <p:cNvSpPr txBox="1"/>
          <p:nvPr/>
        </p:nvSpPr>
        <p:spPr>
          <a:xfrm rot="1179639">
            <a:off x="9615379" y="838249"/>
            <a:ext cx="2226199" cy="12774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Know it</a:t>
            </a:r>
            <a:endParaRPr lang="en-IE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altLang="en-US" sz="1100" b="1" dirty="0"/>
              <a:t>This will ensure you have plenty of content for your Diary of Work Experience.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76" y="1690688"/>
            <a:ext cx="265670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Diary of Work </a:t>
            </a:r>
            <a:r>
              <a:rPr lang="en-US" sz="4900" b="1" dirty="0"/>
              <a:t>Experience</a:t>
            </a:r>
            <a:endParaRPr lang="en-IE" sz="49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632EB2EE-7555-47EC-9C3E-B585188AB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9" y="-12357"/>
            <a:ext cx="9117001" cy="60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4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Diary of Work Experience</a:t>
            </a:r>
            <a:br>
              <a:rPr lang="en-IE" b="1" dirty="0"/>
            </a:br>
            <a:r>
              <a:rPr lang="en-IE" sz="3100" b="1" dirty="0"/>
              <a:t>Introductory page</a:t>
            </a:r>
            <a:br>
              <a:rPr lang="en-IE" b="1" u="sng" dirty="0"/>
            </a:b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IE" dirty="0"/>
              <a:t>Title</a:t>
            </a:r>
          </a:p>
          <a:p>
            <a:pPr>
              <a:defRPr/>
            </a:pPr>
            <a:r>
              <a:rPr lang="en-IE" dirty="0"/>
              <a:t>Author’s name</a:t>
            </a:r>
          </a:p>
          <a:p>
            <a:pPr>
              <a:defRPr/>
            </a:pPr>
            <a:r>
              <a:rPr lang="en-IE" dirty="0"/>
              <a:t>Dates of work placement, including year</a:t>
            </a:r>
          </a:p>
          <a:p>
            <a:pPr>
              <a:defRPr/>
            </a:pPr>
            <a:r>
              <a:rPr lang="en-IE" dirty="0"/>
              <a:t>Details of business/organisation, including full name, address and description of business</a:t>
            </a:r>
          </a:p>
          <a:p>
            <a:pPr>
              <a:defRPr/>
            </a:pPr>
            <a:r>
              <a:rPr lang="en-IE" dirty="0"/>
              <a:t>Description of duties carried out</a:t>
            </a:r>
          </a:p>
          <a:p>
            <a:pPr>
              <a:defRPr/>
            </a:pPr>
            <a:r>
              <a:rPr lang="en-IE" dirty="0"/>
              <a:t>Reasons for selection: must link with career plan, interests and aptitudes and Leaving Certificate subject(s)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Box 1"/>
          <p:cNvSpPr txBox="1"/>
          <p:nvPr/>
        </p:nvSpPr>
        <p:spPr>
          <a:xfrm rot="1179639">
            <a:off x="9691969" y="704231"/>
            <a:ext cx="2226199" cy="1214264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Follow the guidelines, p.105</a:t>
            </a: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Diary of Work Experience </a:t>
            </a:r>
            <a:br>
              <a:rPr lang="en-IE" b="1" dirty="0"/>
            </a:br>
            <a:r>
              <a:rPr lang="en-IE" sz="3100" b="1" dirty="0"/>
              <a:t>Daily entries (three to five days)</a:t>
            </a:r>
            <a:br>
              <a:rPr lang="en-IE" b="1" dirty="0"/>
            </a:b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5714"/>
            <a:ext cx="9913883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IE" dirty="0"/>
              <a:t>One page per day, with date (including year), start and finishing time of work</a:t>
            </a:r>
          </a:p>
          <a:p>
            <a:pPr>
              <a:defRPr/>
            </a:pPr>
            <a:r>
              <a:rPr lang="en-IE" dirty="0"/>
              <a:t>Factual description of what was observed and experienced during the placement, e.g. duties, training, skills developed/gained, new knowledge acquired, legislation, SLOs</a:t>
            </a:r>
          </a:p>
          <a:p>
            <a:pPr>
              <a:defRPr/>
            </a:pPr>
            <a:r>
              <a:rPr lang="en-IE" dirty="0"/>
              <a:t>Analysis of own performance: how new tasks were mastered, how challenges were met, what was done well/not done well</a:t>
            </a:r>
          </a:p>
          <a:p>
            <a:pPr marL="0" indent="0">
              <a:buNone/>
              <a:defRPr/>
            </a:pPr>
            <a:endParaRPr lang="en-IE" dirty="0"/>
          </a:p>
          <a:p>
            <a:pPr marL="0" indent="0">
              <a:buNone/>
              <a:defRPr/>
            </a:pPr>
            <a:r>
              <a:rPr lang="en-IE" dirty="0"/>
              <a:t>If preparing a </a:t>
            </a:r>
            <a:r>
              <a:rPr lang="en-IE" u="sng" dirty="0"/>
              <a:t>work shadowing</a:t>
            </a:r>
            <a:r>
              <a:rPr lang="en-IE" dirty="0"/>
              <a:t> report:</a:t>
            </a:r>
          </a:p>
          <a:p>
            <a:pPr>
              <a:defRPr/>
            </a:pPr>
            <a:r>
              <a:rPr lang="en-IE" dirty="0"/>
              <a:t>Day 1 – preparation</a:t>
            </a:r>
          </a:p>
          <a:p>
            <a:pPr>
              <a:defRPr/>
            </a:pPr>
            <a:r>
              <a:rPr lang="en-IE" dirty="0"/>
              <a:t>Day 2 – shadowing</a:t>
            </a:r>
          </a:p>
          <a:p>
            <a:pPr>
              <a:defRPr/>
            </a:pPr>
            <a:r>
              <a:rPr lang="en-IE" dirty="0"/>
              <a:t>Day 3 – debriefing/evaluation</a:t>
            </a:r>
          </a:p>
          <a:p>
            <a:endParaRPr lang="en-IE" alt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Box 1"/>
          <p:cNvSpPr txBox="1"/>
          <p:nvPr/>
        </p:nvSpPr>
        <p:spPr>
          <a:xfrm rot="1179639">
            <a:off x="9098639" y="4242307"/>
            <a:ext cx="2226199" cy="12774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Follow the guidelines …</a:t>
            </a: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AAA28-413B-4BF3-997A-862A7BC7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Diary of Work Experience</a:t>
            </a:r>
            <a:br>
              <a:rPr lang="en-IE" b="1" dirty="0"/>
            </a:br>
            <a:r>
              <a:rPr lang="en-IE" sz="3100" b="1" dirty="0"/>
              <a:t>Final page</a:t>
            </a:r>
            <a:br>
              <a:rPr lang="en-IE" b="1" u="sng" dirty="0"/>
            </a:br>
            <a:endParaRPr lang="en-IE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987EFF-B1F0-4428-A590-E31EC3C17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IE" b="1" dirty="0"/>
              <a:t>Evaluation </a:t>
            </a:r>
            <a:r>
              <a:rPr lang="en-IE" dirty="0"/>
              <a:t>of this experience in the light of future study </a:t>
            </a:r>
            <a:r>
              <a:rPr lang="en-IE" b="1" dirty="0"/>
              <a:t>and</a:t>
            </a:r>
            <a:r>
              <a:rPr lang="en-IE" dirty="0"/>
              <a:t> career aspirations</a:t>
            </a:r>
          </a:p>
          <a:p>
            <a:pPr marL="0" indent="0">
              <a:buNone/>
              <a:defRPr/>
            </a:pPr>
            <a:r>
              <a:rPr lang="en-IE" b="1" dirty="0"/>
              <a:t>Application: </a:t>
            </a:r>
            <a:r>
              <a:rPr lang="en-IE" dirty="0"/>
              <a:t>how what was learned (either skill or knowledge) can be applied in the home, school </a:t>
            </a:r>
            <a:r>
              <a:rPr lang="en-IE" u="sng" dirty="0"/>
              <a:t>and</a:t>
            </a:r>
            <a:r>
              <a:rPr lang="en-IE" dirty="0"/>
              <a:t> community</a:t>
            </a:r>
          </a:p>
          <a:p>
            <a:pPr marL="0" indent="0">
              <a:buNone/>
              <a:defRPr/>
            </a:pPr>
            <a:r>
              <a:rPr lang="en-IE" b="1" dirty="0"/>
              <a:t>Appendices</a:t>
            </a:r>
            <a:r>
              <a:rPr lang="en-IE" dirty="0"/>
              <a:t> may be included (max. two) – employer’s report, letter of application/thank-you letter, copy of insurance, photo of workplace</a:t>
            </a:r>
          </a:p>
          <a:p>
            <a:pPr marL="0" indent="0">
              <a:buNone/>
              <a:defRPr/>
            </a:pPr>
            <a:r>
              <a:rPr lang="en-IE" b="1" dirty="0"/>
              <a:t>Presentation/layout: </a:t>
            </a:r>
            <a:r>
              <a:rPr lang="en-IE" dirty="0"/>
              <a:t>spelling, grammar, spacing, punctuation, headings, font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6" name="Text Box 1"/>
          <p:cNvSpPr txBox="1"/>
          <p:nvPr/>
        </p:nvSpPr>
        <p:spPr>
          <a:xfrm rot="1179639">
            <a:off x="9218098" y="389165"/>
            <a:ext cx="2226199" cy="1277482"/>
          </a:xfrm>
          <a:prstGeom prst="rect">
            <a:avLst/>
          </a:prstGeom>
          <a:solidFill>
            <a:srgbClr val="FFFF00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 it!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Follow the guidelines …</a:t>
            </a:r>
            <a:endParaRPr lang="en-IE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89C0F2F2751E4D89316BDAA9FE730F" ma:contentTypeVersion="11" ma:contentTypeDescription="Create a new document." ma:contentTypeScope="" ma:versionID="3df56e96d39a128cd2b027942f87a8d3">
  <xsd:schema xmlns:xsd="http://www.w3.org/2001/XMLSchema" xmlns:xs="http://www.w3.org/2001/XMLSchema" xmlns:p="http://schemas.microsoft.com/office/2006/metadata/properties" xmlns:ns2="37a15ebc-f898-4d17-b0a4-83545f0702c8" xmlns:ns3="b312e899-71bd-441b-bd11-01ed88b72bec" targetNamespace="http://schemas.microsoft.com/office/2006/metadata/properties" ma:root="true" ma:fieldsID="98f66d98e09a96691295fd7631c3b7a1" ns2:_="" ns3:_="">
    <xsd:import namespace="37a15ebc-f898-4d17-b0a4-83545f0702c8"/>
    <xsd:import namespace="b312e899-71bd-441b-bd11-01ed88b72b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15ebc-f898-4d17-b0a4-83545f0702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2e899-71bd-441b-bd11-01ed88b72b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DD6306-9C09-4CF0-A691-3E2EA1A021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D8EE4EE-DEF6-484C-8170-6444E4CC39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A9E490-464E-47A4-8D63-3FF859B989D4}"/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648</Words>
  <Application>Microsoft Office PowerPoint</Application>
  <PresentationFormat>Widescreen</PresentationFormat>
  <Paragraphs>96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Diary of Work Experience </vt:lpstr>
      <vt:lpstr>Students should be able to:</vt:lpstr>
      <vt:lpstr>Diary of Work Experience</vt:lpstr>
      <vt:lpstr>Diary of Work Experience</vt:lpstr>
      <vt:lpstr>Diary of Work Experience</vt:lpstr>
      <vt:lpstr>Diary of Work Experience Introductory page </vt:lpstr>
      <vt:lpstr>Diary of Work Experience  Daily entries (three to five days) </vt:lpstr>
      <vt:lpstr>Diary of Work Experience Final page </vt:lpstr>
      <vt:lpstr>Diary of Work Experience – common errors</vt:lpstr>
      <vt:lpstr>Diary of Work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Ciaran Deane</cp:lastModifiedBy>
  <cp:revision>35</cp:revision>
  <dcterms:created xsi:type="dcterms:W3CDTF">2019-12-19T12:28:44Z</dcterms:created>
  <dcterms:modified xsi:type="dcterms:W3CDTF">2020-02-04T15:42:30Z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0x010100BD89C0F2F2751E4D89316BDAA9FE730F</vt:lpwstr>
  </property>
</Properties>
</file>