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9" r:id="rId2"/>
    <p:sldId id="270" r:id="rId3"/>
    <p:sldId id="281" r:id="rId4"/>
    <p:sldId id="271" r:id="rId5"/>
    <p:sldId id="272" r:id="rId6"/>
    <p:sldId id="273" r:id="rId7"/>
    <p:sldId id="263" r:id="rId8"/>
    <p:sldId id="265" r:id="rId9"/>
    <p:sldId id="274" r:id="rId10"/>
    <p:sldId id="275" r:id="rId11"/>
    <p:sldId id="259" r:id="rId12"/>
    <p:sldId id="276" r:id="rId13"/>
    <p:sldId id="277" r:id="rId14"/>
    <p:sldId id="278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5B8C2C-0918-75AD-7665-46B471AAB61F}" name="Priscilla O'Connor" initials="PO" userId="S::Priscilla.OConnor@folens.ie::d3b9681a-6783-45a0-a9cd-fbceb3f6df1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D92"/>
    <a:srgbClr val="E2F0F6"/>
    <a:srgbClr val="3389AF"/>
    <a:srgbClr val="45A1C8"/>
    <a:srgbClr val="1E4783"/>
    <a:srgbClr val="A7D9DF"/>
    <a:srgbClr val="E2513A"/>
    <a:srgbClr val="E84141"/>
    <a:srgbClr val="BDC900"/>
    <a:srgbClr val="FFD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BEDE99-56ED-47C6-8D87-4954E1F73E2B}" v="85" dt="2021-12-20T23:48:28.670"/>
    <p1510:client id="{A8560034-F137-4B14-A125-94E4AB36CF34}" v="3" dt="2021-12-21T11:06:16.314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0"/>
    <p:restoredTop sz="96327"/>
  </p:normalViewPr>
  <p:slideViewPr>
    <p:cSldViewPr snapToGrid="0" snapToObjects="1">
      <p:cViewPr varScale="1">
        <p:scale>
          <a:sx n="121" d="100"/>
          <a:sy n="121" d="100"/>
        </p:scale>
        <p:origin x="854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la O'Connor" userId="d3b9681a-6783-45a0-a9cd-fbceb3f6df13" providerId="ADAL" clId="{A8560034-F137-4B14-A125-94E4AB36CF34}"/>
    <pc:docChg chg="custSel addSld delSld modSld">
      <pc:chgData name="Priscilla O'Connor" userId="d3b9681a-6783-45a0-a9cd-fbceb3f6df13" providerId="ADAL" clId="{A8560034-F137-4B14-A125-94E4AB36CF34}" dt="2021-12-21T11:07:40.172" v="14" actId="1076"/>
      <pc:docMkLst>
        <pc:docMk/>
      </pc:docMkLst>
      <pc:sldChg chg="del">
        <pc:chgData name="Priscilla O'Connor" userId="d3b9681a-6783-45a0-a9cd-fbceb3f6df13" providerId="ADAL" clId="{A8560034-F137-4B14-A125-94E4AB36CF34}" dt="2021-12-21T11:07:06.660" v="11" actId="2696"/>
        <pc:sldMkLst>
          <pc:docMk/>
          <pc:sldMk cId="430780484" sldId="267"/>
        </pc:sldMkLst>
      </pc:sldChg>
      <pc:sldChg chg="addSp delSp modSp add mod">
        <pc:chgData name="Priscilla O'Connor" userId="d3b9681a-6783-45a0-a9cd-fbceb3f6df13" providerId="ADAL" clId="{A8560034-F137-4B14-A125-94E4AB36CF34}" dt="2021-12-21T11:07:40.172" v="14" actId="1076"/>
        <pc:sldMkLst>
          <pc:docMk/>
          <pc:sldMk cId="1642302861" sldId="281"/>
        </pc:sldMkLst>
        <pc:spChg chg="del">
          <ac:chgData name="Priscilla O'Connor" userId="d3b9681a-6783-45a0-a9cd-fbceb3f6df13" providerId="ADAL" clId="{A8560034-F137-4B14-A125-94E4AB36CF34}" dt="2021-12-21T11:05:59.048" v="1" actId="478"/>
          <ac:spMkLst>
            <pc:docMk/>
            <pc:sldMk cId="1642302861" sldId="281"/>
            <ac:spMk id="3" creationId="{4413D20A-9D45-FC4A-B60D-2DD3E7D1C995}"/>
          </ac:spMkLst>
        </pc:spChg>
        <pc:spChg chg="del">
          <ac:chgData name="Priscilla O'Connor" userId="d3b9681a-6783-45a0-a9cd-fbceb3f6df13" providerId="ADAL" clId="{A8560034-F137-4B14-A125-94E4AB36CF34}" dt="2021-12-21T11:06:00.262" v="2" actId="478"/>
          <ac:spMkLst>
            <pc:docMk/>
            <pc:sldMk cId="1642302861" sldId="281"/>
            <ac:spMk id="5" creationId="{5EBB0B0D-1D13-FA45-8059-F57F31EB54C7}"/>
          </ac:spMkLst>
        </pc:spChg>
        <pc:spChg chg="del">
          <ac:chgData name="Priscilla O'Connor" userId="d3b9681a-6783-45a0-a9cd-fbceb3f6df13" providerId="ADAL" clId="{A8560034-F137-4B14-A125-94E4AB36CF34}" dt="2021-12-21T11:06:03.293" v="4" actId="478"/>
          <ac:spMkLst>
            <pc:docMk/>
            <pc:sldMk cId="1642302861" sldId="281"/>
            <ac:spMk id="6" creationId="{4077206F-F635-43C2-B8C7-93B6914A777B}"/>
          </ac:spMkLst>
        </pc:spChg>
        <pc:spChg chg="del">
          <ac:chgData name="Priscilla O'Connor" userId="d3b9681a-6783-45a0-a9cd-fbceb3f6df13" providerId="ADAL" clId="{A8560034-F137-4B14-A125-94E4AB36CF34}" dt="2021-12-21T11:06:02.204" v="3" actId="478"/>
          <ac:spMkLst>
            <pc:docMk/>
            <pc:sldMk cId="1642302861" sldId="281"/>
            <ac:spMk id="7" creationId="{40040843-5CA6-4E6A-8745-FE1F6215C9FF}"/>
          </ac:spMkLst>
        </pc:spChg>
        <pc:spChg chg="add mod">
          <ac:chgData name="Priscilla O'Connor" userId="d3b9681a-6783-45a0-a9cd-fbceb3f6df13" providerId="ADAL" clId="{A8560034-F137-4B14-A125-94E4AB36CF34}" dt="2021-12-21T11:06:08.309" v="5"/>
          <ac:spMkLst>
            <pc:docMk/>
            <pc:sldMk cId="1642302861" sldId="281"/>
            <ac:spMk id="8" creationId="{0F17063C-0507-4D6C-9C0C-07CCD6D47C55}"/>
          </ac:spMkLst>
        </pc:spChg>
        <pc:spChg chg="add mod">
          <ac:chgData name="Priscilla O'Connor" userId="d3b9681a-6783-45a0-a9cd-fbceb3f6df13" providerId="ADAL" clId="{A8560034-F137-4B14-A125-94E4AB36CF34}" dt="2021-12-21T11:06:11.927" v="6"/>
          <ac:spMkLst>
            <pc:docMk/>
            <pc:sldMk cId="1642302861" sldId="281"/>
            <ac:spMk id="9" creationId="{E5156C30-8780-4363-BA5F-D139130DCF5B}"/>
          </ac:spMkLst>
        </pc:spChg>
        <pc:picChg chg="add mod">
          <ac:chgData name="Priscilla O'Connor" userId="d3b9681a-6783-45a0-a9cd-fbceb3f6df13" providerId="ADAL" clId="{A8560034-F137-4B14-A125-94E4AB36CF34}" dt="2021-12-21T11:07:40.172" v="14" actId="1076"/>
          <ac:picMkLst>
            <pc:docMk/>
            <pc:sldMk cId="1642302861" sldId="281"/>
            <ac:picMk id="10" creationId="{B783DD16-C794-4BEA-9429-8EDA22993057}"/>
          </ac:picMkLst>
        </pc:picChg>
      </pc:sldChg>
    </pc:docChg>
  </pc:docChgLst>
  <pc:docChgLst>
    <pc:chgData name="Priscilla O'Connor" userId="d3b9681a-6783-45a0-a9cd-fbceb3f6df13" providerId="ADAL" clId="{A2BEDE99-56ED-47C6-8D87-4954E1F73E2B}"/>
    <pc:docChg chg="undo custSel addSld delSld modSld sldOrd">
      <pc:chgData name="Priscilla O'Connor" userId="d3b9681a-6783-45a0-a9cd-fbceb3f6df13" providerId="ADAL" clId="{A2BEDE99-56ED-47C6-8D87-4954E1F73E2B}" dt="2021-12-20T23:47:25.221" v="2821" actId="20577"/>
      <pc:docMkLst>
        <pc:docMk/>
      </pc:docMkLst>
      <pc:sldChg chg="addSp delSp modSp mod ord">
        <pc:chgData name="Priscilla O'Connor" userId="d3b9681a-6783-45a0-a9cd-fbceb3f6df13" providerId="ADAL" clId="{A2BEDE99-56ED-47C6-8D87-4954E1F73E2B}" dt="2021-12-20T23:16:30.246" v="2461" actId="255"/>
        <pc:sldMkLst>
          <pc:docMk/>
          <pc:sldMk cId="4204063863" sldId="259"/>
        </pc:sldMkLst>
        <pc:spChg chg="add mod ord">
          <ac:chgData name="Priscilla O'Connor" userId="d3b9681a-6783-45a0-a9cd-fbceb3f6df13" providerId="ADAL" clId="{A2BEDE99-56ED-47C6-8D87-4954E1F73E2B}" dt="2021-12-20T23:13:33.654" v="2434" actId="1076"/>
          <ac:spMkLst>
            <pc:docMk/>
            <pc:sldMk cId="4204063863" sldId="259"/>
            <ac:spMk id="2" creationId="{1056B922-4F93-460D-A448-06938CC5EEA6}"/>
          </ac:spMkLst>
        </pc:spChg>
        <pc:spChg chg="add del mod">
          <ac:chgData name="Priscilla O'Connor" userId="d3b9681a-6783-45a0-a9cd-fbceb3f6df13" providerId="ADAL" clId="{A2BEDE99-56ED-47C6-8D87-4954E1F73E2B}" dt="2021-12-20T23:16:25.439" v="2460" actId="255"/>
          <ac:spMkLst>
            <pc:docMk/>
            <pc:sldMk cId="4204063863" sldId="259"/>
            <ac:spMk id="3" creationId="{4C7F3675-6984-40AB-BBB1-742F36624E76}"/>
          </ac:spMkLst>
        </pc:spChg>
        <pc:spChg chg="add del mod">
          <ac:chgData name="Priscilla O'Connor" userId="d3b9681a-6783-45a0-a9cd-fbceb3f6df13" providerId="ADAL" clId="{A2BEDE99-56ED-47C6-8D87-4954E1F73E2B}" dt="2021-12-20T15:15:00.782" v="457" actId="478"/>
          <ac:spMkLst>
            <pc:docMk/>
            <pc:sldMk cId="4204063863" sldId="259"/>
            <ac:spMk id="4" creationId="{0555CCD0-BF0B-4D3E-92FF-9EA0C8F24EC2}"/>
          </ac:spMkLst>
        </pc:spChg>
        <pc:spChg chg="add del mod">
          <ac:chgData name="Priscilla O'Connor" userId="d3b9681a-6783-45a0-a9cd-fbceb3f6df13" providerId="ADAL" clId="{A2BEDE99-56ED-47C6-8D87-4954E1F73E2B}" dt="2021-12-20T16:20:19.511" v="1056"/>
          <ac:spMkLst>
            <pc:docMk/>
            <pc:sldMk cId="4204063863" sldId="259"/>
            <ac:spMk id="4" creationId="{29980E22-8A21-4991-9571-91F315128A20}"/>
          </ac:spMkLst>
        </pc:spChg>
        <pc:spChg chg="del mod">
          <ac:chgData name="Priscilla O'Connor" userId="d3b9681a-6783-45a0-a9cd-fbceb3f6df13" providerId="ADAL" clId="{A2BEDE99-56ED-47C6-8D87-4954E1F73E2B}" dt="2021-12-20T23:00:40.336" v="2342" actId="478"/>
          <ac:spMkLst>
            <pc:docMk/>
            <pc:sldMk cId="4204063863" sldId="259"/>
            <ac:spMk id="5" creationId="{998FB9EA-9758-D049-BA46-CB19031E430D}"/>
          </ac:spMkLst>
        </pc:spChg>
        <pc:spChg chg="mod">
          <ac:chgData name="Priscilla O'Connor" userId="d3b9681a-6783-45a0-a9cd-fbceb3f6df13" providerId="ADAL" clId="{A2BEDE99-56ED-47C6-8D87-4954E1F73E2B}" dt="2021-12-20T22:59:46.844" v="2330" actId="14100"/>
          <ac:spMkLst>
            <pc:docMk/>
            <pc:sldMk cId="4204063863" sldId="259"/>
            <ac:spMk id="6" creationId="{5F3A3C56-337E-C149-B200-1DE8C8B62E3C}"/>
          </ac:spMkLst>
        </pc:spChg>
        <pc:spChg chg="add mod">
          <ac:chgData name="Priscilla O'Connor" userId="d3b9681a-6783-45a0-a9cd-fbceb3f6df13" providerId="ADAL" clId="{A2BEDE99-56ED-47C6-8D87-4954E1F73E2B}" dt="2021-12-20T23:06:36.659" v="2366"/>
          <ac:spMkLst>
            <pc:docMk/>
            <pc:sldMk cId="4204063863" sldId="259"/>
            <ac:spMk id="9" creationId="{F3354DEF-337C-4C49-A0E4-A6014333E683}"/>
          </ac:spMkLst>
        </pc:spChg>
        <pc:spChg chg="add mod">
          <ac:chgData name="Priscilla O'Connor" userId="d3b9681a-6783-45a0-a9cd-fbceb3f6df13" providerId="ADAL" clId="{A2BEDE99-56ED-47C6-8D87-4954E1F73E2B}" dt="2021-12-20T23:09:43.058" v="2408" actId="21"/>
          <ac:spMkLst>
            <pc:docMk/>
            <pc:sldMk cId="4204063863" sldId="259"/>
            <ac:spMk id="10" creationId="{D6A6BE1C-FAAC-447E-AE84-23AF9E3DC11B}"/>
          </ac:spMkLst>
        </pc:spChg>
        <pc:spChg chg="add mod topLvl">
          <ac:chgData name="Priscilla O'Connor" userId="d3b9681a-6783-45a0-a9cd-fbceb3f6df13" providerId="ADAL" clId="{A2BEDE99-56ED-47C6-8D87-4954E1F73E2B}" dt="2021-12-20T23:08:15.969" v="2388" actId="478"/>
          <ac:spMkLst>
            <pc:docMk/>
            <pc:sldMk cId="4204063863" sldId="259"/>
            <ac:spMk id="12" creationId="{426C4A11-2D9F-4577-8B6F-DF4E3750E46A}"/>
          </ac:spMkLst>
        </pc:spChg>
        <pc:spChg chg="add del mod ord topLvl">
          <ac:chgData name="Priscilla O'Connor" userId="d3b9681a-6783-45a0-a9cd-fbceb3f6df13" providerId="ADAL" clId="{A2BEDE99-56ED-47C6-8D87-4954E1F73E2B}" dt="2021-12-20T23:08:15.969" v="2388" actId="478"/>
          <ac:spMkLst>
            <pc:docMk/>
            <pc:sldMk cId="4204063863" sldId="259"/>
            <ac:spMk id="13" creationId="{C8E954CC-D227-4082-8CE4-1548AD943128}"/>
          </ac:spMkLst>
        </pc:spChg>
        <pc:spChg chg="add mod ord">
          <ac:chgData name="Priscilla O'Connor" userId="d3b9681a-6783-45a0-a9cd-fbceb3f6df13" providerId="ADAL" clId="{A2BEDE99-56ED-47C6-8D87-4954E1F73E2B}" dt="2021-12-20T23:16:30.246" v="2461" actId="255"/>
          <ac:spMkLst>
            <pc:docMk/>
            <pc:sldMk cId="4204063863" sldId="259"/>
            <ac:spMk id="14" creationId="{E1F672F2-3E3D-43A3-92AF-63267A661726}"/>
          </ac:spMkLst>
        </pc:spChg>
        <pc:spChg chg="add del mod">
          <ac:chgData name="Priscilla O'Connor" userId="d3b9681a-6783-45a0-a9cd-fbceb3f6df13" providerId="ADAL" clId="{A2BEDE99-56ED-47C6-8D87-4954E1F73E2B}" dt="2021-12-20T23:13:03.774" v="2426" actId="478"/>
          <ac:spMkLst>
            <pc:docMk/>
            <pc:sldMk cId="4204063863" sldId="259"/>
            <ac:spMk id="15" creationId="{75D9E789-D277-407C-A280-B4BCBECA05F2}"/>
          </ac:spMkLst>
        </pc:spChg>
        <pc:spChg chg="add mod ord">
          <ac:chgData name="Priscilla O'Connor" userId="d3b9681a-6783-45a0-a9cd-fbceb3f6df13" providerId="ADAL" clId="{A2BEDE99-56ED-47C6-8D87-4954E1F73E2B}" dt="2021-12-20T23:13:40.687" v="2439" actId="1076"/>
          <ac:spMkLst>
            <pc:docMk/>
            <pc:sldMk cId="4204063863" sldId="259"/>
            <ac:spMk id="16" creationId="{303F780B-091D-4A6E-BCEE-1E3D5F22CC39}"/>
          </ac:spMkLst>
        </pc:spChg>
        <pc:grpChg chg="add del mod">
          <ac:chgData name="Priscilla O'Connor" userId="d3b9681a-6783-45a0-a9cd-fbceb3f6df13" providerId="ADAL" clId="{A2BEDE99-56ED-47C6-8D87-4954E1F73E2B}" dt="2021-12-20T23:09:44.647" v="2409" actId="478"/>
          <ac:grpSpMkLst>
            <pc:docMk/>
            <pc:sldMk cId="4204063863" sldId="259"/>
            <ac:grpSpMk id="8" creationId="{541EA3FD-ABA9-48D7-BD99-C6D7DF77AC12}"/>
          </ac:grpSpMkLst>
        </pc:grpChg>
        <pc:grpChg chg="add del mod ord">
          <ac:chgData name="Priscilla O'Connor" userId="d3b9681a-6783-45a0-a9cd-fbceb3f6df13" providerId="ADAL" clId="{A2BEDE99-56ED-47C6-8D87-4954E1F73E2B}" dt="2021-12-20T23:08:15.969" v="2388" actId="478"/>
          <ac:grpSpMkLst>
            <pc:docMk/>
            <pc:sldMk cId="4204063863" sldId="259"/>
            <ac:grpSpMk id="11" creationId="{60604FC4-AE28-43AF-B059-E12CADDE4B06}"/>
          </ac:grpSpMkLst>
        </pc:grpChg>
        <pc:graphicFrameChg chg="add del mod">
          <ac:chgData name="Priscilla O'Connor" userId="d3b9681a-6783-45a0-a9cd-fbceb3f6df13" providerId="ADAL" clId="{A2BEDE99-56ED-47C6-8D87-4954E1F73E2B}" dt="2021-12-20T23:06:52.257" v="2371" actId="478"/>
          <ac:graphicFrameMkLst>
            <pc:docMk/>
            <pc:sldMk cId="4204063863" sldId="259"/>
            <ac:graphicFrameMk id="7" creationId="{FB4B5118-77C2-4A2D-9D18-D2EAD6610AC0}"/>
          </ac:graphicFrameMkLst>
        </pc:graphicFrameChg>
      </pc:sldChg>
      <pc:sldChg chg="addSp modSp del mod">
        <pc:chgData name="Priscilla O'Connor" userId="d3b9681a-6783-45a0-a9cd-fbceb3f6df13" providerId="ADAL" clId="{A2BEDE99-56ED-47C6-8D87-4954E1F73E2B}" dt="2021-12-20T15:23:33.588" v="535" actId="2696"/>
        <pc:sldMkLst>
          <pc:docMk/>
          <pc:sldMk cId="4036130638" sldId="260"/>
        </pc:sldMkLst>
        <pc:spChg chg="mod">
          <ac:chgData name="Priscilla O'Connor" userId="d3b9681a-6783-45a0-a9cd-fbceb3f6df13" providerId="ADAL" clId="{A2BEDE99-56ED-47C6-8D87-4954E1F73E2B}" dt="2021-12-20T15:20:13.012" v="462" actId="14100"/>
          <ac:spMkLst>
            <pc:docMk/>
            <pc:sldMk cId="4036130638" sldId="260"/>
            <ac:spMk id="2" creationId="{F93D2587-B4F1-8443-9FB2-1E450C3780F0}"/>
          </ac:spMkLst>
        </pc:spChg>
        <pc:spChg chg="mod">
          <ac:chgData name="Priscilla O'Connor" userId="d3b9681a-6783-45a0-a9cd-fbceb3f6df13" providerId="ADAL" clId="{A2BEDE99-56ED-47C6-8D87-4954E1F73E2B}" dt="2021-12-20T15:13:25.578" v="355" actId="20577"/>
          <ac:spMkLst>
            <pc:docMk/>
            <pc:sldMk cId="4036130638" sldId="260"/>
            <ac:spMk id="3" creationId="{EC0A58A4-69DE-C54D-978F-291A379DE7C9}"/>
          </ac:spMkLst>
        </pc:spChg>
        <pc:picChg chg="add mod">
          <ac:chgData name="Priscilla O'Connor" userId="d3b9681a-6783-45a0-a9cd-fbceb3f6df13" providerId="ADAL" clId="{A2BEDE99-56ED-47C6-8D87-4954E1F73E2B}" dt="2021-12-20T15:21:59.677" v="524" actId="1076"/>
          <ac:picMkLst>
            <pc:docMk/>
            <pc:sldMk cId="4036130638" sldId="260"/>
            <ac:picMk id="5" creationId="{442D5CEE-5D19-4A63-BF08-F36A64E4FD63}"/>
          </ac:picMkLst>
        </pc:picChg>
      </pc:sldChg>
      <pc:sldChg chg="addSp modSp del mod">
        <pc:chgData name="Priscilla O'Connor" userId="d3b9681a-6783-45a0-a9cd-fbceb3f6df13" providerId="ADAL" clId="{A2BEDE99-56ED-47C6-8D87-4954E1F73E2B}" dt="2021-12-20T23:34:24.994" v="2656" actId="2696"/>
        <pc:sldMkLst>
          <pc:docMk/>
          <pc:sldMk cId="1981994060" sldId="261"/>
        </pc:sldMkLst>
        <pc:spChg chg="add mod">
          <ac:chgData name="Priscilla O'Connor" userId="d3b9681a-6783-45a0-a9cd-fbceb3f6df13" providerId="ADAL" clId="{A2BEDE99-56ED-47C6-8D87-4954E1F73E2B}" dt="2021-12-20T23:00:36.495" v="2341" actId="1076"/>
          <ac:spMkLst>
            <pc:docMk/>
            <pc:sldMk cId="1981994060" sldId="261"/>
            <ac:spMk id="4" creationId="{69051BDF-EF50-49B3-A6DB-FF2A0774A2A1}"/>
          </ac:spMkLst>
        </pc:spChg>
      </pc:sldChg>
      <pc:sldChg chg="del">
        <pc:chgData name="Priscilla O'Connor" userId="d3b9681a-6783-45a0-a9cd-fbceb3f6df13" providerId="ADAL" clId="{A2BEDE99-56ED-47C6-8D87-4954E1F73E2B}" dt="2021-12-20T23:34:24.994" v="2656" actId="2696"/>
        <pc:sldMkLst>
          <pc:docMk/>
          <pc:sldMk cId="2230065871" sldId="262"/>
        </pc:sldMkLst>
      </pc:sldChg>
      <pc:sldChg chg="addSp delSp modSp mod ord">
        <pc:chgData name="Priscilla O'Connor" userId="d3b9681a-6783-45a0-a9cd-fbceb3f6df13" providerId="ADAL" clId="{A2BEDE99-56ED-47C6-8D87-4954E1F73E2B}" dt="2021-12-20T16:54:09.678" v="1771" actId="20577"/>
        <pc:sldMkLst>
          <pc:docMk/>
          <pc:sldMk cId="2781753426" sldId="263"/>
        </pc:sldMkLst>
        <pc:spChg chg="mod">
          <ac:chgData name="Priscilla O'Connor" userId="d3b9681a-6783-45a0-a9cd-fbceb3f6df13" providerId="ADAL" clId="{A2BEDE99-56ED-47C6-8D87-4954E1F73E2B}" dt="2021-12-20T16:50:59.714" v="1655" actId="14100"/>
          <ac:spMkLst>
            <pc:docMk/>
            <pc:sldMk cId="2781753426" sldId="263"/>
            <ac:spMk id="2" creationId="{79890F28-DBA8-E546-BBE8-4BE83E30D1BF}"/>
          </ac:spMkLst>
        </pc:spChg>
        <pc:spChg chg="mod">
          <ac:chgData name="Priscilla O'Connor" userId="d3b9681a-6783-45a0-a9cd-fbceb3f6df13" providerId="ADAL" clId="{A2BEDE99-56ED-47C6-8D87-4954E1F73E2B}" dt="2021-12-20T16:50:56.061" v="1654" actId="14100"/>
          <ac:spMkLst>
            <pc:docMk/>
            <pc:sldMk cId="2781753426" sldId="263"/>
            <ac:spMk id="3" creationId="{AFC27A82-7A7A-1344-8929-F1B7E51CBAA4}"/>
          </ac:spMkLst>
        </pc:spChg>
        <pc:spChg chg="mod">
          <ac:chgData name="Priscilla O'Connor" userId="d3b9681a-6783-45a0-a9cd-fbceb3f6df13" providerId="ADAL" clId="{A2BEDE99-56ED-47C6-8D87-4954E1F73E2B}" dt="2021-12-20T16:49:34.917" v="1587" actId="14100"/>
          <ac:spMkLst>
            <pc:docMk/>
            <pc:sldMk cId="2781753426" sldId="263"/>
            <ac:spMk id="4" creationId="{36C628ED-6975-F24A-A061-8AC83F027B74}"/>
          </ac:spMkLst>
        </pc:spChg>
        <pc:spChg chg="mod">
          <ac:chgData name="Priscilla O'Connor" userId="d3b9681a-6783-45a0-a9cd-fbceb3f6df13" providerId="ADAL" clId="{A2BEDE99-56ED-47C6-8D87-4954E1F73E2B}" dt="2021-12-20T16:46:28.693" v="1557" actId="14100"/>
          <ac:spMkLst>
            <pc:docMk/>
            <pc:sldMk cId="2781753426" sldId="263"/>
            <ac:spMk id="5" creationId="{D4DBF5CF-AD89-274D-946A-9E91EA25B3A5}"/>
          </ac:spMkLst>
        </pc:spChg>
        <pc:spChg chg="del">
          <ac:chgData name="Priscilla O'Connor" userId="d3b9681a-6783-45a0-a9cd-fbceb3f6df13" providerId="ADAL" clId="{A2BEDE99-56ED-47C6-8D87-4954E1F73E2B}" dt="2021-12-20T16:36:23.006" v="1429" actId="478"/>
          <ac:spMkLst>
            <pc:docMk/>
            <pc:sldMk cId="2781753426" sldId="263"/>
            <ac:spMk id="6" creationId="{7667BD11-DE83-1742-A2E0-010C6CE79CE9}"/>
          </ac:spMkLst>
        </pc:spChg>
        <pc:spChg chg="add mod">
          <ac:chgData name="Priscilla O'Connor" userId="d3b9681a-6783-45a0-a9cd-fbceb3f6df13" providerId="ADAL" clId="{A2BEDE99-56ED-47C6-8D87-4954E1F73E2B}" dt="2021-12-20T16:54:09.678" v="1771" actId="20577"/>
          <ac:spMkLst>
            <pc:docMk/>
            <pc:sldMk cId="2781753426" sldId="263"/>
            <ac:spMk id="8" creationId="{29E8FD17-481D-46F6-8DE6-12966905B151}"/>
          </ac:spMkLst>
        </pc:spChg>
        <pc:graphicFrameChg chg="mod modGraphic">
          <ac:chgData name="Priscilla O'Connor" userId="d3b9681a-6783-45a0-a9cd-fbceb3f6df13" providerId="ADAL" clId="{A2BEDE99-56ED-47C6-8D87-4954E1F73E2B}" dt="2021-12-20T16:50:12.222" v="1592" actId="14734"/>
          <ac:graphicFrameMkLst>
            <pc:docMk/>
            <pc:sldMk cId="2781753426" sldId="263"/>
            <ac:graphicFrameMk id="7" creationId="{B92EED40-E4B7-D44F-8477-F1F60F586BED}"/>
          </ac:graphicFrameMkLst>
        </pc:graphicFrameChg>
      </pc:sldChg>
      <pc:sldChg chg="del">
        <pc:chgData name="Priscilla O'Connor" userId="d3b9681a-6783-45a0-a9cd-fbceb3f6df13" providerId="ADAL" clId="{A2BEDE99-56ED-47C6-8D87-4954E1F73E2B}" dt="2021-12-20T23:34:24.994" v="2656" actId="2696"/>
        <pc:sldMkLst>
          <pc:docMk/>
          <pc:sldMk cId="4234428432" sldId="264"/>
        </pc:sldMkLst>
      </pc:sldChg>
      <pc:sldChg chg="addSp modSp mod ord">
        <pc:chgData name="Priscilla O'Connor" userId="d3b9681a-6783-45a0-a9cd-fbceb3f6df13" providerId="ADAL" clId="{A2BEDE99-56ED-47C6-8D87-4954E1F73E2B}" dt="2021-12-20T22:28:50.647" v="1960" actId="1076"/>
        <pc:sldMkLst>
          <pc:docMk/>
          <pc:sldMk cId="4191824830" sldId="265"/>
        </pc:sldMkLst>
        <pc:spChg chg="mod">
          <ac:chgData name="Priscilla O'Connor" userId="d3b9681a-6783-45a0-a9cd-fbceb3f6df13" providerId="ADAL" clId="{A2BEDE99-56ED-47C6-8D87-4954E1F73E2B}" dt="2021-12-20T22:28:48.643" v="1959" actId="1076"/>
          <ac:spMkLst>
            <pc:docMk/>
            <pc:sldMk cId="4191824830" sldId="265"/>
            <ac:spMk id="2" creationId="{05D98C60-0D5F-394A-8B6D-AD7ABDA706F4}"/>
          </ac:spMkLst>
        </pc:spChg>
        <pc:spChg chg="mod">
          <ac:chgData name="Priscilla O'Connor" userId="d3b9681a-6783-45a0-a9cd-fbceb3f6df13" providerId="ADAL" clId="{A2BEDE99-56ED-47C6-8D87-4954E1F73E2B}" dt="2021-12-20T22:28:50.647" v="1960" actId="1076"/>
          <ac:spMkLst>
            <pc:docMk/>
            <pc:sldMk cId="4191824830" sldId="265"/>
            <ac:spMk id="3" creationId="{8F280075-6111-3F41-931C-51719972A848}"/>
          </ac:spMkLst>
        </pc:spChg>
        <pc:spChg chg="add mod">
          <ac:chgData name="Priscilla O'Connor" userId="d3b9681a-6783-45a0-a9cd-fbceb3f6df13" providerId="ADAL" clId="{A2BEDE99-56ED-47C6-8D87-4954E1F73E2B}" dt="2021-12-20T17:03:41.997" v="1921" actId="1076"/>
          <ac:spMkLst>
            <pc:docMk/>
            <pc:sldMk cId="4191824830" sldId="265"/>
            <ac:spMk id="6" creationId="{929D12BA-6055-4BE2-8195-A2A377CDC85B}"/>
          </ac:spMkLst>
        </pc:spChg>
        <pc:picChg chg="add mod">
          <ac:chgData name="Priscilla O'Connor" userId="d3b9681a-6783-45a0-a9cd-fbceb3f6df13" providerId="ADAL" clId="{A2BEDE99-56ED-47C6-8D87-4954E1F73E2B}" dt="2021-12-20T17:01:52.172" v="1791" actId="14100"/>
          <ac:picMkLst>
            <pc:docMk/>
            <pc:sldMk cId="4191824830" sldId="265"/>
            <ac:picMk id="5" creationId="{46CFD67D-FF2E-4B1E-AB83-EEB73C831328}"/>
          </ac:picMkLst>
        </pc:picChg>
      </pc:sldChg>
      <pc:sldChg chg="del">
        <pc:chgData name="Priscilla O'Connor" userId="d3b9681a-6783-45a0-a9cd-fbceb3f6df13" providerId="ADAL" clId="{A2BEDE99-56ED-47C6-8D87-4954E1F73E2B}" dt="2021-12-20T23:34:24.994" v="2656" actId="2696"/>
        <pc:sldMkLst>
          <pc:docMk/>
          <pc:sldMk cId="2953905694" sldId="266"/>
        </pc:sldMkLst>
      </pc:sldChg>
      <pc:sldChg chg="addSp delSp modSp mod ord">
        <pc:chgData name="Priscilla O'Connor" userId="d3b9681a-6783-45a0-a9cd-fbceb3f6df13" providerId="ADAL" clId="{A2BEDE99-56ED-47C6-8D87-4954E1F73E2B}" dt="2021-12-20T15:23:20.115" v="534"/>
        <pc:sldMkLst>
          <pc:docMk/>
          <pc:sldMk cId="430780484" sldId="267"/>
        </pc:sldMkLst>
        <pc:spChg chg="mod">
          <ac:chgData name="Priscilla O'Connor" userId="d3b9681a-6783-45a0-a9cd-fbceb3f6df13" providerId="ADAL" clId="{A2BEDE99-56ED-47C6-8D87-4954E1F73E2B}" dt="2021-12-20T15:23:03.337" v="531" actId="1076"/>
          <ac:spMkLst>
            <pc:docMk/>
            <pc:sldMk cId="430780484" sldId="267"/>
            <ac:spMk id="2" creationId="{6688AFCA-B50C-4D4A-B5E6-F4D7A129D662}"/>
          </ac:spMkLst>
        </pc:spChg>
        <pc:spChg chg="del">
          <ac:chgData name="Priscilla O'Connor" userId="d3b9681a-6783-45a0-a9cd-fbceb3f6df13" providerId="ADAL" clId="{A2BEDE99-56ED-47C6-8D87-4954E1F73E2B}" dt="2021-12-20T15:23:14.966" v="533" actId="478"/>
          <ac:spMkLst>
            <pc:docMk/>
            <pc:sldMk cId="430780484" sldId="267"/>
            <ac:spMk id="3" creationId="{87659B51-CC64-1540-9D3A-05E597BB1044}"/>
          </ac:spMkLst>
        </pc:spChg>
        <pc:spChg chg="add mod">
          <ac:chgData name="Priscilla O'Connor" userId="d3b9681a-6783-45a0-a9cd-fbceb3f6df13" providerId="ADAL" clId="{A2BEDE99-56ED-47C6-8D87-4954E1F73E2B}" dt="2021-12-20T15:22:27.788" v="527"/>
          <ac:spMkLst>
            <pc:docMk/>
            <pc:sldMk cId="430780484" sldId="267"/>
            <ac:spMk id="4" creationId="{11D1ED73-15CA-4EAE-BF12-D19FBBBD2257}"/>
          </ac:spMkLst>
        </pc:spChg>
        <pc:spChg chg="add del mod">
          <ac:chgData name="Priscilla O'Connor" userId="d3b9681a-6783-45a0-a9cd-fbceb3f6df13" providerId="ADAL" clId="{A2BEDE99-56ED-47C6-8D87-4954E1F73E2B}" dt="2021-12-20T15:23:10.657" v="532" actId="478"/>
          <ac:spMkLst>
            <pc:docMk/>
            <pc:sldMk cId="430780484" sldId="267"/>
            <ac:spMk id="6" creationId="{CB12D673-D0C0-4593-944F-A2BC30439817}"/>
          </ac:spMkLst>
        </pc:spChg>
        <pc:spChg chg="add mod">
          <ac:chgData name="Priscilla O'Connor" userId="d3b9681a-6783-45a0-a9cd-fbceb3f6df13" providerId="ADAL" clId="{A2BEDE99-56ED-47C6-8D87-4954E1F73E2B}" dt="2021-12-20T15:23:20.115" v="534"/>
          <ac:spMkLst>
            <pc:docMk/>
            <pc:sldMk cId="430780484" sldId="267"/>
            <ac:spMk id="7" creationId="{87B79B24-5B32-4321-9D8C-E66431184793}"/>
          </ac:spMkLst>
        </pc:spChg>
        <pc:picChg chg="add mod">
          <ac:chgData name="Priscilla O'Connor" userId="d3b9681a-6783-45a0-a9cd-fbceb3f6df13" providerId="ADAL" clId="{A2BEDE99-56ED-47C6-8D87-4954E1F73E2B}" dt="2021-12-20T15:22:31.814" v="528"/>
          <ac:picMkLst>
            <pc:docMk/>
            <pc:sldMk cId="430780484" sldId="267"/>
            <ac:picMk id="5" creationId="{85E7B62F-ECF0-47A2-B478-498E6016AD26}"/>
          </ac:picMkLst>
        </pc:picChg>
      </pc:sldChg>
      <pc:sldChg chg="del">
        <pc:chgData name="Priscilla O'Connor" userId="d3b9681a-6783-45a0-a9cd-fbceb3f6df13" providerId="ADAL" clId="{A2BEDE99-56ED-47C6-8D87-4954E1F73E2B}" dt="2021-12-20T23:34:24.994" v="2656" actId="2696"/>
        <pc:sldMkLst>
          <pc:docMk/>
          <pc:sldMk cId="3946376444" sldId="268"/>
        </pc:sldMkLst>
      </pc:sldChg>
      <pc:sldChg chg="addSp delSp modSp mod">
        <pc:chgData name="Priscilla O'Connor" userId="d3b9681a-6783-45a0-a9cd-fbceb3f6df13" providerId="ADAL" clId="{A2BEDE99-56ED-47C6-8D87-4954E1F73E2B}" dt="2021-12-20T15:03:16.643" v="204" actId="14100"/>
        <pc:sldMkLst>
          <pc:docMk/>
          <pc:sldMk cId="1701818618" sldId="269"/>
        </pc:sldMkLst>
        <pc:spChg chg="mod">
          <ac:chgData name="Priscilla O'Connor" userId="d3b9681a-6783-45a0-a9cd-fbceb3f6df13" providerId="ADAL" clId="{A2BEDE99-56ED-47C6-8D87-4954E1F73E2B}" dt="2021-12-20T15:03:16.643" v="204" actId="14100"/>
          <ac:spMkLst>
            <pc:docMk/>
            <pc:sldMk cId="1701818618" sldId="269"/>
            <ac:spMk id="2" creationId="{5613E3D6-CDCF-284A-9984-0E744737305E}"/>
          </ac:spMkLst>
        </pc:spChg>
        <pc:spChg chg="del mod">
          <ac:chgData name="Priscilla O'Connor" userId="d3b9681a-6783-45a0-a9cd-fbceb3f6df13" providerId="ADAL" clId="{A2BEDE99-56ED-47C6-8D87-4954E1F73E2B}" dt="2021-12-20T14:56:07.005" v="52" actId="478"/>
          <ac:spMkLst>
            <pc:docMk/>
            <pc:sldMk cId="1701818618" sldId="269"/>
            <ac:spMk id="3" creationId="{7A305C31-9E57-BC4C-867A-C6AFE157B4F1}"/>
          </ac:spMkLst>
        </pc:spChg>
        <pc:spChg chg="add del mod">
          <ac:chgData name="Priscilla O'Connor" userId="d3b9681a-6783-45a0-a9cd-fbceb3f6df13" providerId="ADAL" clId="{A2BEDE99-56ED-47C6-8D87-4954E1F73E2B}" dt="2021-12-20T14:56:09.943" v="53" actId="478"/>
          <ac:spMkLst>
            <pc:docMk/>
            <pc:sldMk cId="1701818618" sldId="269"/>
            <ac:spMk id="5" creationId="{20F3E02C-8B0B-473E-989E-F0BEC3078281}"/>
          </ac:spMkLst>
        </pc:spChg>
      </pc:sldChg>
      <pc:sldChg chg="addSp delSp modSp mod">
        <pc:chgData name="Priscilla O'Connor" userId="d3b9681a-6783-45a0-a9cd-fbceb3f6df13" providerId="ADAL" clId="{A2BEDE99-56ED-47C6-8D87-4954E1F73E2B}" dt="2021-12-20T15:09:10.533" v="307" actId="14100"/>
        <pc:sldMkLst>
          <pc:docMk/>
          <pc:sldMk cId="673545963" sldId="270"/>
        </pc:sldMkLst>
        <pc:spChg chg="del">
          <ac:chgData name="Priscilla O'Connor" userId="d3b9681a-6783-45a0-a9cd-fbceb3f6df13" providerId="ADAL" clId="{A2BEDE99-56ED-47C6-8D87-4954E1F73E2B}" dt="2021-12-20T15:05:05.787" v="206" actId="478"/>
          <ac:spMkLst>
            <pc:docMk/>
            <pc:sldMk cId="673545963" sldId="270"/>
            <ac:spMk id="2" creationId="{BC36812B-67FB-CB41-9829-48071371E4DC}"/>
          </ac:spMkLst>
        </pc:spChg>
        <pc:spChg chg="mod">
          <ac:chgData name="Priscilla O'Connor" userId="d3b9681a-6783-45a0-a9cd-fbceb3f6df13" providerId="ADAL" clId="{A2BEDE99-56ED-47C6-8D87-4954E1F73E2B}" dt="2021-12-20T15:07:30.504" v="290" actId="20577"/>
          <ac:spMkLst>
            <pc:docMk/>
            <pc:sldMk cId="673545963" sldId="270"/>
            <ac:spMk id="3" creationId="{4413D20A-9D45-FC4A-B60D-2DD3E7D1C995}"/>
          </ac:spMkLst>
        </pc:spChg>
        <pc:spChg chg="del">
          <ac:chgData name="Priscilla O'Connor" userId="d3b9681a-6783-45a0-a9cd-fbceb3f6df13" providerId="ADAL" clId="{A2BEDE99-56ED-47C6-8D87-4954E1F73E2B}" dt="2021-12-20T15:05:02.983" v="205" actId="478"/>
          <ac:spMkLst>
            <pc:docMk/>
            <pc:sldMk cId="673545963" sldId="270"/>
            <ac:spMk id="4" creationId="{C56A8848-B01C-B14B-859F-E3270FD0C074}"/>
          </ac:spMkLst>
        </pc:spChg>
        <pc:spChg chg="mod">
          <ac:chgData name="Priscilla O'Connor" userId="d3b9681a-6783-45a0-a9cd-fbceb3f6df13" providerId="ADAL" clId="{A2BEDE99-56ED-47C6-8D87-4954E1F73E2B}" dt="2021-12-20T15:06:53.807" v="251" actId="14100"/>
          <ac:spMkLst>
            <pc:docMk/>
            <pc:sldMk cId="673545963" sldId="270"/>
            <ac:spMk id="5" creationId="{5EBB0B0D-1D13-FA45-8059-F57F31EB54C7}"/>
          </ac:spMkLst>
        </pc:spChg>
        <pc:spChg chg="add mod">
          <ac:chgData name="Priscilla O'Connor" userId="d3b9681a-6783-45a0-a9cd-fbceb3f6df13" providerId="ADAL" clId="{A2BEDE99-56ED-47C6-8D87-4954E1F73E2B}" dt="2021-12-20T15:09:10.533" v="307" actId="14100"/>
          <ac:spMkLst>
            <pc:docMk/>
            <pc:sldMk cId="673545963" sldId="270"/>
            <ac:spMk id="6" creationId="{4077206F-F635-43C2-B8C7-93B6914A777B}"/>
          </ac:spMkLst>
        </pc:spChg>
        <pc:spChg chg="add mod">
          <ac:chgData name="Priscilla O'Connor" userId="d3b9681a-6783-45a0-a9cd-fbceb3f6df13" providerId="ADAL" clId="{A2BEDE99-56ED-47C6-8D87-4954E1F73E2B}" dt="2021-12-20T15:07:44.970" v="292" actId="1076"/>
          <ac:spMkLst>
            <pc:docMk/>
            <pc:sldMk cId="673545963" sldId="270"/>
            <ac:spMk id="7" creationId="{40040843-5CA6-4E6A-8745-FE1F6215C9FF}"/>
          </ac:spMkLst>
        </pc:spChg>
      </pc:sldChg>
      <pc:sldChg chg="addSp delSp modSp mod ord">
        <pc:chgData name="Priscilla O'Connor" userId="d3b9681a-6783-45a0-a9cd-fbceb3f6df13" providerId="ADAL" clId="{A2BEDE99-56ED-47C6-8D87-4954E1F73E2B}" dt="2021-12-20T16:42:16.139" v="1532" actId="20577"/>
        <pc:sldMkLst>
          <pc:docMk/>
          <pc:sldMk cId="4055889902" sldId="271"/>
        </pc:sldMkLst>
        <pc:spChg chg="mod">
          <ac:chgData name="Priscilla O'Connor" userId="d3b9681a-6783-45a0-a9cd-fbceb3f6df13" providerId="ADAL" clId="{A2BEDE99-56ED-47C6-8D87-4954E1F73E2B}" dt="2021-12-20T15:54:11.318" v="937" actId="14100"/>
          <ac:spMkLst>
            <pc:docMk/>
            <pc:sldMk cId="4055889902" sldId="271"/>
            <ac:spMk id="2" creationId="{EDF0E529-A47E-5645-BC05-48F118AAB37F}"/>
          </ac:spMkLst>
        </pc:spChg>
        <pc:graphicFrameChg chg="add del mod modGraphic">
          <ac:chgData name="Priscilla O'Connor" userId="d3b9681a-6783-45a0-a9cd-fbceb3f6df13" providerId="ADAL" clId="{A2BEDE99-56ED-47C6-8D87-4954E1F73E2B}" dt="2021-12-20T16:42:16.139" v="1532" actId="20577"/>
          <ac:graphicFrameMkLst>
            <pc:docMk/>
            <pc:sldMk cId="4055889902" sldId="271"/>
            <ac:graphicFrameMk id="3" creationId="{C6FA887C-73D3-C740-89CC-D85598BCDECE}"/>
          </ac:graphicFrameMkLst>
        </pc:graphicFrameChg>
      </pc:sldChg>
      <pc:sldChg chg="addSp delSp modSp add mod ord setBg setClrOvrMap">
        <pc:chgData name="Priscilla O'Connor" userId="d3b9681a-6783-45a0-a9cd-fbceb3f6df13" providerId="ADAL" clId="{A2BEDE99-56ED-47C6-8D87-4954E1F73E2B}" dt="2021-12-20T22:50:27.145" v="2200" actId="1076"/>
        <pc:sldMkLst>
          <pc:docMk/>
          <pc:sldMk cId="3768291077" sldId="272"/>
        </pc:sldMkLst>
        <pc:spChg chg="add del mod ord">
          <ac:chgData name="Priscilla O'Connor" userId="d3b9681a-6783-45a0-a9cd-fbceb3f6df13" providerId="ADAL" clId="{A2BEDE99-56ED-47C6-8D87-4954E1F73E2B}" dt="2021-12-20T16:19:18.073" v="1050" actId="26606"/>
          <ac:spMkLst>
            <pc:docMk/>
            <pc:sldMk cId="3768291077" sldId="272"/>
            <ac:spMk id="4" creationId="{21EB22F4-488C-40E4-A494-120D8253B932}"/>
          </ac:spMkLst>
        </pc:spChg>
        <pc:spChg chg="del">
          <ac:chgData name="Priscilla O'Connor" userId="d3b9681a-6783-45a0-a9cd-fbceb3f6df13" providerId="ADAL" clId="{A2BEDE99-56ED-47C6-8D87-4954E1F73E2B}" dt="2021-12-20T16:00:25.132" v="977" actId="478"/>
          <ac:spMkLst>
            <pc:docMk/>
            <pc:sldMk cId="3768291077" sldId="272"/>
            <ac:spMk id="5" creationId="{998FB9EA-9758-D049-BA46-CB19031E430D}"/>
          </ac:spMkLst>
        </pc:spChg>
        <pc:spChg chg="mod">
          <ac:chgData name="Priscilla O'Connor" userId="d3b9681a-6783-45a0-a9cd-fbceb3f6df13" providerId="ADAL" clId="{A2BEDE99-56ED-47C6-8D87-4954E1F73E2B}" dt="2021-12-20T16:19:18.073" v="1050" actId="26606"/>
          <ac:spMkLst>
            <pc:docMk/>
            <pc:sldMk cId="3768291077" sldId="272"/>
            <ac:spMk id="6" creationId="{5F3A3C56-337E-C149-B200-1DE8C8B62E3C}"/>
          </ac:spMkLst>
        </pc:spChg>
        <pc:spChg chg="add del">
          <ac:chgData name="Priscilla O'Connor" userId="d3b9681a-6783-45a0-a9cd-fbceb3f6df13" providerId="ADAL" clId="{A2BEDE99-56ED-47C6-8D87-4954E1F73E2B}" dt="2021-12-20T16:19:18.073" v="1050" actId="26606"/>
          <ac:spMkLst>
            <pc:docMk/>
            <pc:sldMk cId="3768291077" sldId="272"/>
            <ac:spMk id="10" creationId="{F94AA2BD-2E3F-4B1D-8127-5744B8115311}"/>
          </ac:spMkLst>
        </pc:spChg>
        <pc:spChg chg="add del">
          <ac:chgData name="Priscilla O'Connor" userId="d3b9681a-6783-45a0-a9cd-fbceb3f6df13" providerId="ADAL" clId="{A2BEDE99-56ED-47C6-8D87-4954E1F73E2B}" dt="2021-12-20T16:18:49.232" v="1032" actId="26606"/>
          <ac:spMkLst>
            <pc:docMk/>
            <pc:sldMk cId="3768291077" sldId="272"/>
            <ac:spMk id="11" creationId="{79BB35BC-D5C2-4C8B-A22A-A71E6191913B}"/>
          </ac:spMkLst>
        </pc:spChg>
        <pc:spChg chg="add del">
          <ac:chgData name="Priscilla O'Connor" userId="d3b9681a-6783-45a0-a9cd-fbceb3f6df13" providerId="ADAL" clId="{A2BEDE99-56ED-47C6-8D87-4954E1F73E2B}" dt="2021-12-20T16:19:18.073" v="1050" actId="26606"/>
          <ac:spMkLst>
            <pc:docMk/>
            <pc:sldMk cId="3768291077" sldId="272"/>
            <ac:spMk id="12" creationId="{4BD02261-2DC8-4AA8-9E16-7751AE892445}"/>
          </ac:spMkLst>
        </pc:spChg>
        <pc:spChg chg="add del">
          <ac:chgData name="Priscilla O'Connor" userId="d3b9681a-6783-45a0-a9cd-fbceb3f6df13" providerId="ADAL" clId="{A2BEDE99-56ED-47C6-8D87-4954E1F73E2B}" dt="2021-12-20T16:18:53.677" v="1034" actId="26606"/>
          <ac:spMkLst>
            <pc:docMk/>
            <pc:sldMk cId="3768291077" sldId="272"/>
            <ac:spMk id="13" creationId="{4BD02261-2DC8-4AA8-9E16-7751AE892445}"/>
          </ac:spMkLst>
        </pc:spChg>
        <pc:spChg chg="add del">
          <ac:chgData name="Priscilla O'Connor" userId="d3b9681a-6783-45a0-a9cd-fbceb3f6df13" providerId="ADAL" clId="{A2BEDE99-56ED-47C6-8D87-4954E1F73E2B}" dt="2021-12-20T16:18:53.677" v="1034" actId="26606"/>
          <ac:spMkLst>
            <pc:docMk/>
            <pc:sldMk cId="3768291077" sldId="272"/>
            <ac:spMk id="14" creationId="{F94AA2BD-2E3F-4B1D-8127-5744B8115311}"/>
          </ac:spMkLst>
        </pc:spChg>
        <pc:spChg chg="add del">
          <ac:chgData name="Priscilla O'Connor" userId="d3b9681a-6783-45a0-a9cd-fbceb3f6df13" providerId="ADAL" clId="{A2BEDE99-56ED-47C6-8D87-4954E1F73E2B}" dt="2021-12-20T16:18:53.677" v="1034" actId="26606"/>
          <ac:spMkLst>
            <pc:docMk/>
            <pc:sldMk cId="3768291077" sldId="272"/>
            <ac:spMk id="15" creationId="{3D752CF2-2291-40B5-B462-C17B174C10BC}"/>
          </ac:spMkLst>
        </pc:spChg>
        <pc:spChg chg="add del">
          <ac:chgData name="Priscilla O'Connor" userId="d3b9681a-6783-45a0-a9cd-fbceb3f6df13" providerId="ADAL" clId="{A2BEDE99-56ED-47C6-8D87-4954E1F73E2B}" dt="2021-12-20T16:19:18.073" v="1050" actId="26606"/>
          <ac:spMkLst>
            <pc:docMk/>
            <pc:sldMk cId="3768291077" sldId="272"/>
            <ac:spMk id="16" creationId="{3D752CF2-2291-40B5-B462-C17B174C10BC}"/>
          </ac:spMkLst>
        </pc:spChg>
        <pc:spChg chg="add del">
          <ac:chgData name="Priscilla O'Connor" userId="d3b9681a-6783-45a0-a9cd-fbceb3f6df13" providerId="ADAL" clId="{A2BEDE99-56ED-47C6-8D87-4954E1F73E2B}" dt="2021-12-20T16:18:56.686" v="1036" actId="26606"/>
          <ac:spMkLst>
            <pc:docMk/>
            <pc:sldMk cId="3768291077" sldId="272"/>
            <ac:spMk id="17" creationId="{4F74D28C-3268-4E35-8EE1-D92CB4A85A7D}"/>
          </ac:spMkLst>
        </pc:spChg>
        <pc:spChg chg="add del">
          <ac:chgData name="Priscilla O'Connor" userId="d3b9681a-6783-45a0-a9cd-fbceb3f6df13" providerId="ADAL" clId="{A2BEDE99-56ED-47C6-8D87-4954E1F73E2B}" dt="2021-12-20T16:19:18.073" v="1050" actId="26606"/>
          <ac:spMkLst>
            <pc:docMk/>
            <pc:sldMk cId="3768291077" sldId="272"/>
            <ac:spMk id="18" creationId="{21EB22F4-488C-40E4-A494-120D8253B932}"/>
          </ac:spMkLst>
        </pc:spChg>
        <pc:spChg chg="add del">
          <ac:chgData name="Priscilla O'Connor" userId="d3b9681a-6783-45a0-a9cd-fbceb3f6df13" providerId="ADAL" clId="{A2BEDE99-56ED-47C6-8D87-4954E1F73E2B}" dt="2021-12-20T16:19:05.656" v="1040" actId="26606"/>
          <ac:spMkLst>
            <pc:docMk/>
            <pc:sldMk cId="3768291077" sldId="272"/>
            <ac:spMk id="21" creationId="{F13C74B1-5B17-4795-BED0-7140497B445A}"/>
          </ac:spMkLst>
        </pc:spChg>
        <pc:spChg chg="add del">
          <ac:chgData name="Priscilla O'Connor" userId="d3b9681a-6783-45a0-a9cd-fbceb3f6df13" providerId="ADAL" clId="{A2BEDE99-56ED-47C6-8D87-4954E1F73E2B}" dt="2021-12-20T16:19:05.656" v="1040" actId="26606"/>
          <ac:spMkLst>
            <pc:docMk/>
            <pc:sldMk cId="3768291077" sldId="272"/>
            <ac:spMk id="22" creationId="{D4974D33-8DC5-464E-8C6D-BE58F0669C17}"/>
          </ac:spMkLst>
        </pc:spChg>
        <pc:spChg chg="add del">
          <ac:chgData name="Priscilla O'Connor" userId="d3b9681a-6783-45a0-a9cd-fbceb3f6df13" providerId="ADAL" clId="{A2BEDE99-56ED-47C6-8D87-4954E1F73E2B}" dt="2021-12-20T16:19:09.593" v="1042" actId="26606"/>
          <ac:spMkLst>
            <pc:docMk/>
            <pc:sldMk cId="3768291077" sldId="272"/>
            <ac:spMk id="24" creationId="{D1D34770-47A8-402C-AF23-2B653F2D88C1}"/>
          </ac:spMkLst>
        </pc:spChg>
        <pc:spChg chg="add mod">
          <ac:chgData name="Priscilla O'Connor" userId="d3b9681a-6783-45a0-a9cd-fbceb3f6df13" providerId="ADAL" clId="{A2BEDE99-56ED-47C6-8D87-4954E1F73E2B}" dt="2021-12-20T22:50:27.145" v="2200" actId="1076"/>
          <ac:spMkLst>
            <pc:docMk/>
            <pc:sldMk cId="3768291077" sldId="272"/>
            <ac:spMk id="25" creationId="{9C658DD6-11D4-468B-9281-14F9481FB8C2}"/>
          </ac:spMkLst>
        </pc:spChg>
        <pc:spChg chg="add del">
          <ac:chgData name="Priscilla O'Connor" userId="d3b9681a-6783-45a0-a9cd-fbceb3f6df13" providerId="ADAL" clId="{A2BEDE99-56ED-47C6-8D87-4954E1F73E2B}" dt="2021-12-20T16:19:10.504" v="1044" actId="26606"/>
          <ac:spMkLst>
            <pc:docMk/>
            <pc:sldMk cId="3768291077" sldId="272"/>
            <ac:spMk id="26" creationId="{D009D6D5-DAC2-4A8B-A17A-E206B9012D09}"/>
          </ac:spMkLst>
        </pc:spChg>
        <pc:spChg chg="add del">
          <ac:chgData name="Priscilla O'Connor" userId="d3b9681a-6783-45a0-a9cd-fbceb3f6df13" providerId="ADAL" clId="{A2BEDE99-56ED-47C6-8D87-4954E1F73E2B}" dt="2021-12-20T16:19:11.462" v="1046" actId="26606"/>
          <ac:spMkLst>
            <pc:docMk/>
            <pc:sldMk cId="3768291077" sldId="272"/>
            <ac:spMk id="28" creationId="{5FDF4720-5445-47BE-89FE-E40D1AE6F619}"/>
          </ac:spMkLst>
        </pc:spChg>
        <pc:spChg chg="add del">
          <ac:chgData name="Priscilla O'Connor" userId="d3b9681a-6783-45a0-a9cd-fbceb3f6df13" providerId="ADAL" clId="{A2BEDE99-56ED-47C6-8D87-4954E1F73E2B}" dt="2021-12-20T16:19:11.462" v="1046" actId="26606"/>
          <ac:spMkLst>
            <pc:docMk/>
            <pc:sldMk cId="3768291077" sldId="272"/>
            <ac:spMk id="29" creationId="{AC8710B4-A815-4082-9E4F-F13A0007090C}"/>
          </ac:spMkLst>
        </pc:spChg>
        <pc:graphicFrameChg chg="add del">
          <ac:chgData name="Priscilla O'Connor" userId="d3b9681a-6783-45a0-a9cd-fbceb3f6df13" providerId="ADAL" clId="{A2BEDE99-56ED-47C6-8D87-4954E1F73E2B}" dt="2021-12-20T16:19:13.555" v="1048" actId="26606"/>
          <ac:graphicFrameMkLst>
            <pc:docMk/>
            <pc:sldMk cId="3768291077" sldId="272"/>
            <ac:graphicFrameMk id="8" creationId="{495D04B6-983C-46B3-AF4D-1BE5BEFC6CB9}"/>
          </ac:graphicFrameMkLst>
        </pc:graphicFrameChg>
        <pc:picChg chg="add mod ord">
          <ac:chgData name="Priscilla O'Connor" userId="d3b9681a-6783-45a0-a9cd-fbceb3f6df13" providerId="ADAL" clId="{A2BEDE99-56ED-47C6-8D87-4954E1F73E2B}" dt="2021-12-20T22:50:23.067" v="2199" actId="14100"/>
          <ac:picMkLst>
            <pc:docMk/>
            <pc:sldMk cId="3768291077" sldId="272"/>
            <ac:picMk id="3" creationId="{03B9AEBC-AD05-428E-A422-C08D3AD6A90A}"/>
          </ac:picMkLst>
        </pc:picChg>
        <pc:cxnChg chg="add del">
          <ac:chgData name="Priscilla O'Connor" userId="d3b9681a-6783-45a0-a9cd-fbceb3f6df13" providerId="ADAL" clId="{A2BEDE99-56ED-47C6-8D87-4954E1F73E2B}" dt="2021-12-20T16:18:58.989" v="1038" actId="26606"/>
          <ac:cxnSpMkLst>
            <pc:docMk/>
            <pc:sldMk cId="3768291077" sldId="272"/>
            <ac:cxnSpMk id="19" creationId="{A7F400EE-A8A5-48AF-B4D6-291B52C6F0B0}"/>
          </ac:cxnSpMkLst>
        </pc:cxnChg>
      </pc:sldChg>
      <pc:sldChg chg="addSp delSp modSp add del mod">
        <pc:chgData name="Priscilla O'Connor" userId="d3b9681a-6783-45a0-a9cd-fbceb3f6df13" providerId="ADAL" clId="{A2BEDE99-56ED-47C6-8D87-4954E1F73E2B}" dt="2021-12-20T15:59:37.850" v="951" actId="2696"/>
        <pc:sldMkLst>
          <pc:docMk/>
          <pc:sldMk cId="4093686963" sldId="272"/>
        </pc:sldMkLst>
        <pc:spChg chg="del">
          <ac:chgData name="Priscilla O'Connor" userId="d3b9681a-6783-45a0-a9cd-fbceb3f6df13" providerId="ADAL" clId="{A2BEDE99-56ED-47C6-8D87-4954E1F73E2B}" dt="2021-12-20T15:58:43.538" v="945" actId="478"/>
          <ac:spMkLst>
            <pc:docMk/>
            <pc:sldMk cId="4093686963" sldId="272"/>
            <ac:spMk id="4" creationId="{11D1ED73-15CA-4EAE-BF12-D19FBBBD2257}"/>
          </ac:spMkLst>
        </pc:spChg>
        <pc:spChg chg="add mod">
          <ac:chgData name="Priscilla O'Connor" userId="d3b9681a-6783-45a0-a9cd-fbceb3f6df13" providerId="ADAL" clId="{A2BEDE99-56ED-47C6-8D87-4954E1F73E2B}" dt="2021-12-20T15:58:44.166" v="946"/>
          <ac:spMkLst>
            <pc:docMk/>
            <pc:sldMk cId="4093686963" sldId="272"/>
            <ac:spMk id="6" creationId="{B36426E6-1D31-4A7C-9195-20E6B3ED335A}"/>
          </ac:spMkLst>
        </pc:spChg>
        <pc:spChg chg="del">
          <ac:chgData name="Priscilla O'Connor" userId="d3b9681a-6783-45a0-a9cd-fbceb3f6df13" providerId="ADAL" clId="{A2BEDE99-56ED-47C6-8D87-4954E1F73E2B}" dt="2021-12-20T15:58:57.092" v="947" actId="478"/>
          <ac:spMkLst>
            <pc:docMk/>
            <pc:sldMk cId="4093686963" sldId="272"/>
            <ac:spMk id="7" creationId="{87B79B24-5B32-4321-9D8C-E66431184793}"/>
          </ac:spMkLst>
        </pc:spChg>
        <pc:graphicFrameChg chg="add mod">
          <ac:chgData name="Priscilla O'Connor" userId="d3b9681a-6783-45a0-a9cd-fbceb3f6df13" providerId="ADAL" clId="{A2BEDE99-56ED-47C6-8D87-4954E1F73E2B}" dt="2021-12-20T15:59:11.763" v="950" actId="1076"/>
          <ac:graphicFrameMkLst>
            <pc:docMk/>
            <pc:sldMk cId="4093686963" sldId="272"/>
            <ac:graphicFrameMk id="8" creationId="{940B7E0F-3F69-417B-A4D2-88AE6ECCF13A}"/>
          </ac:graphicFrameMkLst>
        </pc:graphicFrameChg>
        <pc:picChg chg="del">
          <ac:chgData name="Priscilla O'Connor" userId="d3b9681a-6783-45a0-a9cd-fbceb3f6df13" providerId="ADAL" clId="{A2BEDE99-56ED-47C6-8D87-4954E1F73E2B}" dt="2021-12-20T15:59:01.787" v="949" actId="478"/>
          <ac:picMkLst>
            <pc:docMk/>
            <pc:sldMk cId="4093686963" sldId="272"/>
            <ac:picMk id="5" creationId="{85E7B62F-ECF0-47A2-B478-498E6016AD26}"/>
          </ac:picMkLst>
        </pc:picChg>
      </pc:sldChg>
      <pc:sldChg chg="addSp delSp modSp add del mod">
        <pc:chgData name="Priscilla O'Connor" userId="d3b9681a-6783-45a0-a9cd-fbceb3f6df13" providerId="ADAL" clId="{A2BEDE99-56ED-47C6-8D87-4954E1F73E2B}" dt="2021-12-20T15:30:04.314" v="628" actId="2696"/>
        <pc:sldMkLst>
          <pc:docMk/>
          <pc:sldMk cId="4217613231" sldId="272"/>
        </pc:sldMkLst>
        <pc:spChg chg="add del mod">
          <ac:chgData name="Priscilla O'Connor" userId="d3b9681a-6783-45a0-a9cd-fbceb3f6df13" providerId="ADAL" clId="{A2BEDE99-56ED-47C6-8D87-4954E1F73E2B}" dt="2021-12-20T15:27:37.283" v="617" actId="14100"/>
          <ac:spMkLst>
            <pc:docMk/>
            <pc:sldMk cId="4217613231" sldId="272"/>
            <ac:spMk id="4" creationId="{11D1ED73-15CA-4EAE-BF12-D19FBBBD2257}"/>
          </ac:spMkLst>
        </pc:spChg>
        <pc:spChg chg="add mod">
          <ac:chgData name="Priscilla O'Connor" userId="d3b9681a-6783-45a0-a9cd-fbceb3f6df13" providerId="ADAL" clId="{A2BEDE99-56ED-47C6-8D87-4954E1F73E2B}" dt="2021-12-20T15:29:01.896" v="626" actId="1076"/>
          <ac:spMkLst>
            <pc:docMk/>
            <pc:sldMk cId="4217613231" sldId="272"/>
            <ac:spMk id="6" creationId="{49E1A64B-323E-4758-A3B0-E3A3A59B3435}"/>
          </ac:spMkLst>
        </pc:spChg>
        <pc:spChg chg="del">
          <ac:chgData name="Priscilla O'Connor" userId="d3b9681a-6783-45a0-a9cd-fbceb3f6df13" providerId="ADAL" clId="{A2BEDE99-56ED-47C6-8D87-4954E1F73E2B}" dt="2021-12-20T15:24:14.753" v="539" actId="478"/>
          <ac:spMkLst>
            <pc:docMk/>
            <pc:sldMk cId="4217613231" sldId="272"/>
            <ac:spMk id="7" creationId="{87B79B24-5B32-4321-9D8C-E66431184793}"/>
          </ac:spMkLst>
        </pc:spChg>
        <pc:spChg chg="add mod">
          <ac:chgData name="Priscilla O'Connor" userId="d3b9681a-6783-45a0-a9cd-fbceb3f6df13" providerId="ADAL" clId="{A2BEDE99-56ED-47C6-8D87-4954E1F73E2B}" dt="2021-12-20T15:28:25.898" v="621" actId="1076"/>
          <ac:spMkLst>
            <pc:docMk/>
            <pc:sldMk cId="4217613231" sldId="272"/>
            <ac:spMk id="8" creationId="{ABDA6922-67AF-404F-93E5-EB02172F928B}"/>
          </ac:spMkLst>
        </pc:spChg>
        <pc:spChg chg="add mod">
          <ac:chgData name="Priscilla O'Connor" userId="d3b9681a-6783-45a0-a9cd-fbceb3f6df13" providerId="ADAL" clId="{A2BEDE99-56ED-47C6-8D87-4954E1F73E2B}" dt="2021-12-20T15:28:51.092" v="624" actId="1076"/>
          <ac:spMkLst>
            <pc:docMk/>
            <pc:sldMk cId="4217613231" sldId="272"/>
            <ac:spMk id="9" creationId="{5EEDC459-E789-4FFC-84AE-452B2CF3A188}"/>
          </ac:spMkLst>
        </pc:spChg>
        <pc:spChg chg="add mod">
          <ac:chgData name="Priscilla O'Connor" userId="d3b9681a-6783-45a0-a9cd-fbceb3f6df13" providerId="ADAL" clId="{A2BEDE99-56ED-47C6-8D87-4954E1F73E2B}" dt="2021-12-20T15:28:30.612" v="622" actId="1076"/>
          <ac:spMkLst>
            <pc:docMk/>
            <pc:sldMk cId="4217613231" sldId="272"/>
            <ac:spMk id="10" creationId="{9133DEBD-3EBD-4B09-B1CB-FFCCD42A5D8C}"/>
          </ac:spMkLst>
        </pc:spChg>
        <pc:spChg chg="add mod">
          <ac:chgData name="Priscilla O'Connor" userId="d3b9681a-6783-45a0-a9cd-fbceb3f6df13" providerId="ADAL" clId="{A2BEDE99-56ED-47C6-8D87-4954E1F73E2B}" dt="2021-12-20T15:28:08.449" v="619" actId="571"/>
          <ac:spMkLst>
            <pc:docMk/>
            <pc:sldMk cId="4217613231" sldId="272"/>
            <ac:spMk id="12" creationId="{D2A3E8C3-83AB-4CD7-BA82-82293CE625BE}"/>
          </ac:spMkLst>
        </pc:spChg>
        <pc:spChg chg="add mod">
          <ac:chgData name="Priscilla O'Connor" userId="d3b9681a-6783-45a0-a9cd-fbceb3f6df13" providerId="ADAL" clId="{A2BEDE99-56ED-47C6-8D87-4954E1F73E2B}" dt="2021-12-20T15:28:08.449" v="619" actId="571"/>
          <ac:spMkLst>
            <pc:docMk/>
            <pc:sldMk cId="4217613231" sldId="272"/>
            <ac:spMk id="13" creationId="{E20B4ECD-A542-47A6-BE06-55CB8F3CC0CA}"/>
          </ac:spMkLst>
        </pc:spChg>
        <pc:spChg chg="add mod">
          <ac:chgData name="Priscilla O'Connor" userId="d3b9681a-6783-45a0-a9cd-fbceb3f6df13" providerId="ADAL" clId="{A2BEDE99-56ED-47C6-8D87-4954E1F73E2B}" dt="2021-12-20T15:28:08.449" v="619" actId="571"/>
          <ac:spMkLst>
            <pc:docMk/>
            <pc:sldMk cId="4217613231" sldId="272"/>
            <ac:spMk id="14" creationId="{708DF3A5-A5C2-4110-B646-71F62AC60931}"/>
          </ac:spMkLst>
        </pc:spChg>
        <pc:spChg chg="add mod">
          <ac:chgData name="Priscilla O'Connor" userId="d3b9681a-6783-45a0-a9cd-fbceb3f6df13" providerId="ADAL" clId="{A2BEDE99-56ED-47C6-8D87-4954E1F73E2B}" dt="2021-12-20T15:28:08.449" v="619" actId="571"/>
          <ac:spMkLst>
            <pc:docMk/>
            <pc:sldMk cId="4217613231" sldId="272"/>
            <ac:spMk id="15" creationId="{F802884A-14A9-401D-84E6-B6FDA4EDC01C}"/>
          </ac:spMkLst>
        </pc:spChg>
        <pc:graphicFrameChg chg="add mod">
          <ac:chgData name="Priscilla O'Connor" userId="d3b9681a-6783-45a0-a9cd-fbceb3f6df13" providerId="ADAL" clId="{A2BEDE99-56ED-47C6-8D87-4954E1F73E2B}" dt="2021-12-20T15:29:14.849" v="627" actId="1076"/>
          <ac:graphicFrameMkLst>
            <pc:docMk/>
            <pc:sldMk cId="4217613231" sldId="272"/>
            <ac:graphicFrameMk id="11" creationId="{6B8477E4-7428-42A8-99DF-6941F0DD568B}"/>
          </ac:graphicFrameMkLst>
        </pc:graphicFrameChg>
        <pc:graphicFrameChg chg="add mod">
          <ac:chgData name="Priscilla O'Connor" userId="d3b9681a-6783-45a0-a9cd-fbceb3f6df13" providerId="ADAL" clId="{A2BEDE99-56ED-47C6-8D87-4954E1F73E2B}" dt="2021-12-20T15:28:08.449" v="619" actId="571"/>
          <ac:graphicFrameMkLst>
            <pc:docMk/>
            <pc:sldMk cId="4217613231" sldId="272"/>
            <ac:graphicFrameMk id="16" creationId="{1A8C20EF-C30C-43DA-A9BB-43B6364553F5}"/>
          </ac:graphicFrameMkLst>
        </pc:graphicFrameChg>
        <pc:picChg chg="del">
          <ac:chgData name="Priscilla O'Connor" userId="d3b9681a-6783-45a0-a9cd-fbceb3f6df13" providerId="ADAL" clId="{A2BEDE99-56ED-47C6-8D87-4954E1F73E2B}" dt="2021-12-20T15:24:15.970" v="540" actId="478"/>
          <ac:picMkLst>
            <pc:docMk/>
            <pc:sldMk cId="4217613231" sldId="272"/>
            <ac:picMk id="5" creationId="{85E7B62F-ECF0-47A2-B478-498E6016AD26}"/>
          </ac:picMkLst>
        </pc:picChg>
      </pc:sldChg>
      <pc:sldChg chg="addSp delSp modSp add mod addCm delCm">
        <pc:chgData name="Priscilla O'Connor" userId="d3b9681a-6783-45a0-a9cd-fbceb3f6df13" providerId="ADAL" clId="{A2BEDE99-56ED-47C6-8D87-4954E1F73E2B}" dt="2021-12-20T16:33:53.100" v="1243" actId="1076"/>
        <pc:sldMkLst>
          <pc:docMk/>
          <pc:sldMk cId="1675632946" sldId="273"/>
        </pc:sldMkLst>
        <pc:spChg chg="mod">
          <ac:chgData name="Priscilla O'Connor" userId="d3b9681a-6783-45a0-a9cd-fbceb3f6df13" providerId="ADAL" clId="{A2BEDE99-56ED-47C6-8D87-4954E1F73E2B}" dt="2021-12-20T16:24:08.702" v="1129" actId="20577"/>
          <ac:spMkLst>
            <pc:docMk/>
            <pc:sldMk cId="1675632946" sldId="273"/>
            <ac:spMk id="4" creationId="{21EB22F4-488C-40E4-A494-120D8253B932}"/>
          </ac:spMkLst>
        </pc:spChg>
        <pc:spChg chg="mod">
          <ac:chgData name="Priscilla O'Connor" userId="d3b9681a-6783-45a0-a9cd-fbceb3f6df13" providerId="ADAL" clId="{A2BEDE99-56ED-47C6-8D87-4954E1F73E2B}" dt="2021-12-20T16:20:43.915" v="1074" actId="20577"/>
          <ac:spMkLst>
            <pc:docMk/>
            <pc:sldMk cId="1675632946" sldId="273"/>
            <ac:spMk id="6" creationId="{5F3A3C56-337E-C149-B200-1DE8C8B62E3C}"/>
          </ac:spMkLst>
        </pc:spChg>
        <pc:spChg chg="add mod">
          <ac:chgData name="Priscilla O'Connor" userId="d3b9681a-6783-45a0-a9cd-fbceb3f6df13" providerId="ADAL" clId="{A2BEDE99-56ED-47C6-8D87-4954E1F73E2B}" dt="2021-12-20T16:33:53.100" v="1243" actId="1076"/>
          <ac:spMkLst>
            <pc:docMk/>
            <pc:sldMk cId="1675632946" sldId="273"/>
            <ac:spMk id="7" creationId="{9CEA8CF3-C721-4CB5-8F6D-5B513CAFD1A2}"/>
          </ac:spMkLst>
        </pc:spChg>
        <pc:picChg chg="del">
          <ac:chgData name="Priscilla O'Connor" userId="d3b9681a-6783-45a0-a9cd-fbceb3f6df13" providerId="ADAL" clId="{A2BEDE99-56ED-47C6-8D87-4954E1F73E2B}" dt="2021-12-20T16:23:00.940" v="1099" actId="478"/>
          <ac:picMkLst>
            <pc:docMk/>
            <pc:sldMk cId="1675632946" sldId="273"/>
            <ac:picMk id="3" creationId="{03B9AEBC-AD05-428E-A422-C08D3AD6A90A}"/>
          </ac:picMkLst>
        </pc:picChg>
        <pc:picChg chg="add mod">
          <ac:chgData name="Priscilla O'Connor" userId="d3b9681a-6783-45a0-a9cd-fbceb3f6df13" providerId="ADAL" clId="{A2BEDE99-56ED-47C6-8D87-4954E1F73E2B}" dt="2021-12-20T16:30:10.275" v="1137" actId="1076"/>
          <ac:picMkLst>
            <pc:docMk/>
            <pc:sldMk cId="1675632946" sldId="273"/>
            <ac:picMk id="5" creationId="{948CA20E-8E4C-46E9-82E4-744399C751AC}"/>
          </ac:picMkLst>
        </pc:picChg>
      </pc:sldChg>
      <pc:sldChg chg="addSp delSp modSp add mod">
        <pc:chgData name="Priscilla O'Connor" userId="d3b9681a-6783-45a0-a9cd-fbceb3f6df13" providerId="ADAL" clId="{A2BEDE99-56ED-47C6-8D87-4954E1F73E2B}" dt="2021-12-20T22:38:33.216" v="2156" actId="14100"/>
        <pc:sldMkLst>
          <pc:docMk/>
          <pc:sldMk cId="745228913" sldId="274"/>
        </pc:sldMkLst>
        <pc:spChg chg="mod">
          <ac:chgData name="Priscilla O'Connor" userId="d3b9681a-6783-45a0-a9cd-fbceb3f6df13" providerId="ADAL" clId="{A2BEDE99-56ED-47C6-8D87-4954E1F73E2B}" dt="2021-12-20T22:38:33.216" v="2156" actId="14100"/>
          <ac:spMkLst>
            <pc:docMk/>
            <pc:sldMk cId="745228913" sldId="274"/>
            <ac:spMk id="2" creationId="{05D98C60-0D5F-394A-8B6D-AD7ABDA706F4}"/>
          </ac:spMkLst>
        </pc:spChg>
        <pc:spChg chg="mod">
          <ac:chgData name="Priscilla O'Connor" userId="d3b9681a-6783-45a0-a9cd-fbceb3f6df13" providerId="ADAL" clId="{A2BEDE99-56ED-47C6-8D87-4954E1F73E2B}" dt="2021-12-20T22:31:40.345" v="1994" actId="20577"/>
          <ac:spMkLst>
            <pc:docMk/>
            <pc:sldMk cId="745228913" sldId="274"/>
            <ac:spMk id="3" creationId="{8F280075-6111-3F41-931C-51719972A848}"/>
          </ac:spMkLst>
        </pc:spChg>
        <pc:spChg chg="add del mod">
          <ac:chgData name="Priscilla O'Connor" userId="d3b9681a-6783-45a0-a9cd-fbceb3f6df13" providerId="ADAL" clId="{A2BEDE99-56ED-47C6-8D87-4954E1F73E2B}" dt="2021-12-20T22:37:04.463" v="2136" actId="14100"/>
          <ac:spMkLst>
            <pc:docMk/>
            <pc:sldMk cId="745228913" sldId="274"/>
            <ac:spMk id="6" creationId="{929D12BA-6055-4BE2-8195-A2A377CDC85B}"/>
          </ac:spMkLst>
        </pc:spChg>
        <pc:picChg chg="del">
          <ac:chgData name="Priscilla O'Connor" userId="d3b9681a-6783-45a0-a9cd-fbceb3f6df13" providerId="ADAL" clId="{A2BEDE99-56ED-47C6-8D87-4954E1F73E2B}" dt="2021-12-20T22:26:51.998" v="1928" actId="478"/>
          <ac:picMkLst>
            <pc:docMk/>
            <pc:sldMk cId="745228913" sldId="274"/>
            <ac:picMk id="5" creationId="{46CFD67D-FF2E-4B1E-AB83-EEB73C831328}"/>
          </ac:picMkLst>
        </pc:picChg>
        <pc:picChg chg="add mod">
          <ac:chgData name="Priscilla O'Connor" userId="d3b9681a-6783-45a0-a9cd-fbceb3f6df13" providerId="ADAL" clId="{A2BEDE99-56ED-47C6-8D87-4954E1F73E2B}" dt="2021-12-20T22:36:39.620" v="2131" actId="14100"/>
          <ac:picMkLst>
            <pc:docMk/>
            <pc:sldMk cId="745228913" sldId="274"/>
            <ac:picMk id="7" creationId="{38F9B94A-9A04-47DD-859D-3ED7EB2BFF62}"/>
          </ac:picMkLst>
        </pc:picChg>
      </pc:sldChg>
      <pc:sldChg chg="addSp delSp modSp add mod">
        <pc:chgData name="Priscilla O'Connor" userId="d3b9681a-6783-45a0-a9cd-fbceb3f6df13" providerId="ADAL" clId="{A2BEDE99-56ED-47C6-8D87-4954E1F73E2B}" dt="2021-12-20T23:03:09.736" v="2355" actId="14100"/>
        <pc:sldMkLst>
          <pc:docMk/>
          <pc:sldMk cId="692266155" sldId="275"/>
        </pc:sldMkLst>
        <pc:spChg chg="mod">
          <ac:chgData name="Priscilla O'Connor" userId="d3b9681a-6783-45a0-a9cd-fbceb3f6df13" providerId="ADAL" clId="{A2BEDE99-56ED-47C6-8D87-4954E1F73E2B}" dt="2021-12-20T23:03:09.736" v="2355" actId="14100"/>
          <ac:spMkLst>
            <pc:docMk/>
            <pc:sldMk cId="692266155" sldId="275"/>
            <ac:spMk id="2" creationId="{05D98C60-0D5F-394A-8B6D-AD7ABDA706F4}"/>
          </ac:spMkLst>
        </pc:spChg>
        <pc:spChg chg="mod">
          <ac:chgData name="Priscilla O'Connor" userId="d3b9681a-6783-45a0-a9cd-fbceb3f6df13" providerId="ADAL" clId="{A2BEDE99-56ED-47C6-8D87-4954E1F73E2B}" dt="2021-12-20T22:51:56.234" v="2222" actId="14100"/>
          <ac:spMkLst>
            <pc:docMk/>
            <pc:sldMk cId="692266155" sldId="275"/>
            <ac:spMk id="3" creationId="{8F280075-6111-3F41-931C-51719972A848}"/>
          </ac:spMkLst>
        </pc:spChg>
        <pc:spChg chg="mod">
          <ac:chgData name="Priscilla O'Connor" userId="d3b9681a-6783-45a0-a9cd-fbceb3f6df13" providerId="ADAL" clId="{A2BEDE99-56ED-47C6-8D87-4954E1F73E2B}" dt="2021-12-20T22:58:39.741" v="2320" actId="1076"/>
          <ac:spMkLst>
            <pc:docMk/>
            <pc:sldMk cId="692266155" sldId="275"/>
            <ac:spMk id="6" creationId="{929D12BA-6055-4BE2-8195-A2A377CDC85B}"/>
          </ac:spMkLst>
        </pc:spChg>
        <pc:picChg chg="add mod">
          <ac:chgData name="Priscilla O'Connor" userId="d3b9681a-6783-45a0-a9cd-fbceb3f6df13" providerId="ADAL" clId="{A2BEDE99-56ED-47C6-8D87-4954E1F73E2B}" dt="2021-12-20T22:56:27.672" v="2230" actId="1076"/>
          <ac:picMkLst>
            <pc:docMk/>
            <pc:sldMk cId="692266155" sldId="275"/>
            <ac:picMk id="5" creationId="{17892985-5FD6-420F-B3C3-5845F474BBC6}"/>
          </ac:picMkLst>
        </pc:picChg>
        <pc:picChg chg="del">
          <ac:chgData name="Priscilla O'Connor" userId="d3b9681a-6783-45a0-a9cd-fbceb3f6df13" providerId="ADAL" clId="{A2BEDE99-56ED-47C6-8D87-4954E1F73E2B}" dt="2021-12-20T22:51:57.949" v="2223" actId="478"/>
          <ac:picMkLst>
            <pc:docMk/>
            <pc:sldMk cId="692266155" sldId="275"/>
            <ac:picMk id="7" creationId="{38F9B94A-9A04-47DD-859D-3ED7EB2BFF62}"/>
          </ac:picMkLst>
        </pc:picChg>
      </pc:sldChg>
      <pc:sldChg chg="addSp delSp modSp add mod ord">
        <pc:chgData name="Priscilla O'Connor" userId="d3b9681a-6783-45a0-a9cd-fbceb3f6df13" providerId="ADAL" clId="{A2BEDE99-56ED-47C6-8D87-4954E1F73E2B}" dt="2021-12-20T23:31:06.307" v="2598" actId="20577"/>
        <pc:sldMkLst>
          <pc:docMk/>
          <pc:sldMk cId="2263726637" sldId="276"/>
        </pc:sldMkLst>
        <pc:spChg chg="mod">
          <ac:chgData name="Priscilla O'Connor" userId="d3b9681a-6783-45a0-a9cd-fbceb3f6df13" providerId="ADAL" clId="{A2BEDE99-56ED-47C6-8D87-4954E1F73E2B}" dt="2021-12-20T23:17:16.452" v="2484" actId="14100"/>
          <ac:spMkLst>
            <pc:docMk/>
            <pc:sldMk cId="2263726637" sldId="276"/>
            <ac:spMk id="2" creationId="{05D98C60-0D5F-394A-8B6D-AD7ABDA706F4}"/>
          </ac:spMkLst>
        </pc:spChg>
        <pc:spChg chg="mod">
          <ac:chgData name="Priscilla O'Connor" userId="d3b9681a-6783-45a0-a9cd-fbceb3f6df13" providerId="ADAL" clId="{A2BEDE99-56ED-47C6-8D87-4954E1F73E2B}" dt="2021-12-20T23:17:50.803" v="2491" actId="14100"/>
          <ac:spMkLst>
            <pc:docMk/>
            <pc:sldMk cId="2263726637" sldId="276"/>
            <ac:spMk id="3" creationId="{8F280075-6111-3F41-931C-51719972A848}"/>
          </ac:spMkLst>
        </pc:spChg>
        <pc:spChg chg="mod">
          <ac:chgData name="Priscilla O'Connor" userId="d3b9681a-6783-45a0-a9cd-fbceb3f6df13" providerId="ADAL" clId="{A2BEDE99-56ED-47C6-8D87-4954E1F73E2B}" dt="2021-12-20T23:28:02.556" v="2529" actId="1076"/>
          <ac:spMkLst>
            <pc:docMk/>
            <pc:sldMk cId="2263726637" sldId="276"/>
            <ac:spMk id="6" creationId="{929D12BA-6055-4BE2-8195-A2A377CDC85B}"/>
          </ac:spMkLst>
        </pc:spChg>
        <pc:spChg chg="add mod">
          <ac:chgData name="Priscilla O'Connor" userId="d3b9681a-6783-45a0-a9cd-fbceb3f6df13" providerId="ADAL" clId="{A2BEDE99-56ED-47C6-8D87-4954E1F73E2B}" dt="2021-12-20T23:29:53.397" v="2568" actId="14100"/>
          <ac:spMkLst>
            <pc:docMk/>
            <pc:sldMk cId="2263726637" sldId="276"/>
            <ac:spMk id="10" creationId="{B11FD748-20A0-4E36-B5BA-9A656CBB6400}"/>
          </ac:spMkLst>
        </pc:spChg>
        <pc:spChg chg="add mod">
          <ac:chgData name="Priscilla O'Connor" userId="d3b9681a-6783-45a0-a9cd-fbceb3f6df13" providerId="ADAL" clId="{A2BEDE99-56ED-47C6-8D87-4954E1F73E2B}" dt="2021-12-20T23:30:13.768" v="2577" actId="20577"/>
          <ac:spMkLst>
            <pc:docMk/>
            <pc:sldMk cId="2263726637" sldId="276"/>
            <ac:spMk id="15" creationId="{232FB0AF-513F-4724-9A24-69649BEAFCC1}"/>
          </ac:spMkLst>
        </pc:spChg>
        <pc:spChg chg="add mod">
          <ac:chgData name="Priscilla O'Connor" userId="d3b9681a-6783-45a0-a9cd-fbceb3f6df13" providerId="ADAL" clId="{A2BEDE99-56ED-47C6-8D87-4954E1F73E2B}" dt="2021-12-20T23:31:06.307" v="2598" actId="20577"/>
          <ac:spMkLst>
            <pc:docMk/>
            <pc:sldMk cId="2263726637" sldId="276"/>
            <ac:spMk id="16" creationId="{0573B04C-6DD6-4B53-9B33-EF980D42EE1B}"/>
          </ac:spMkLst>
        </pc:spChg>
        <pc:picChg chg="del">
          <ac:chgData name="Priscilla O'Connor" userId="d3b9681a-6783-45a0-a9cd-fbceb3f6df13" providerId="ADAL" clId="{A2BEDE99-56ED-47C6-8D87-4954E1F73E2B}" dt="2021-12-20T23:17:38.413" v="2489" actId="478"/>
          <ac:picMkLst>
            <pc:docMk/>
            <pc:sldMk cId="2263726637" sldId="276"/>
            <ac:picMk id="5" creationId="{46CFD67D-FF2E-4B1E-AB83-EEB73C831328}"/>
          </ac:picMkLst>
        </pc:picChg>
        <pc:picChg chg="add mod">
          <ac:chgData name="Priscilla O'Connor" userId="d3b9681a-6783-45a0-a9cd-fbceb3f6df13" providerId="ADAL" clId="{A2BEDE99-56ED-47C6-8D87-4954E1F73E2B}" dt="2021-12-20T23:27:33.342" v="2520" actId="1076"/>
          <ac:picMkLst>
            <pc:docMk/>
            <pc:sldMk cId="2263726637" sldId="276"/>
            <ac:picMk id="7" creationId="{41D05AB8-8A71-40D1-9C79-288C7EA78E90}"/>
          </ac:picMkLst>
        </pc:picChg>
        <pc:picChg chg="add mod">
          <ac:chgData name="Priscilla O'Connor" userId="d3b9681a-6783-45a0-a9cd-fbceb3f6df13" providerId="ADAL" clId="{A2BEDE99-56ED-47C6-8D87-4954E1F73E2B}" dt="2021-12-20T23:29:32.515" v="2564" actId="1076"/>
          <ac:picMkLst>
            <pc:docMk/>
            <pc:sldMk cId="2263726637" sldId="276"/>
            <ac:picMk id="9" creationId="{01F06DED-B2B8-4573-9483-7610F4772106}"/>
          </ac:picMkLst>
        </pc:picChg>
        <pc:picChg chg="add mod">
          <ac:chgData name="Priscilla O'Connor" userId="d3b9681a-6783-45a0-a9cd-fbceb3f6df13" providerId="ADAL" clId="{A2BEDE99-56ED-47C6-8D87-4954E1F73E2B}" dt="2021-12-20T23:29:41.313" v="2565" actId="1076"/>
          <ac:picMkLst>
            <pc:docMk/>
            <pc:sldMk cId="2263726637" sldId="276"/>
            <ac:picMk id="12" creationId="{8CDF4104-1C7F-4DAC-B356-79E1C78313C9}"/>
          </ac:picMkLst>
        </pc:picChg>
        <pc:picChg chg="add mod">
          <ac:chgData name="Priscilla O'Connor" userId="d3b9681a-6783-45a0-a9cd-fbceb3f6df13" providerId="ADAL" clId="{A2BEDE99-56ED-47C6-8D87-4954E1F73E2B}" dt="2021-12-20T23:29:47.069" v="2566" actId="1076"/>
          <ac:picMkLst>
            <pc:docMk/>
            <pc:sldMk cId="2263726637" sldId="276"/>
            <ac:picMk id="14" creationId="{00B2AC9D-F26B-4E6F-95F6-059AAD1F2141}"/>
          </ac:picMkLst>
        </pc:picChg>
      </pc:sldChg>
      <pc:sldChg chg="delSp modSp add mod ord">
        <pc:chgData name="Priscilla O'Connor" userId="d3b9681a-6783-45a0-a9cd-fbceb3f6df13" providerId="ADAL" clId="{A2BEDE99-56ED-47C6-8D87-4954E1F73E2B}" dt="2021-12-20T23:47:25.221" v="2821" actId="20577"/>
        <pc:sldMkLst>
          <pc:docMk/>
          <pc:sldMk cId="1916979420" sldId="277"/>
        </pc:sldMkLst>
        <pc:spChg chg="mod">
          <ac:chgData name="Priscilla O'Connor" userId="d3b9681a-6783-45a0-a9cd-fbceb3f6df13" providerId="ADAL" clId="{A2BEDE99-56ED-47C6-8D87-4954E1F73E2B}" dt="2021-12-20T23:32:31.814" v="2631" actId="20577"/>
          <ac:spMkLst>
            <pc:docMk/>
            <pc:sldMk cId="1916979420" sldId="277"/>
            <ac:spMk id="2" creationId="{05D98C60-0D5F-394A-8B6D-AD7ABDA706F4}"/>
          </ac:spMkLst>
        </pc:spChg>
        <pc:spChg chg="mod">
          <ac:chgData name="Priscilla O'Connor" userId="d3b9681a-6783-45a0-a9cd-fbceb3f6df13" providerId="ADAL" clId="{A2BEDE99-56ED-47C6-8D87-4954E1F73E2B}" dt="2021-12-20T23:47:25.221" v="2821" actId="20577"/>
          <ac:spMkLst>
            <pc:docMk/>
            <pc:sldMk cId="1916979420" sldId="277"/>
            <ac:spMk id="3" creationId="{8F280075-6111-3F41-931C-51719972A848}"/>
          </ac:spMkLst>
        </pc:spChg>
        <pc:spChg chg="del mod">
          <ac:chgData name="Priscilla O'Connor" userId="d3b9681a-6783-45a0-a9cd-fbceb3f6df13" providerId="ADAL" clId="{A2BEDE99-56ED-47C6-8D87-4954E1F73E2B}" dt="2021-12-20T23:33:48.372" v="2654" actId="478"/>
          <ac:spMkLst>
            <pc:docMk/>
            <pc:sldMk cId="1916979420" sldId="277"/>
            <ac:spMk id="6" creationId="{929D12BA-6055-4BE2-8195-A2A377CDC85B}"/>
          </ac:spMkLst>
        </pc:spChg>
        <pc:picChg chg="del">
          <ac:chgData name="Priscilla O'Connor" userId="d3b9681a-6783-45a0-a9cd-fbceb3f6df13" providerId="ADAL" clId="{A2BEDE99-56ED-47C6-8D87-4954E1F73E2B}" dt="2021-12-20T23:32:43.557" v="2632" actId="478"/>
          <ac:picMkLst>
            <pc:docMk/>
            <pc:sldMk cId="1916979420" sldId="277"/>
            <ac:picMk id="5" creationId="{17892985-5FD6-420F-B3C3-5845F474BBC6}"/>
          </ac:picMkLst>
        </pc:picChg>
      </pc:sldChg>
      <pc:sldChg chg="modSp add mod">
        <pc:chgData name="Priscilla O'Connor" userId="d3b9681a-6783-45a0-a9cd-fbceb3f6df13" providerId="ADAL" clId="{A2BEDE99-56ED-47C6-8D87-4954E1F73E2B}" dt="2021-12-20T23:36:01.199" v="2710" actId="20577"/>
        <pc:sldMkLst>
          <pc:docMk/>
          <pc:sldMk cId="1325791822" sldId="278"/>
        </pc:sldMkLst>
        <pc:spChg chg="mod">
          <ac:chgData name="Priscilla O'Connor" userId="d3b9681a-6783-45a0-a9cd-fbceb3f6df13" providerId="ADAL" clId="{A2BEDE99-56ED-47C6-8D87-4954E1F73E2B}" dt="2021-12-20T23:34:44.681" v="2683" actId="14100"/>
          <ac:spMkLst>
            <pc:docMk/>
            <pc:sldMk cId="1325791822" sldId="278"/>
            <ac:spMk id="2" creationId="{05D98C60-0D5F-394A-8B6D-AD7ABDA706F4}"/>
          </ac:spMkLst>
        </pc:spChg>
        <pc:spChg chg="mod">
          <ac:chgData name="Priscilla O'Connor" userId="d3b9681a-6783-45a0-a9cd-fbceb3f6df13" providerId="ADAL" clId="{A2BEDE99-56ED-47C6-8D87-4954E1F73E2B}" dt="2021-12-20T23:36:01.199" v="2710" actId="20577"/>
          <ac:spMkLst>
            <pc:docMk/>
            <pc:sldMk cId="1325791822" sldId="278"/>
            <ac:spMk id="3" creationId="{8F280075-6111-3F41-931C-51719972A848}"/>
          </ac:spMkLst>
        </pc:spChg>
      </pc:sldChg>
      <pc:sldChg chg="add del">
        <pc:chgData name="Priscilla O'Connor" userId="d3b9681a-6783-45a0-a9cd-fbceb3f6df13" providerId="ADAL" clId="{A2BEDE99-56ED-47C6-8D87-4954E1F73E2B}" dt="2021-12-20T23:39:09.341" v="2720" actId="2696"/>
        <pc:sldMkLst>
          <pc:docMk/>
          <pc:sldMk cId="1536185271" sldId="279"/>
        </pc:sldMkLst>
      </pc:sldChg>
      <pc:sldChg chg="addSp delSp modSp add del mod">
        <pc:chgData name="Priscilla O'Connor" userId="d3b9681a-6783-45a0-a9cd-fbceb3f6df13" providerId="ADAL" clId="{A2BEDE99-56ED-47C6-8D87-4954E1F73E2B}" dt="2021-12-20T23:43:34.375" v="2818" actId="1076"/>
        <pc:sldMkLst>
          <pc:docMk/>
          <pc:sldMk cId="2953905694" sldId="280"/>
        </pc:sldMkLst>
        <pc:spChg chg="add del ord">
          <ac:chgData name="Priscilla O'Connor" userId="d3b9681a-6783-45a0-a9cd-fbceb3f6df13" providerId="ADAL" clId="{A2BEDE99-56ED-47C6-8D87-4954E1F73E2B}" dt="2021-12-20T23:38:59.289" v="2719" actId="21"/>
          <ac:spMkLst>
            <pc:docMk/>
            <pc:sldMk cId="2953905694" sldId="280"/>
            <ac:spMk id="2" creationId="{6688AFCA-B50C-4D4A-B5E6-F4D7A129D662}"/>
          </ac:spMkLst>
        </pc:spChg>
        <pc:spChg chg="del mod">
          <ac:chgData name="Priscilla O'Connor" userId="d3b9681a-6783-45a0-a9cd-fbceb3f6df13" providerId="ADAL" clId="{A2BEDE99-56ED-47C6-8D87-4954E1F73E2B}" dt="2021-12-20T23:39:45.676" v="2727" actId="478"/>
          <ac:spMkLst>
            <pc:docMk/>
            <pc:sldMk cId="2953905694" sldId="280"/>
            <ac:spMk id="3" creationId="{87659B51-CC64-1540-9D3A-05E597BB1044}"/>
          </ac:spMkLst>
        </pc:spChg>
        <pc:spChg chg="add del mod">
          <ac:chgData name="Priscilla O'Connor" userId="d3b9681a-6783-45a0-a9cd-fbceb3f6df13" providerId="ADAL" clId="{A2BEDE99-56ED-47C6-8D87-4954E1F73E2B}" dt="2021-12-20T23:41:47.760" v="2763" actId="478"/>
          <ac:spMkLst>
            <pc:docMk/>
            <pc:sldMk cId="2953905694" sldId="280"/>
            <ac:spMk id="4" creationId="{5A589DBA-4B2D-4547-AF41-331D794E9FF8}"/>
          </ac:spMkLst>
        </pc:spChg>
        <pc:spChg chg="add mod">
          <ac:chgData name="Priscilla O'Connor" userId="d3b9681a-6783-45a0-a9cd-fbceb3f6df13" providerId="ADAL" clId="{A2BEDE99-56ED-47C6-8D87-4954E1F73E2B}" dt="2021-12-20T23:43:34.375" v="2818" actId="1076"/>
          <ac:spMkLst>
            <pc:docMk/>
            <pc:sldMk cId="2953905694" sldId="280"/>
            <ac:spMk id="5" creationId="{8F89D275-2D5A-4548-A9B6-04C2A6AA46A7}"/>
          </ac:spMkLst>
        </pc:spChg>
        <pc:spChg chg="add mod">
          <ac:chgData name="Priscilla O'Connor" userId="d3b9681a-6783-45a0-a9cd-fbceb3f6df13" providerId="ADAL" clId="{A2BEDE99-56ED-47C6-8D87-4954E1F73E2B}" dt="2021-12-20T23:41:53.550" v="2788" actId="20577"/>
          <ac:spMkLst>
            <pc:docMk/>
            <pc:sldMk cId="2953905694" sldId="280"/>
            <ac:spMk id="6" creationId="{00CCC846-5551-45EB-BDC2-1CD7172E02C0}"/>
          </ac:spMkLst>
        </pc:spChg>
      </pc:sldChg>
      <pc:sldMasterChg chg="addSldLayout delSldLayout">
        <pc:chgData name="Priscilla O'Connor" userId="d3b9681a-6783-45a0-a9cd-fbceb3f6df13" providerId="ADAL" clId="{A2BEDE99-56ED-47C6-8D87-4954E1F73E2B}" dt="2021-12-20T23:38:48.447" v="2715" actId="27028"/>
        <pc:sldMasterMkLst>
          <pc:docMk/>
          <pc:sldMasterMk cId="3092150232" sldId="2147483648"/>
        </pc:sldMasterMkLst>
        <pc:sldLayoutChg chg="add del">
          <pc:chgData name="Priscilla O'Connor" userId="d3b9681a-6783-45a0-a9cd-fbceb3f6df13" providerId="ADAL" clId="{A2BEDE99-56ED-47C6-8D87-4954E1F73E2B}" dt="2021-12-20T23:38:48.447" v="2715" actId="27028"/>
          <pc:sldLayoutMkLst>
            <pc:docMk/>
            <pc:sldMasterMk cId="3092150232" sldId="2147483648"/>
            <pc:sldLayoutMk cId="3845633890" sldId="21474836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BBB5A-1A68-024C-B8DF-62243DF77E8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8F176-347D-8C4B-9535-ABB6EF85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2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ded backgroun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63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B055-E7DE-8342-9CFE-E9539573B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65856-121E-B346-9B1B-B85F68E3A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C49C1-C556-BB4B-86F4-0AFC1A83F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AE0DF-F478-C341-BA66-22C116B92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EC18F-EAAD-8545-8FCE-55BD63539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D8E9E-AEF6-AC45-B375-4B9FC0E3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4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1B8B-0D23-044A-BF6F-F9A6FA5F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6AA52A-BDEA-E841-9172-8CB97072D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2C060-80EB-674F-831D-99B8DA9F1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E1151-F0CC-C44A-9F9D-07410851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5EEDF-74A2-2742-9B65-278199BE7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75A2C-D93D-3D40-9929-285D3ECC0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0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AB0B1-0CA1-B84D-BECF-116CCF04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A4A60-CC5E-CE41-8EA1-4C1E3CEE7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8F49B-3CB8-2846-9CBE-404BCE5B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34AC4-B091-F442-84C8-2D63E9201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CD6C2-B1BE-7B47-8743-436061AB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76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980EA-2BBC-AA49-A89E-07F12B3EA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A62D0-76C2-1844-8DB0-3FA7FCC1E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00DE-82FE-8442-B3FD-AC6FB2B8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52F60-9932-C944-9B81-AB8D57F9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97051-0340-5D44-83C6-94E580FE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4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ont Cov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C9A0-4482-9442-A89B-899CE9C103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282280"/>
            <a:ext cx="5949244" cy="1655763"/>
          </a:xfrm>
        </p:spPr>
        <p:txBody>
          <a:bodyPr anchor="b">
            <a:normAutofit/>
          </a:bodyPr>
          <a:lstStyle>
            <a:lvl1pPr algn="ctr">
              <a:defRPr sz="54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5CC1A-293D-3B45-BD21-92CD30C418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6030119"/>
            <a:ext cx="594924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537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ded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63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92C50-7AE3-2B41-8AE9-389E726D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3637A-0848-E04B-A153-9EAAB3D1C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33AAA-FF5D-2C40-B59D-233C98FD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F9DA9-7A0D-AA49-B253-5A7D3A37F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052E3-A1BC-7D4B-A261-C6A7E4D5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9F82-70BE-DB47-BA5A-63E6C4F4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5C967-BB96-6F4C-AF25-EB40B9469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1295A-01FB-564E-BFC7-0A3713AC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EC7B2-74AD-6441-AF8A-A65B3803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35615-8DCB-B544-8903-401AA67B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2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FD5B7-F4ED-9946-BC8D-42550B1B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007E0-5108-634B-BB02-0DC42D199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95386-C1C6-464A-BDBF-1BEB6C563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993D5-C317-8442-BEB8-ED05745D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964F4-6A7B-E34D-A847-420CDCEE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53393-EF10-514F-9C09-B9EAA35F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3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CF97-E616-FB41-B997-AAD67BEF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97D44-B745-5E4F-AA37-C8835E938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B5580-42B7-9148-8318-CE6D44AE4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44558-AB54-7B4C-B107-CBF905D89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D07F08-05DF-DE47-9DD0-8FCBE393B2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E8DE82-310A-9942-9C96-084BC373C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2A6E93-CC1A-854D-8E7A-F3A38BA2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BA5B0-0C75-524F-964B-BC9CC154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9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C9007-116F-9049-BA96-6361E9FD9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D0FBC1-A4A5-484C-8079-CA74C728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61BBB-8752-E14B-8BA9-991B2264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53577-58C1-2F4F-8F35-A3042709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6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182B8D-FF3E-B44A-96FE-20C9D6A13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04A25-737A-0B4B-90E3-3CC1B988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918F6-CD3F-EC43-BCBE-27C09906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9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D3F3CF-A6A6-7442-B2FA-EE4C24D3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9ECB0-C630-204D-BC29-C23979A37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11013-8E0B-2C4B-87D3-C5608FB36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E580D-3BBB-A04E-8941-C61653F1542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5B461-2F18-ED40-B4AD-D5CFCDAA4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A45E9-8DB7-8243-A31E-241E17D50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5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63" r:id="rId3"/>
    <p:sldLayoutId id="2147483668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E3D6-CDCF-284A-9984-0E7447373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00" y="4944060"/>
            <a:ext cx="9730792" cy="870263"/>
          </a:xfrm>
        </p:spPr>
        <p:txBody>
          <a:bodyPr>
            <a:normAutofit/>
          </a:bodyPr>
          <a:lstStyle/>
          <a:p>
            <a:pPr marL="895350" indent="-895350" algn="l"/>
            <a:r>
              <a:rPr lang="en-US" dirty="0"/>
              <a:t>07	The </a:t>
            </a:r>
            <a:r>
              <a:rPr lang="en-GB" dirty="0"/>
              <a:t>Reformation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18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05D98C60-0D5F-394A-8B6D-AD7ABDA706F4}"/>
              </a:ext>
            </a:extLst>
          </p:cNvPr>
          <p:cNvSpPr txBox="1">
            <a:spLocks/>
          </p:cNvSpPr>
          <p:nvPr/>
        </p:nvSpPr>
        <p:spPr>
          <a:xfrm>
            <a:off x="463296" y="365126"/>
            <a:ext cx="6889741" cy="6477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IE" dirty="0">
                <a:solidFill>
                  <a:srgbClr val="1E4783"/>
                </a:solidFill>
                <a:latin typeface="+mn-lt"/>
              </a:rPr>
              <a:t>7.4 Other Reformers</a:t>
            </a:r>
            <a:endParaRPr lang="en-US" dirty="0">
              <a:solidFill>
                <a:srgbClr val="1E4783"/>
              </a:solidFill>
              <a:latin typeface="+mn-lt"/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8F280075-6111-3F41-931C-51719972A848}"/>
              </a:ext>
            </a:extLst>
          </p:cNvPr>
          <p:cNvSpPr txBox="1">
            <a:spLocks/>
          </p:cNvSpPr>
          <p:nvPr/>
        </p:nvSpPr>
        <p:spPr>
          <a:xfrm>
            <a:off x="463296" y="1213144"/>
            <a:ext cx="6082548" cy="3213813"/>
          </a:xfrm>
          <a:prstGeom prst="rect">
            <a:avLst/>
          </a:prstGeom>
        </p:spPr>
        <p:txBody>
          <a:bodyPr numCol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404813" indent="-404813">
              <a:spcAft>
                <a:spcPts val="1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IE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The two most important reformers were Martin Luther (1483–1546) and John Calvin (1509–1564).</a:t>
            </a:r>
          </a:p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IE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Examine pages 104–105 of the textbook and draft a Venn diagram showing where they agreed and where they didn’t.</a:t>
            </a:r>
            <a:endParaRPr lang="en-US" sz="2800" b="0" dirty="0">
              <a:solidFill>
                <a:srgbClr val="1E478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9D12BA-6055-4BE2-8195-A2A377CDC85B}"/>
              </a:ext>
            </a:extLst>
          </p:cNvPr>
          <p:cNvSpPr txBox="1"/>
          <p:nvPr/>
        </p:nvSpPr>
        <p:spPr>
          <a:xfrm>
            <a:off x="5101722" y="5211629"/>
            <a:ext cx="2314378" cy="64770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spcAft>
                <a:spcPts val="1800"/>
              </a:spcAft>
              <a:buClr>
                <a:srgbClr val="E84141"/>
              </a:buClr>
              <a:buSzPct val="100000"/>
            </a:pPr>
            <a:r>
              <a:rPr lang="en-GB" dirty="0">
                <a:solidFill>
                  <a:srgbClr val="1E4783"/>
                </a:solidFill>
              </a:rPr>
              <a:t>French theologian and reformer John Calvin</a:t>
            </a:r>
            <a:endParaRPr lang="en-IE" dirty="0">
              <a:solidFill>
                <a:srgbClr val="1E4783"/>
              </a:solidFill>
            </a:endParaRPr>
          </a:p>
        </p:txBody>
      </p:sp>
      <p:pic>
        <p:nvPicPr>
          <p:cNvPr id="5" name="Picture 4" descr="A picture containing text, person, hat, person&#10;&#10;Description automatically generated">
            <a:extLst>
              <a:ext uri="{FF2B5EF4-FFF2-40B4-BE49-F238E27FC236}">
                <a16:creationId xmlns:a16="http://schemas.microsoft.com/office/drawing/2014/main" id="{17892985-5FD6-420F-B3C3-5845F474BB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100" y="0"/>
            <a:ext cx="4220954" cy="58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66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croll: Vertical 15">
            <a:extLst>
              <a:ext uri="{FF2B5EF4-FFF2-40B4-BE49-F238E27FC236}">
                <a16:creationId xmlns:a16="http://schemas.microsoft.com/office/drawing/2014/main" id="{303F780B-091D-4A6E-BCEE-1E3D5F22CC39}"/>
              </a:ext>
            </a:extLst>
          </p:cNvPr>
          <p:cNvSpPr/>
          <p:nvPr/>
        </p:nvSpPr>
        <p:spPr>
          <a:xfrm>
            <a:off x="6096000" y="1683756"/>
            <a:ext cx="4918842" cy="3985523"/>
          </a:xfrm>
          <a:prstGeom prst="verticalScroll">
            <a:avLst/>
          </a:prstGeom>
          <a:solidFill>
            <a:srgbClr val="45A1C8"/>
          </a:solidFill>
          <a:ln>
            <a:solidFill>
              <a:srgbClr val="E2F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E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11672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IE" dirty="0">
                <a:solidFill>
                  <a:srgbClr val="1E4783"/>
                </a:solidFill>
                <a:latin typeface="+mn-lt"/>
              </a:rPr>
              <a:t>Partial Reform in the Church: </a:t>
            </a:r>
            <a:br>
              <a:rPr lang="en-IE" dirty="0">
                <a:solidFill>
                  <a:srgbClr val="1E4783"/>
                </a:solidFill>
                <a:latin typeface="+mn-lt"/>
              </a:rPr>
            </a:br>
            <a:r>
              <a:rPr lang="en-IE" dirty="0">
                <a:solidFill>
                  <a:srgbClr val="1E4783"/>
                </a:solidFill>
                <a:latin typeface="+mn-lt"/>
              </a:rPr>
              <a:t>The Counter-Reformation</a:t>
            </a:r>
            <a:endParaRPr lang="en-US" dirty="0">
              <a:solidFill>
                <a:srgbClr val="1E4783"/>
              </a:solidFill>
              <a:latin typeface="+mn-lt"/>
            </a:endParaRPr>
          </a:p>
        </p:txBody>
      </p:sp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1056B922-4F93-460D-A448-06938CC5EEA6}"/>
              </a:ext>
            </a:extLst>
          </p:cNvPr>
          <p:cNvSpPr/>
          <p:nvPr/>
        </p:nvSpPr>
        <p:spPr>
          <a:xfrm>
            <a:off x="802254" y="1683757"/>
            <a:ext cx="4918842" cy="3985523"/>
          </a:xfrm>
          <a:prstGeom prst="verticalScroll">
            <a:avLst/>
          </a:prstGeom>
          <a:solidFill>
            <a:srgbClr val="45A1C8"/>
          </a:solidFill>
          <a:ln>
            <a:solidFill>
              <a:srgbClr val="E2F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6C4A11-2D9F-4577-8B6F-DF4E3750E46A}"/>
              </a:ext>
            </a:extLst>
          </p:cNvPr>
          <p:cNvSpPr/>
          <p:nvPr/>
        </p:nvSpPr>
        <p:spPr>
          <a:xfrm>
            <a:off x="2708873" y="2319510"/>
            <a:ext cx="2815364" cy="2025831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7F3675-6984-40AB-BBB1-742F36624E76}"/>
              </a:ext>
            </a:extLst>
          </p:cNvPr>
          <p:cNvSpPr txBox="1"/>
          <p:nvPr/>
        </p:nvSpPr>
        <p:spPr>
          <a:xfrm>
            <a:off x="1409752" y="2390780"/>
            <a:ext cx="3703846" cy="32778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solidFill>
                  <a:schemeClr val="bg1"/>
                </a:solidFill>
              </a:rPr>
              <a:t>Reform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bg1"/>
                </a:solidFill>
              </a:rPr>
              <a:t>Nepotism, simony, pluralism, absenteeism banned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bg1"/>
                </a:solidFill>
              </a:rPr>
              <a:t>Bishops must stay in their diocese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bg1"/>
                </a:solidFill>
              </a:rPr>
              <a:t>Priest trained in seminaries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bg1"/>
                </a:solidFill>
              </a:rPr>
              <a:t>Indulgences remain but are </a:t>
            </a:r>
            <a:br>
              <a:rPr lang="en-US" sz="2000" kern="1200" dirty="0">
                <a:solidFill>
                  <a:schemeClr val="bg1"/>
                </a:solidFill>
              </a:rPr>
            </a:br>
            <a:r>
              <a:rPr lang="en-US" sz="2000" kern="1200" dirty="0">
                <a:solidFill>
                  <a:schemeClr val="bg1"/>
                </a:solidFill>
              </a:rPr>
              <a:t>no longer sold</a:t>
            </a:r>
            <a:endParaRPr lang="en-IE" sz="2000" dirty="0">
              <a:solidFill>
                <a:schemeClr val="bg1"/>
              </a:solidFill>
            </a:endParaRPr>
          </a:p>
          <a:p>
            <a:pPr algn="l"/>
            <a:endParaRPr lang="en-IE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F672F2-3E3D-43A3-92AF-63267A661726}"/>
              </a:ext>
            </a:extLst>
          </p:cNvPr>
          <p:cNvSpPr txBox="1"/>
          <p:nvPr/>
        </p:nvSpPr>
        <p:spPr>
          <a:xfrm>
            <a:off x="6826825" y="2390780"/>
            <a:ext cx="3578415" cy="30008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solidFill>
                  <a:schemeClr val="bg1"/>
                </a:solidFill>
              </a:rPr>
              <a:t>No Reform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bg1"/>
                </a:solidFill>
              </a:rPr>
              <a:t>No change to the church liturgy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bg1"/>
                </a:solidFill>
              </a:rPr>
              <a:t>No translations of the Bible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bg1"/>
                </a:solidFill>
              </a:rPr>
              <a:t>Transubstantiation remains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bg1"/>
                </a:solidFill>
              </a:rPr>
              <a:t>Good works remain just as important as faith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bg1"/>
                </a:solidFill>
              </a:rPr>
              <a:t>No marriage for priests</a:t>
            </a:r>
          </a:p>
        </p:txBody>
      </p:sp>
    </p:spTree>
    <p:extLst>
      <p:ext uri="{BB962C8B-B14F-4D97-AF65-F5344CB8AC3E}">
        <p14:creationId xmlns:p14="http://schemas.microsoft.com/office/powerpoint/2010/main" val="4204063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05D98C60-0D5F-394A-8B6D-AD7ABDA706F4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9052770" cy="7140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4783"/>
                </a:solidFill>
                <a:latin typeface="+mn-lt"/>
              </a:rPr>
              <a:t>7.4 The Reformation in England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8F280075-6111-3F41-931C-51719972A848}"/>
              </a:ext>
            </a:extLst>
          </p:cNvPr>
          <p:cNvSpPr txBox="1">
            <a:spLocks/>
          </p:cNvSpPr>
          <p:nvPr/>
        </p:nvSpPr>
        <p:spPr>
          <a:xfrm>
            <a:off x="406541" y="1079126"/>
            <a:ext cx="8699622" cy="2947564"/>
          </a:xfrm>
          <a:prstGeom prst="rect">
            <a:avLst/>
          </a:prstGeom>
        </p:spPr>
        <p:txBody>
          <a:bodyPr numCol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>
              <a:spcAft>
                <a:spcPts val="1800"/>
              </a:spcAft>
              <a:buClr>
                <a:srgbClr val="E84141"/>
              </a:buClr>
              <a:buSzPct val="100000"/>
            </a:pPr>
            <a:r>
              <a:rPr lang="en-IE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Read over page 107 of the textbook and assess how each of these English monarchs approached the Reformation.</a:t>
            </a:r>
          </a:p>
          <a:p>
            <a:pPr>
              <a:spcAft>
                <a:spcPts val="1800"/>
              </a:spcAft>
              <a:buClr>
                <a:srgbClr val="E84141"/>
              </a:buClr>
              <a:buSzPct val="100000"/>
            </a:pPr>
            <a:endParaRPr lang="en-US" sz="2800" b="0" dirty="0">
              <a:solidFill>
                <a:srgbClr val="1E478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9D12BA-6055-4BE2-8195-A2A377CDC85B}"/>
              </a:ext>
            </a:extLst>
          </p:cNvPr>
          <p:cNvSpPr txBox="1"/>
          <p:nvPr/>
        </p:nvSpPr>
        <p:spPr>
          <a:xfrm>
            <a:off x="684631" y="5409620"/>
            <a:ext cx="2430858" cy="41621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spcAft>
                <a:spcPts val="1800"/>
              </a:spcAft>
              <a:buClr>
                <a:srgbClr val="E84141"/>
              </a:buClr>
              <a:buSzPct val="100000"/>
            </a:pPr>
            <a:r>
              <a:rPr lang="en-GB" sz="2400" dirty="0">
                <a:solidFill>
                  <a:srgbClr val="1E4783"/>
                </a:solidFill>
              </a:rPr>
              <a:t>Henry VIII</a:t>
            </a:r>
            <a:endParaRPr lang="en-IE" sz="2400" dirty="0">
              <a:solidFill>
                <a:srgbClr val="1E4783"/>
              </a:solidFill>
            </a:endParaRPr>
          </a:p>
        </p:txBody>
      </p:sp>
      <p:pic>
        <p:nvPicPr>
          <p:cNvPr id="7" name="Picture 6" descr="A person wearing a hat&#10;&#10;Description automatically generated with low confidence">
            <a:extLst>
              <a:ext uri="{FF2B5EF4-FFF2-40B4-BE49-F238E27FC236}">
                <a16:creationId xmlns:a16="http://schemas.microsoft.com/office/drawing/2014/main" id="{41D05AB8-8A71-40D1-9C79-288C7EA78E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31" y="1997422"/>
            <a:ext cx="2430858" cy="3412198"/>
          </a:xfrm>
          <a:prstGeom prst="rect">
            <a:avLst/>
          </a:prstGeom>
        </p:spPr>
      </p:pic>
      <p:pic>
        <p:nvPicPr>
          <p:cNvPr id="9" name="Picture 8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01F06DED-B2B8-4573-9483-7610F47721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504" y="1997422"/>
            <a:ext cx="2595042" cy="34190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1FD748-20A0-4E36-B5BA-9A656CBB6400}"/>
              </a:ext>
            </a:extLst>
          </p:cNvPr>
          <p:cNvSpPr txBox="1"/>
          <p:nvPr/>
        </p:nvSpPr>
        <p:spPr>
          <a:xfrm>
            <a:off x="3533504" y="5409620"/>
            <a:ext cx="2595042" cy="41621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spcAft>
                <a:spcPts val="1800"/>
              </a:spcAft>
              <a:buClr>
                <a:srgbClr val="E84141"/>
              </a:buClr>
              <a:buSzPct val="100000"/>
            </a:pPr>
            <a:r>
              <a:rPr lang="en-GB" sz="2400" dirty="0">
                <a:solidFill>
                  <a:srgbClr val="1E4783"/>
                </a:solidFill>
              </a:rPr>
              <a:t>Edward VI</a:t>
            </a:r>
            <a:endParaRPr lang="en-IE" sz="2400" dirty="0">
              <a:solidFill>
                <a:srgbClr val="1E4783"/>
              </a:solidFill>
            </a:endParaRPr>
          </a:p>
        </p:txBody>
      </p:sp>
      <p:pic>
        <p:nvPicPr>
          <p:cNvPr id="12" name="Picture 11" descr="A picture containing clothing&#10;&#10;Description automatically generated">
            <a:extLst>
              <a:ext uri="{FF2B5EF4-FFF2-40B4-BE49-F238E27FC236}">
                <a16:creationId xmlns:a16="http://schemas.microsoft.com/office/drawing/2014/main" id="{8CDF4104-1C7F-4DAC-B356-79E1C78313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846" y="1997422"/>
            <a:ext cx="2209016" cy="3412198"/>
          </a:xfrm>
          <a:prstGeom prst="rect">
            <a:avLst/>
          </a:prstGeom>
        </p:spPr>
      </p:pic>
      <p:pic>
        <p:nvPicPr>
          <p:cNvPr id="14" name="Picture 13" descr="A painting of a person&#10;&#10;Description automatically generated with medium confidence">
            <a:extLst>
              <a:ext uri="{FF2B5EF4-FFF2-40B4-BE49-F238E27FC236}">
                <a16:creationId xmlns:a16="http://schemas.microsoft.com/office/drawing/2014/main" id="{00B2AC9D-F26B-4E6F-95F6-059AAD1F21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163" y="1997422"/>
            <a:ext cx="2324605" cy="34190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32FB0AF-513F-4724-9A24-69649BEAFCC1}"/>
              </a:ext>
            </a:extLst>
          </p:cNvPr>
          <p:cNvSpPr txBox="1"/>
          <p:nvPr/>
        </p:nvSpPr>
        <p:spPr>
          <a:xfrm>
            <a:off x="6512846" y="5409620"/>
            <a:ext cx="2210741" cy="41621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spcAft>
                <a:spcPts val="1800"/>
              </a:spcAft>
              <a:buClr>
                <a:srgbClr val="E84141"/>
              </a:buClr>
              <a:buSzPct val="100000"/>
            </a:pPr>
            <a:r>
              <a:rPr lang="en-GB" sz="2400" dirty="0">
                <a:solidFill>
                  <a:srgbClr val="1E4783"/>
                </a:solidFill>
              </a:rPr>
              <a:t>Mary</a:t>
            </a:r>
            <a:endParaRPr lang="en-IE" sz="2400" dirty="0">
              <a:solidFill>
                <a:srgbClr val="1E478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73B04C-6DD6-4B53-9B33-EF980D42EE1B}"/>
              </a:ext>
            </a:extLst>
          </p:cNvPr>
          <p:cNvSpPr txBox="1"/>
          <p:nvPr/>
        </p:nvSpPr>
        <p:spPr>
          <a:xfrm>
            <a:off x="9106163" y="5416450"/>
            <a:ext cx="2324605" cy="39787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spcAft>
                <a:spcPts val="1800"/>
              </a:spcAft>
              <a:buClr>
                <a:srgbClr val="E84141"/>
              </a:buClr>
              <a:buSzPct val="100000"/>
            </a:pPr>
            <a:r>
              <a:rPr lang="en-GB" sz="2400" dirty="0">
                <a:solidFill>
                  <a:srgbClr val="1E4783"/>
                </a:solidFill>
              </a:rPr>
              <a:t>Elizabeth I</a:t>
            </a:r>
            <a:endParaRPr lang="en-IE" sz="2400" dirty="0">
              <a:solidFill>
                <a:srgbClr val="1E47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26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05D98C60-0D5F-394A-8B6D-AD7ABDA706F4}"/>
              </a:ext>
            </a:extLst>
          </p:cNvPr>
          <p:cNvSpPr txBox="1">
            <a:spLocks/>
          </p:cNvSpPr>
          <p:nvPr/>
        </p:nvSpPr>
        <p:spPr>
          <a:xfrm>
            <a:off x="463296" y="365126"/>
            <a:ext cx="6889741" cy="6477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IE" dirty="0">
                <a:solidFill>
                  <a:srgbClr val="1E4783"/>
                </a:solidFill>
                <a:latin typeface="+mn-lt"/>
              </a:rPr>
              <a:t>7.5 Religious Violence</a:t>
            </a:r>
            <a:endParaRPr lang="en-US" dirty="0">
              <a:solidFill>
                <a:srgbClr val="1E4783"/>
              </a:solidFill>
              <a:latin typeface="+mn-lt"/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8F280075-6111-3F41-931C-51719972A848}"/>
              </a:ext>
            </a:extLst>
          </p:cNvPr>
          <p:cNvSpPr txBox="1">
            <a:spLocks/>
          </p:cNvSpPr>
          <p:nvPr/>
        </p:nvSpPr>
        <p:spPr>
          <a:xfrm>
            <a:off x="463296" y="1213144"/>
            <a:ext cx="9626636" cy="4481361"/>
          </a:xfrm>
          <a:prstGeom prst="rect">
            <a:avLst/>
          </a:prstGeom>
        </p:spPr>
        <p:txBody>
          <a:bodyPr numCol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404813" indent="-404813">
              <a:spcAft>
                <a:spcPts val="1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IE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The Reformation was marked by warfare and acts of violence.</a:t>
            </a:r>
          </a:p>
          <a:p>
            <a:pPr marL="404813" indent="-404813">
              <a:spcAft>
                <a:spcPts val="1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IE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People who disagreed with official religious doctrine could </a:t>
            </a:r>
            <a:r>
              <a:rPr lang="en-IE" sz="2800" b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be burned </a:t>
            </a:r>
            <a:r>
              <a:rPr lang="en-IE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at the stake in both Protestant and Catholic areas.</a:t>
            </a:r>
          </a:p>
          <a:p>
            <a:pPr marL="404813" indent="-404813">
              <a:spcAft>
                <a:spcPts val="1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IE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Religious wars had a devastating impact on Europe, with a third of Germany’s population dying in the Thirty Years’ War.</a:t>
            </a:r>
          </a:p>
          <a:p>
            <a:pPr marL="404813" indent="-404813">
              <a:spcAft>
                <a:spcPts val="1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IE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Read the accounts of religious violence on pages 108–110 and discuss how Christians could justify this level of violence.</a:t>
            </a:r>
          </a:p>
          <a:p>
            <a:endParaRPr lang="en-US" sz="2800" b="0" dirty="0">
              <a:solidFill>
                <a:srgbClr val="1E4783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979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05D98C60-0D5F-394A-8B6D-AD7ABDA706F4}"/>
              </a:ext>
            </a:extLst>
          </p:cNvPr>
          <p:cNvSpPr txBox="1">
            <a:spLocks/>
          </p:cNvSpPr>
          <p:nvPr/>
        </p:nvSpPr>
        <p:spPr>
          <a:xfrm>
            <a:off x="463296" y="365126"/>
            <a:ext cx="10515810" cy="6477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IE" dirty="0">
                <a:solidFill>
                  <a:srgbClr val="1E4783"/>
                </a:solidFill>
                <a:latin typeface="+mn-lt"/>
              </a:rPr>
              <a:t>Impact of the Reformation</a:t>
            </a:r>
            <a:endParaRPr lang="en-US" dirty="0">
              <a:solidFill>
                <a:srgbClr val="1E4783"/>
              </a:solidFill>
              <a:latin typeface="+mn-lt"/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8F280075-6111-3F41-931C-51719972A848}"/>
              </a:ext>
            </a:extLst>
          </p:cNvPr>
          <p:cNvSpPr txBox="1">
            <a:spLocks/>
          </p:cNvSpPr>
          <p:nvPr/>
        </p:nvSpPr>
        <p:spPr>
          <a:xfrm>
            <a:off x="463295" y="1213144"/>
            <a:ext cx="11323005" cy="4481361"/>
          </a:xfrm>
          <a:prstGeom prst="rect">
            <a:avLst/>
          </a:prstGeom>
        </p:spPr>
        <p:txBody>
          <a:bodyPr numCol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404813" indent="-404813">
              <a:spcAft>
                <a:spcPts val="1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IE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Europe was divided between a mainly Protestant north and mainly Catholic south. Ireland, as a Catholic nation in north-western Europe, </a:t>
            </a:r>
            <a:br>
              <a:rPr lang="en-IE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</a:br>
            <a:r>
              <a:rPr lang="en-IE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was isolated.</a:t>
            </a:r>
          </a:p>
          <a:p>
            <a:pPr marL="404813" indent="-404813">
              <a:spcAft>
                <a:spcPts val="1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IE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Europe was scarred by religious conflict throughout the sixteenth and seventeenth centuries.</a:t>
            </a:r>
          </a:p>
          <a:p>
            <a:pPr marL="404813" indent="-404813">
              <a:spcAft>
                <a:spcPts val="1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IE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Corrupt practices were ended in the Catholic church.</a:t>
            </a:r>
          </a:p>
          <a:p>
            <a:pPr marL="404813" indent="-404813">
              <a:spcAft>
                <a:spcPts val="1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IE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The Reformation encouraged literacy and printing throughout Europe.</a:t>
            </a:r>
          </a:p>
          <a:p>
            <a:pPr marL="404813" indent="-404813">
              <a:spcAft>
                <a:spcPts val="1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IE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Protestantism encouraged ideas of individual rights by challenging authority.</a:t>
            </a:r>
          </a:p>
          <a:p>
            <a:endParaRPr lang="en-IE" sz="2800" b="0" dirty="0">
              <a:solidFill>
                <a:srgbClr val="1E4783"/>
              </a:solidFill>
              <a:latin typeface="+mn-lt"/>
              <a:ea typeface="+mn-ea"/>
              <a:cs typeface="+mn-cs"/>
            </a:endParaRPr>
          </a:p>
          <a:p>
            <a:endParaRPr lang="en-IE" sz="2800" b="0" dirty="0">
              <a:solidFill>
                <a:srgbClr val="1E4783"/>
              </a:solidFill>
              <a:latin typeface="+mn-lt"/>
              <a:ea typeface="+mn-ea"/>
              <a:cs typeface="+mn-cs"/>
            </a:endParaRPr>
          </a:p>
          <a:p>
            <a:endParaRPr lang="en-US" sz="2800" b="0" dirty="0">
              <a:solidFill>
                <a:srgbClr val="1E4783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791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88AFCA-B50C-4D4A-B5E6-F4D7A129D662}"/>
              </a:ext>
            </a:extLst>
          </p:cNvPr>
          <p:cNvSpPr/>
          <p:nvPr/>
        </p:nvSpPr>
        <p:spPr>
          <a:xfrm>
            <a:off x="0" y="1"/>
            <a:ext cx="12192000" cy="5881510"/>
          </a:xfrm>
          <a:prstGeom prst="rect">
            <a:avLst/>
          </a:prstGeom>
          <a:solidFill>
            <a:srgbClr val="A7D9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F89D275-2D5A-4548-A9B6-04C2A6AA46A7}"/>
              </a:ext>
            </a:extLst>
          </p:cNvPr>
          <p:cNvSpPr txBox="1">
            <a:spLocks/>
          </p:cNvSpPr>
          <p:nvPr/>
        </p:nvSpPr>
        <p:spPr>
          <a:xfrm>
            <a:off x="463296" y="1054026"/>
            <a:ext cx="9803209" cy="4749948"/>
          </a:xfrm>
          <a:prstGeom prst="rect">
            <a:avLst/>
          </a:prstGeom>
        </p:spPr>
        <p:txBody>
          <a:bodyPr numCol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404813" indent="-404813">
              <a:spcAft>
                <a:spcPts val="1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What aspect of the Reformation do you think was most beneficial to Europe?</a:t>
            </a:r>
          </a:p>
          <a:p>
            <a:pPr marL="404813" indent="-404813">
              <a:spcAft>
                <a:spcPts val="1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What Protestant idea do you find the most difficult for a modern person to understand?</a:t>
            </a:r>
          </a:p>
          <a:p>
            <a:pPr marL="404813" indent="-404813">
              <a:spcAft>
                <a:spcPts val="1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What Catholic idea do you find the most difficult for a modern person to understand?</a:t>
            </a:r>
          </a:p>
          <a:p>
            <a:pPr marL="404813" indent="-404813">
              <a:spcAft>
                <a:spcPts val="1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In what areas can we see the relationship between politics and the Reformation?</a:t>
            </a:r>
          </a:p>
          <a:p>
            <a:pPr marL="404813" indent="-404813">
              <a:spcAft>
                <a:spcPts val="1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GB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Do you understand and know all of the points in the Key Points for Revision for this chapter?</a:t>
            </a:r>
            <a:endParaRPr lang="en-IE" sz="2800" b="0" dirty="0">
              <a:solidFill>
                <a:srgbClr val="1E4783"/>
              </a:solidFill>
              <a:latin typeface="+mn-lt"/>
              <a:ea typeface="+mn-ea"/>
              <a:cs typeface="+mn-cs"/>
            </a:endParaRPr>
          </a:p>
          <a:p>
            <a:endParaRPr lang="en-IE" sz="2800" b="0" dirty="0">
              <a:solidFill>
                <a:srgbClr val="1E4783"/>
              </a:solidFill>
              <a:latin typeface="+mn-lt"/>
              <a:ea typeface="+mn-ea"/>
              <a:cs typeface="+mn-cs"/>
            </a:endParaRPr>
          </a:p>
          <a:p>
            <a:endParaRPr lang="en-GB" sz="2800" b="0" dirty="0">
              <a:solidFill>
                <a:srgbClr val="1E4783"/>
              </a:solidFill>
              <a:latin typeface="+mn-lt"/>
              <a:ea typeface="+mn-ea"/>
              <a:cs typeface="+mn-cs"/>
            </a:endParaRPr>
          </a:p>
          <a:p>
            <a:r>
              <a:rPr lang="en-GB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 </a:t>
            </a:r>
            <a:endParaRPr lang="en-IE" sz="2800" b="0" dirty="0">
              <a:solidFill>
                <a:srgbClr val="1E4783"/>
              </a:solidFill>
              <a:latin typeface="+mn-lt"/>
              <a:ea typeface="+mn-ea"/>
              <a:cs typeface="+mn-cs"/>
            </a:endParaRPr>
          </a:p>
          <a:p>
            <a:endParaRPr lang="en-IE" sz="2800" b="0" dirty="0">
              <a:solidFill>
                <a:srgbClr val="1E4783"/>
              </a:solidFill>
              <a:latin typeface="+mn-lt"/>
              <a:ea typeface="+mn-ea"/>
              <a:cs typeface="+mn-cs"/>
            </a:endParaRPr>
          </a:p>
          <a:p>
            <a:endParaRPr lang="en-IE" sz="2800" b="0" dirty="0">
              <a:solidFill>
                <a:srgbClr val="1E4783"/>
              </a:solidFill>
              <a:latin typeface="+mn-lt"/>
              <a:ea typeface="+mn-ea"/>
              <a:cs typeface="+mn-cs"/>
            </a:endParaRPr>
          </a:p>
          <a:p>
            <a:endParaRPr lang="en-US" sz="2800" b="0" dirty="0">
              <a:solidFill>
                <a:srgbClr val="1E478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0CCC846-5551-45EB-BDC2-1CD7172E02C0}"/>
              </a:ext>
            </a:extLst>
          </p:cNvPr>
          <p:cNvSpPr txBox="1">
            <a:spLocks/>
          </p:cNvSpPr>
          <p:nvPr/>
        </p:nvSpPr>
        <p:spPr>
          <a:xfrm>
            <a:off x="463296" y="365126"/>
            <a:ext cx="10515810" cy="6477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IE" dirty="0">
                <a:solidFill>
                  <a:srgbClr val="1E4783"/>
                </a:solidFill>
                <a:latin typeface="+mn-lt"/>
              </a:rPr>
              <a:t>Reflect on Your Learning</a:t>
            </a:r>
            <a:endParaRPr lang="en-US" dirty="0">
              <a:solidFill>
                <a:srgbClr val="1E478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3905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4413D20A-9D45-FC4A-B60D-2DD3E7D1C995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4783"/>
                </a:solidFill>
                <a:latin typeface="+mn-lt"/>
              </a:rPr>
              <a:t>What You Will Learn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BB0B0D-1D13-FA45-8059-F57F31EB54C7}"/>
              </a:ext>
            </a:extLst>
          </p:cNvPr>
          <p:cNvSpPr txBox="1"/>
          <p:nvPr/>
        </p:nvSpPr>
        <p:spPr>
          <a:xfrm>
            <a:off x="463295" y="1088256"/>
            <a:ext cx="8699624" cy="159188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57200" indent="-457200">
              <a:spcAft>
                <a:spcPts val="1800"/>
              </a:spcAft>
              <a:buClr>
                <a:srgbClr val="369791"/>
              </a:buClr>
              <a:buSzPct val="100000"/>
              <a:buBlip>
                <a:blip r:embed="rId3"/>
              </a:buBlip>
            </a:pPr>
            <a:r>
              <a:rPr lang="en-IE" sz="2800" dirty="0">
                <a:solidFill>
                  <a:srgbClr val="1E4783"/>
                </a:solidFill>
              </a:rPr>
              <a:t>To understand the importance of the Protestant Reformation and Catholic Counter-Reformation, and why how we worship God was considered so important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77206F-F635-43C2-B8C7-93B6914A777B}"/>
              </a:ext>
            </a:extLst>
          </p:cNvPr>
          <p:cNvSpPr txBox="1"/>
          <p:nvPr/>
        </p:nvSpPr>
        <p:spPr>
          <a:xfrm>
            <a:off x="463295" y="3696740"/>
            <a:ext cx="9141058" cy="168876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57200" indent="-457200">
              <a:spcAft>
                <a:spcPts val="1800"/>
              </a:spcAft>
              <a:buClr>
                <a:srgbClr val="369791"/>
              </a:buClr>
              <a:buSzPct val="100000"/>
              <a:buBlip>
                <a:blip r:embed="rId3"/>
              </a:buBlip>
            </a:pPr>
            <a:r>
              <a:rPr lang="en-IE" sz="2800" dirty="0">
                <a:solidFill>
                  <a:srgbClr val="1E4783"/>
                </a:solidFill>
              </a:rPr>
              <a:t>The early sixteenth century is known as the ‘early modern’ period. What else was happening in Europe and around the world at the same time?</a:t>
            </a:r>
          </a:p>
          <a:p>
            <a:pPr marL="457200" indent="-457200">
              <a:spcAft>
                <a:spcPts val="1800"/>
              </a:spcAft>
              <a:buClr>
                <a:srgbClr val="369791"/>
              </a:buClr>
              <a:buSzPct val="100000"/>
              <a:buBlip>
                <a:blip r:embed="rId3"/>
              </a:buBlip>
            </a:pPr>
            <a:endParaRPr lang="en-US" sz="2800" dirty="0">
              <a:solidFill>
                <a:srgbClr val="1E4783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0040843-5CA6-4E6A-8745-FE1F6215C9FF}"/>
              </a:ext>
            </a:extLst>
          </p:cNvPr>
          <p:cNvSpPr txBox="1">
            <a:spLocks/>
          </p:cNvSpPr>
          <p:nvPr/>
        </p:nvSpPr>
        <p:spPr>
          <a:xfrm>
            <a:off x="463295" y="3012697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4783"/>
                </a:solidFill>
                <a:latin typeface="+mn-lt"/>
              </a:rPr>
              <a:t>Connection in Time</a:t>
            </a:r>
          </a:p>
        </p:txBody>
      </p:sp>
    </p:spTree>
    <p:extLst>
      <p:ext uri="{BB962C8B-B14F-4D97-AF65-F5344CB8AC3E}">
        <p14:creationId xmlns:p14="http://schemas.microsoft.com/office/powerpoint/2010/main" val="67354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>
            <a:extLst>
              <a:ext uri="{FF2B5EF4-FFF2-40B4-BE49-F238E27FC236}">
                <a16:creationId xmlns:a16="http://schemas.microsoft.com/office/drawing/2014/main" id="{0F17063C-0507-4D6C-9C0C-07CCD6D47C55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4783"/>
                </a:solidFill>
                <a:latin typeface="+mn-lt"/>
              </a:rPr>
              <a:t>Getting into Heaven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56C30-8780-4363-BA5F-D139130DCF5B}"/>
              </a:ext>
            </a:extLst>
          </p:cNvPr>
          <p:cNvSpPr txBox="1"/>
          <p:nvPr/>
        </p:nvSpPr>
        <p:spPr>
          <a:xfrm>
            <a:off x="463296" y="1173727"/>
            <a:ext cx="6164527" cy="416132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spcAft>
                <a:spcPts val="1800"/>
              </a:spcAft>
              <a:buClr>
                <a:srgbClr val="E84141"/>
              </a:buClr>
              <a:buSzPct val="100000"/>
            </a:pPr>
            <a:r>
              <a:rPr lang="en-IE" sz="2800" dirty="0">
                <a:solidFill>
                  <a:srgbClr val="1E478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Consider the following ideas about getting into Heaven. Which do you find most and least attractive, and why?</a:t>
            </a:r>
          </a:p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800" dirty="0">
                <a:solidFill>
                  <a:srgbClr val="1E4783"/>
                </a:solidFill>
              </a:rPr>
              <a:t>Doing good things in your life</a:t>
            </a:r>
            <a:endParaRPr lang="en-US" sz="2800" dirty="0">
              <a:solidFill>
                <a:srgbClr val="1E4783"/>
              </a:solidFill>
              <a:latin typeface="+mn-lt"/>
            </a:endParaRPr>
          </a:p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IE" sz="2800" dirty="0">
                <a:solidFill>
                  <a:srgbClr val="1E4783"/>
                </a:solidFill>
              </a:rPr>
              <a:t>Belief in God</a:t>
            </a:r>
          </a:p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IE" sz="2800" dirty="0">
                <a:solidFill>
                  <a:srgbClr val="1E4783"/>
                </a:solidFill>
              </a:rPr>
              <a:t>God has already chosen who is getting into Heaven – you have no control</a:t>
            </a:r>
            <a:endParaRPr lang="en-US" sz="2800" dirty="0">
              <a:solidFill>
                <a:srgbClr val="1E4783"/>
              </a:solidFill>
              <a:latin typeface="+mn-lt"/>
            </a:endParaRPr>
          </a:p>
        </p:txBody>
      </p:sp>
      <p:pic>
        <p:nvPicPr>
          <p:cNvPr id="10" name="Picture 9" descr="A picture containing indoor, window, building, arch&#10;&#10;Description automatically generated">
            <a:extLst>
              <a:ext uri="{FF2B5EF4-FFF2-40B4-BE49-F238E27FC236}">
                <a16:creationId xmlns:a16="http://schemas.microsoft.com/office/drawing/2014/main" id="{B783DD16-C794-4BEA-9429-8EDA229930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794" y="415574"/>
            <a:ext cx="4737100" cy="5575300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164230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1657234" cy="11525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4783"/>
                </a:solidFill>
                <a:latin typeface="+mn-lt"/>
              </a:rPr>
              <a:t>Abuses in the Catholic Church before the Reformation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442807"/>
              </p:ext>
            </p:extLst>
          </p:nvPr>
        </p:nvGraphicFramePr>
        <p:xfrm>
          <a:off x="532664" y="1141347"/>
          <a:ext cx="10814050" cy="3915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750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3851297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  <a:gridCol w="4645003">
                  <a:extLst>
                    <a:ext uri="{9D8B030D-6E8A-4147-A177-3AD203B41FA5}">
                      <a16:colId xmlns:a16="http://schemas.microsoft.com/office/drawing/2014/main" val="4121884402"/>
                    </a:ext>
                  </a:extLst>
                </a:gridCol>
              </a:tblGrid>
              <a:tr h="539681">
                <a:tc>
                  <a:txBody>
                    <a:bodyPr/>
                    <a:lstStyle/>
                    <a:p>
                      <a:pPr algn="l"/>
                      <a:r>
                        <a:rPr lang="en-US" sz="3000" b="1" i="0" dirty="0">
                          <a:latin typeface="+mn-lt"/>
                        </a:rPr>
                        <a:t>Abuse</a:t>
                      </a:r>
                    </a:p>
                  </a:txBody>
                  <a:tcPr marL="75570" marR="75570">
                    <a:solidFill>
                      <a:srgbClr val="45A1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/>
                        <a:t>What was it?</a:t>
                      </a:r>
                      <a:endParaRPr lang="en-US" sz="3000" b="1" i="0" dirty="0">
                        <a:latin typeface="+mn-lt"/>
                      </a:endParaRPr>
                    </a:p>
                  </a:txBody>
                  <a:tcPr marL="75570" marR="75570">
                    <a:solidFill>
                      <a:srgbClr val="45A1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dirty="0">
                          <a:latin typeface="+mn-lt"/>
                        </a:rPr>
                        <a:t>What was the effect?</a:t>
                      </a:r>
                    </a:p>
                  </a:txBody>
                  <a:tcPr marL="75570" marR="75570">
                    <a:solidFill>
                      <a:srgbClr val="45A1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809521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1E4783"/>
                          </a:solidFill>
                        </a:rPr>
                        <a:t>Nepotism</a:t>
                      </a:r>
                      <a:endParaRPr lang="en-US" sz="2800" b="1" i="0" dirty="0">
                        <a:solidFill>
                          <a:srgbClr val="1E4783"/>
                        </a:solidFill>
                        <a:latin typeface="+mj-lt"/>
                      </a:endParaRPr>
                    </a:p>
                  </a:txBody>
                  <a:tcPr marL="75570" marR="75570">
                    <a:solidFill>
                      <a:srgbClr val="45A1C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Giving church offices to family members</a:t>
                      </a:r>
                      <a:endParaRPr lang="en-IE" sz="2400" dirty="0"/>
                    </a:p>
                  </a:txBody>
                  <a:tcPr marL="75570" marR="75570">
                    <a:solidFill>
                      <a:srgbClr val="45A1C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It undermined the sanctity of church offices</a:t>
                      </a:r>
                      <a:endParaRPr lang="en-IE" sz="2400" dirty="0"/>
                    </a:p>
                  </a:txBody>
                  <a:tcPr marL="75570" marR="75570">
                    <a:solidFill>
                      <a:srgbClr val="45A1C8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8095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1E4783"/>
                          </a:solidFill>
                        </a:rPr>
                        <a:t>Absenteeism</a:t>
                      </a:r>
                      <a:endParaRPr lang="en-US" sz="2800" b="1" i="0" dirty="0">
                        <a:solidFill>
                          <a:srgbClr val="1E4783"/>
                        </a:solidFill>
                        <a:latin typeface="+mj-lt"/>
                      </a:endParaRPr>
                    </a:p>
                  </a:txBody>
                  <a:tcPr marL="75570" marR="75570">
                    <a:solidFill>
                      <a:srgbClr val="45A1C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Parishes where there was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no priest</a:t>
                      </a:r>
                      <a:endParaRPr lang="en-IE" sz="2400" dirty="0"/>
                    </a:p>
                  </a:txBody>
                  <a:tcPr marL="75570" marR="75570">
                    <a:solidFill>
                      <a:srgbClr val="45A1C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Parishioners got no religious instruction</a:t>
                      </a:r>
                      <a:endParaRPr lang="en-IE" sz="2400" dirty="0"/>
                    </a:p>
                  </a:txBody>
                  <a:tcPr marL="75570" marR="75570">
                    <a:solidFill>
                      <a:srgbClr val="45A1C8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809521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1E4783"/>
                          </a:solidFill>
                        </a:rPr>
                        <a:t>Pluralism</a:t>
                      </a:r>
                      <a:endParaRPr lang="en-US" sz="2800" b="1" i="0" dirty="0">
                        <a:solidFill>
                          <a:srgbClr val="1E4783"/>
                        </a:solidFill>
                        <a:latin typeface="+mj-lt"/>
                      </a:endParaRPr>
                    </a:p>
                  </a:txBody>
                  <a:tcPr marL="75570" marR="75570">
                    <a:solidFill>
                      <a:srgbClr val="45A1C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 priest holding more than one parish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>
                    <a:solidFill>
                      <a:srgbClr val="45A1C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Absenteeism</a:t>
                      </a:r>
                    </a:p>
                  </a:txBody>
                  <a:tcPr marL="75570" marR="75570">
                    <a:solidFill>
                      <a:srgbClr val="45A1C8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897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1E4783"/>
                          </a:solidFill>
                        </a:rPr>
                        <a:t>Simony</a:t>
                      </a:r>
                      <a:endParaRPr lang="en-US" sz="2800" b="1" i="0" dirty="0">
                        <a:solidFill>
                          <a:srgbClr val="1E4783"/>
                        </a:solidFill>
                        <a:latin typeface="+mj-lt"/>
                      </a:endParaRPr>
                    </a:p>
                  </a:txBody>
                  <a:tcPr marL="75570" marR="75570">
                    <a:solidFill>
                      <a:srgbClr val="45A1C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sale of church offices</a:t>
                      </a:r>
                      <a:endParaRPr lang="en-IE" sz="2400" dirty="0"/>
                    </a:p>
                  </a:txBody>
                  <a:tcPr marL="75570" marR="75570">
                    <a:solidFill>
                      <a:srgbClr val="45A1C8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It allowed untrained, non-religious people to hold religious office</a:t>
                      </a:r>
                      <a:endParaRPr lang="en-IE" sz="2400" dirty="0"/>
                    </a:p>
                  </a:txBody>
                  <a:tcPr marL="75570" marR="75570">
                    <a:solidFill>
                      <a:srgbClr val="45A1C8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88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1E4783"/>
                </a:solidFill>
                <a:latin typeface="+mn-lt"/>
              </a:rPr>
              <a:t>Hands on History</a:t>
            </a:r>
            <a:endParaRPr lang="en-US" dirty="0">
              <a:solidFill>
                <a:srgbClr val="1E4783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EB22F4-488C-40E4-A494-120D8253B932}"/>
              </a:ext>
            </a:extLst>
          </p:cNvPr>
          <p:cNvSpPr txBox="1"/>
          <p:nvPr/>
        </p:nvSpPr>
        <p:spPr>
          <a:xfrm>
            <a:off x="431371" y="1178070"/>
            <a:ext cx="6109129" cy="348282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IE" sz="2800" dirty="0">
                <a:solidFill>
                  <a:srgbClr val="1E4783"/>
                </a:solidFill>
              </a:rPr>
              <a:t>Go to page 99 of the textbook and examine the Hands on History task.</a:t>
            </a:r>
          </a:p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IE" sz="2800" dirty="0">
                <a:solidFill>
                  <a:srgbClr val="1E4783"/>
                </a:solidFill>
              </a:rPr>
              <a:t>When you find the stories about Pope Alexander VI, divide them into what we know to be true, and what is questionable.</a:t>
            </a:r>
          </a:p>
        </p:txBody>
      </p:sp>
      <p:pic>
        <p:nvPicPr>
          <p:cNvPr id="3" name="Picture 2" descr="A person wearing a robe&#10;&#10;Description automatically generated with low confidence">
            <a:extLst>
              <a:ext uri="{FF2B5EF4-FFF2-40B4-BE49-F238E27FC236}">
                <a16:creationId xmlns:a16="http://schemas.microsoft.com/office/drawing/2014/main" id="{03B9AEBC-AD05-428E-A422-C08D3AD6A9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786" y="0"/>
            <a:ext cx="4427433" cy="585215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C658DD6-11D4-468B-9281-14F9481FB8C2}"/>
              </a:ext>
            </a:extLst>
          </p:cNvPr>
          <p:cNvSpPr txBox="1"/>
          <p:nvPr/>
        </p:nvSpPr>
        <p:spPr>
          <a:xfrm>
            <a:off x="5066816" y="5498845"/>
            <a:ext cx="1922686" cy="35194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spcAft>
                <a:spcPts val="1800"/>
              </a:spcAft>
              <a:buClr>
                <a:srgbClr val="E84141"/>
              </a:buClr>
              <a:buSzPct val="100000"/>
            </a:pPr>
            <a:r>
              <a:rPr lang="en-IE" dirty="0">
                <a:solidFill>
                  <a:srgbClr val="1E4783"/>
                </a:solidFill>
              </a:rPr>
              <a:t>Pope Alexander VI</a:t>
            </a:r>
          </a:p>
        </p:txBody>
      </p:sp>
    </p:spTree>
    <p:extLst>
      <p:ext uri="{BB962C8B-B14F-4D97-AF65-F5344CB8AC3E}">
        <p14:creationId xmlns:p14="http://schemas.microsoft.com/office/powerpoint/2010/main" val="376829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4783"/>
                </a:solidFill>
                <a:latin typeface="+mn-lt"/>
              </a:rPr>
              <a:t>7.1 Indulgences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EB22F4-488C-40E4-A494-120D8253B932}"/>
              </a:ext>
            </a:extLst>
          </p:cNvPr>
          <p:cNvSpPr txBox="1"/>
          <p:nvPr/>
        </p:nvSpPr>
        <p:spPr>
          <a:xfrm>
            <a:off x="431371" y="1178071"/>
            <a:ext cx="5664629" cy="423896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IE" sz="2800" dirty="0">
                <a:solidFill>
                  <a:srgbClr val="1E4783"/>
                </a:solidFill>
              </a:rPr>
              <a:t>Read over pages 101 and 102 of the textbook.</a:t>
            </a:r>
          </a:p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IE" sz="2800" dirty="0">
                <a:solidFill>
                  <a:srgbClr val="1E4783"/>
                </a:solidFill>
              </a:rPr>
              <a:t>Why did Luther find what Johann Tetzel was doing so objectionable?</a:t>
            </a:r>
          </a:p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IE" sz="2800" dirty="0">
                <a:solidFill>
                  <a:srgbClr val="1E4783"/>
                </a:solidFill>
              </a:rPr>
              <a:t>List the reasons and rate them according to what you think was the most important.</a:t>
            </a:r>
          </a:p>
        </p:txBody>
      </p:sp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948CA20E-8E4C-46E9-82E4-744399C751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809" y="0"/>
            <a:ext cx="3704895" cy="58495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EA8CF3-C721-4CB5-8F6D-5B513CAFD1A2}"/>
              </a:ext>
            </a:extLst>
          </p:cNvPr>
          <p:cNvSpPr txBox="1"/>
          <p:nvPr/>
        </p:nvSpPr>
        <p:spPr>
          <a:xfrm>
            <a:off x="6096000" y="4643337"/>
            <a:ext cx="2005630" cy="11242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spcAft>
                <a:spcPts val="1800"/>
              </a:spcAft>
              <a:buClr>
                <a:srgbClr val="E84141"/>
              </a:buClr>
              <a:buSzPct val="100000"/>
            </a:pPr>
            <a:r>
              <a:rPr lang="en-IE" dirty="0">
                <a:solidFill>
                  <a:srgbClr val="1E4783"/>
                </a:solidFill>
              </a:rPr>
              <a:t>The Dominican Friar Johann Tetzel is shown here selling indulgences.</a:t>
            </a:r>
          </a:p>
        </p:txBody>
      </p:sp>
    </p:spTree>
    <p:extLst>
      <p:ext uri="{BB962C8B-B14F-4D97-AF65-F5344CB8AC3E}">
        <p14:creationId xmlns:p14="http://schemas.microsoft.com/office/powerpoint/2010/main" val="167563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9890F28-DBA8-E546-BBE8-4BE83E30D1BF}"/>
              </a:ext>
            </a:extLst>
          </p:cNvPr>
          <p:cNvSpPr/>
          <p:nvPr/>
        </p:nvSpPr>
        <p:spPr>
          <a:xfrm>
            <a:off x="6096000" y="1864268"/>
            <a:ext cx="5494808" cy="3559071"/>
          </a:xfrm>
          <a:prstGeom prst="roundRect">
            <a:avLst/>
          </a:prstGeom>
          <a:solidFill>
            <a:srgbClr val="45A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FC27A82-7A7A-1344-8929-F1B7E51CBAA4}"/>
              </a:ext>
            </a:extLst>
          </p:cNvPr>
          <p:cNvSpPr/>
          <p:nvPr/>
        </p:nvSpPr>
        <p:spPr>
          <a:xfrm>
            <a:off x="731521" y="1859147"/>
            <a:ext cx="5208926" cy="3564192"/>
          </a:xfrm>
          <a:prstGeom prst="roundRect">
            <a:avLst/>
          </a:prstGeom>
          <a:solidFill>
            <a:srgbClr val="45A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6C628ED-6975-F24A-A061-8AC83F027B74}"/>
              </a:ext>
            </a:extLst>
          </p:cNvPr>
          <p:cNvSpPr/>
          <p:nvPr/>
        </p:nvSpPr>
        <p:spPr>
          <a:xfrm>
            <a:off x="6095999" y="1182016"/>
            <a:ext cx="5494809" cy="618101"/>
          </a:xfrm>
          <a:prstGeom prst="roundRect">
            <a:avLst/>
          </a:prstGeom>
          <a:solidFill>
            <a:srgbClr val="E25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4DBF5CF-AD89-274D-946A-9E91EA25B3A5}"/>
              </a:ext>
            </a:extLst>
          </p:cNvPr>
          <p:cNvSpPr/>
          <p:nvPr/>
        </p:nvSpPr>
        <p:spPr>
          <a:xfrm>
            <a:off x="731521" y="1182016"/>
            <a:ext cx="5208926" cy="618101"/>
          </a:xfrm>
          <a:prstGeom prst="roundRect">
            <a:avLst/>
          </a:prstGeom>
          <a:solidFill>
            <a:srgbClr val="E25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2EED40-E4B7-D44F-8477-F1F60F586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133852"/>
              </p:ext>
            </p:extLst>
          </p:nvPr>
        </p:nvGraphicFramePr>
        <p:xfrm>
          <a:off x="620112" y="1181529"/>
          <a:ext cx="11262885" cy="41187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08622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5854263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609434">
                <a:tc>
                  <a:txBody>
                    <a:bodyPr/>
                    <a:lstStyle/>
                    <a:p>
                      <a:pPr marL="180000" algn="l"/>
                      <a:r>
                        <a:rPr lang="en-US" sz="2800" b="1" i="0" dirty="0">
                          <a:solidFill>
                            <a:schemeClr val="bg1"/>
                          </a:solidFill>
                          <a:latin typeface="+mn-lt"/>
                        </a:rPr>
                        <a:t>Why Luther was angry</a:t>
                      </a:r>
                    </a:p>
                  </a:txBody>
                  <a:tcPr marL="75570" marR="75570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/>
                      <a:r>
                        <a:rPr lang="en-US" sz="2800" b="1" i="0" dirty="0">
                          <a:solidFill>
                            <a:schemeClr val="bg1"/>
                          </a:solidFill>
                          <a:latin typeface="+mn-lt"/>
                        </a:rPr>
                        <a:t>What Luther’s argument was</a:t>
                      </a:r>
                    </a:p>
                  </a:txBody>
                  <a:tcPr marL="75570" marR="75570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algn="l"/>
                      <a:r>
                        <a:rPr lang="en-US" sz="900" b="0" i="0" dirty="0">
                          <a:solidFill>
                            <a:schemeClr val="bg1"/>
                          </a:solidFill>
                          <a:latin typeface="+mj-lt"/>
                        </a:rPr>
                        <a:t>         </a:t>
                      </a:r>
                    </a:p>
                  </a:txBody>
                  <a:tcPr marL="75570" marR="75570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/>
                      <a:endParaRPr lang="en-US" sz="900" b="0" i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75570" marR="75570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2101528"/>
                  </a:ext>
                </a:extLst>
              </a:tr>
              <a:tr h="584748">
                <a:tc>
                  <a:txBody>
                    <a:bodyPr/>
                    <a:lstStyle/>
                    <a:p>
                      <a:pPr marL="522900" indent="-342900" algn="l">
                        <a:buClr>
                          <a:schemeClr val="bg1"/>
                        </a:buClr>
                        <a:buFont typeface="Calibri Light" panose="020F0302020204030204" pitchFamily="34" charset="0"/>
                        <a:buChar char="•"/>
                      </a:pPr>
                      <a:r>
                        <a:rPr lang="en-IE" sz="2400" b="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He believed indulgences were </a:t>
                      </a:r>
                      <a:br>
                        <a:rPr lang="en-IE" sz="2400" b="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IE" sz="2400" b="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swindling German people.</a:t>
                      </a:r>
                      <a:endParaRPr lang="en-US" sz="2400" b="0" i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570" marR="75570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2500" b="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Indulgences did not save you, and </a:t>
                      </a:r>
                      <a:br>
                        <a:rPr lang="en-IE" sz="2500" b="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IE" sz="2500" b="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the Pope should pay for Saint Peter’s.</a:t>
                      </a:r>
                      <a:endParaRPr lang="en-US" sz="2500" b="0" i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570" marR="75570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863859"/>
                  </a:ext>
                </a:extLst>
              </a:tr>
              <a:tr h="584748">
                <a:tc>
                  <a:txBody>
                    <a:bodyPr/>
                    <a:lstStyle/>
                    <a:p>
                      <a:pPr marL="52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IE" sz="2400" b="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He believed the Bible was the source </a:t>
                      </a:r>
                      <a:br>
                        <a:rPr lang="en-IE" sz="2400" b="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IE" sz="2400" b="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of all religious authority.</a:t>
                      </a:r>
                      <a:endParaRPr lang="en-US" sz="2400" b="0" i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570" marR="75570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IE" sz="2500" b="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The Pope did not control Purgatory.</a:t>
                      </a:r>
                      <a:endParaRPr lang="en-US" sz="2500" b="0" i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570" marR="75570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554331"/>
                  </a:ext>
                </a:extLst>
              </a:tr>
              <a:tr h="584748">
                <a:tc>
                  <a:txBody>
                    <a:bodyPr/>
                    <a:lstStyle/>
                    <a:p>
                      <a:pPr marL="52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IE" sz="2400" b="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He believed the Pope did not decide </a:t>
                      </a:r>
                      <a:br>
                        <a:rPr lang="en-IE" sz="2400" b="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IE" sz="2400" b="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who got into Heaven.</a:t>
                      </a:r>
                      <a:endParaRPr lang="en-US" sz="2400" b="0" i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570" marR="75570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2500" b="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Only faith got you into Heaven.</a:t>
                      </a:r>
                      <a:endParaRPr lang="en-US" sz="2500" b="0" i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570" marR="75570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374210"/>
                  </a:ext>
                </a:extLst>
              </a:tr>
              <a:tr h="584748">
                <a:tc>
                  <a:txBody>
                    <a:bodyPr/>
                    <a:lstStyle/>
                    <a:p>
                      <a:pPr marL="52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IE" sz="2400" b="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He believed Christians had their own relationship with God.</a:t>
                      </a:r>
                      <a:endParaRPr lang="en-US" sz="2400" b="0" i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570" marR="75570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2500" b="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The Pope could not forgive sins.</a:t>
                      </a:r>
                      <a:endParaRPr lang="en-US" sz="2500" b="0" i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570" marR="75570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1426347"/>
                  </a:ext>
                </a:extLst>
              </a:tr>
            </a:tbl>
          </a:graphicData>
        </a:graphic>
      </p:graphicFrame>
      <p:sp>
        <p:nvSpPr>
          <p:cNvPr id="8" name="Title 6">
            <a:extLst>
              <a:ext uri="{FF2B5EF4-FFF2-40B4-BE49-F238E27FC236}">
                <a16:creationId xmlns:a16="http://schemas.microsoft.com/office/drawing/2014/main" id="{29E8FD17-481D-46F6-8DE6-12966905B151}"/>
              </a:ext>
            </a:extLst>
          </p:cNvPr>
          <p:cNvSpPr txBox="1">
            <a:spLocks/>
          </p:cNvSpPr>
          <p:nvPr/>
        </p:nvSpPr>
        <p:spPr>
          <a:xfrm>
            <a:off x="463296" y="365126"/>
            <a:ext cx="10515600" cy="5681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4783"/>
                </a:solidFill>
                <a:latin typeface="+mn-lt"/>
              </a:rPr>
              <a:t>7.2 The 95 Theses and Luther’s Argument</a:t>
            </a:r>
          </a:p>
        </p:txBody>
      </p:sp>
    </p:spTree>
    <p:extLst>
      <p:ext uri="{BB962C8B-B14F-4D97-AF65-F5344CB8AC3E}">
        <p14:creationId xmlns:p14="http://schemas.microsoft.com/office/powerpoint/2010/main" val="278175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05D98C60-0D5F-394A-8B6D-AD7ABDA706F4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9052770" cy="1246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4783"/>
                </a:solidFill>
                <a:latin typeface="+mn-lt"/>
              </a:rPr>
              <a:t>Why was Luther such an important figure in the Reformation?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8F280075-6111-3F41-931C-51719972A848}"/>
              </a:ext>
            </a:extLst>
          </p:cNvPr>
          <p:cNvSpPr txBox="1">
            <a:spLocks/>
          </p:cNvSpPr>
          <p:nvPr/>
        </p:nvSpPr>
        <p:spPr>
          <a:xfrm>
            <a:off x="463296" y="1640791"/>
            <a:ext cx="5199678" cy="2947564"/>
          </a:xfrm>
          <a:prstGeom prst="rect">
            <a:avLst/>
          </a:prstGeom>
        </p:spPr>
        <p:txBody>
          <a:bodyPr numCol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>
              <a:spcAft>
                <a:spcPts val="1800"/>
              </a:spcAft>
              <a:buClr>
                <a:srgbClr val="E84141"/>
              </a:buClr>
              <a:buSzPct val="100000"/>
            </a:pPr>
            <a:r>
              <a:rPr lang="en-IE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Go to page 40 of the Skills Book and map out the important moments in Luther’s life.</a:t>
            </a:r>
            <a:endParaRPr lang="en-US" sz="2800" b="0" dirty="0">
              <a:solidFill>
                <a:srgbClr val="1E478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picture containing text, window, building&#10;&#10;Description automatically generated">
            <a:extLst>
              <a:ext uri="{FF2B5EF4-FFF2-40B4-BE49-F238E27FC236}">
                <a16:creationId xmlns:a16="http://schemas.microsoft.com/office/drawing/2014/main" id="{46CFD67D-FF2E-4B1E-AB83-EEB73C8313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218" y="1640790"/>
            <a:ext cx="6299900" cy="4204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9D12BA-6055-4BE2-8195-A2A377CDC85B}"/>
              </a:ext>
            </a:extLst>
          </p:cNvPr>
          <p:cNvSpPr txBox="1"/>
          <p:nvPr/>
        </p:nvSpPr>
        <p:spPr>
          <a:xfrm>
            <a:off x="3165718" y="4654654"/>
            <a:ext cx="2440501" cy="11242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spcAft>
                <a:spcPts val="1800"/>
              </a:spcAft>
              <a:buClr>
                <a:srgbClr val="E84141"/>
              </a:buClr>
              <a:buSzPct val="100000"/>
            </a:pPr>
            <a:r>
              <a:rPr lang="en-GB" dirty="0">
                <a:solidFill>
                  <a:srgbClr val="1E4783"/>
                </a:solidFill>
              </a:rPr>
              <a:t>A</a:t>
            </a:r>
            <a:r>
              <a:rPr lang="en-IE" dirty="0">
                <a:solidFill>
                  <a:srgbClr val="1E4783"/>
                </a:solidFill>
              </a:rPr>
              <a:t> stained glass window depicting Martin Luther, Evangelical Church, Hockenheim, Germany</a:t>
            </a:r>
          </a:p>
        </p:txBody>
      </p:sp>
    </p:spTree>
    <p:extLst>
      <p:ext uri="{BB962C8B-B14F-4D97-AF65-F5344CB8AC3E}">
        <p14:creationId xmlns:p14="http://schemas.microsoft.com/office/powerpoint/2010/main" val="419182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05D98C60-0D5F-394A-8B6D-AD7ABDA706F4}"/>
              </a:ext>
            </a:extLst>
          </p:cNvPr>
          <p:cNvSpPr txBox="1">
            <a:spLocks/>
          </p:cNvSpPr>
          <p:nvPr/>
        </p:nvSpPr>
        <p:spPr>
          <a:xfrm>
            <a:off x="463296" y="365126"/>
            <a:ext cx="7873510" cy="6477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IE" dirty="0">
                <a:solidFill>
                  <a:srgbClr val="1E4783"/>
                </a:solidFill>
                <a:latin typeface="+mn-lt"/>
              </a:rPr>
              <a:t>7.3 The Political Response to Luther</a:t>
            </a:r>
            <a:endParaRPr lang="en-US" dirty="0">
              <a:solidFill>
                <a:srgbClr val="1E4783"/>
              </a:solidFill>
              <a:latin typeface="+mn-lt"/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8F280075-6111-3F41-931C-51719972A848}"/>
              </a:ext>
            </a:extLst>
          </p:cNvPr>
          <p:cNvSpPr txBox="1">
            <a:spLocks/>
          </p:cNvSpPr>
          <p:nvPr/>
        </p:nvSpPr>
        <p:spPr>
          <a:xfrm>
            <a:off x="463295" y="1098456"/>
            <a:ext cx="7873511" cy="4753704"/>
          </a:xfrm>
          <a:prstGeom prst="rect">
            <a:avLst/>
          </a:prstGeom>
        </p:spPr>
        <p:txBody>
          <a:bodyPr numCol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>
              <a:spcAft>
                <a:spcPts val="1600"/>
              </a:spcAft>
              <a:buClr>
                <a:srgbClr val="E84141"/>
              </a:buClr>
              <a:buSzPct val="100000"/>
            </a:pPr>
            <a:r>
              <a:rPr lang="en-IE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Martin Luther was a deeply religious man, but his protest had serious political consequences:</a:t>
            </a:r>
          </a:p>
          <a:p>
            <a:pPr marL="404813" indent="-404813">
              <a:spcAft>
                <a:spcPts val="1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IE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He was threatened with excommunication by </a:t>
            </a:r>
            <a:br>
              <a:rPr lang="en-IE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</a:br>
            <a:r>
              <a:rPr lang="en-IE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the Pope.</a:t>
            </a:r>
          </a:p>
          <a:p>
            <a:pPr marL="404813" indent="-404813">
              <a:spcAft>
                <a:spcPts val="1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IE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He was called before the Imperial Diet of Worms to answer to the Emperor of Germany.</a:t>
            </a:r>
          </a:p>
          <a:p>
            <a:pPr marL="404813" indent="-404813">
              <a:spcAft>
                <a:spcPts val="16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IE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He was declared an outlaw.</a:t>
            </a:r>
          </a:p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IE" sz="2800" b="0" dirty="0">
                <a:solidFill>
                  <a:srgbClr val="1E4783"/>
                </a:solidFill>
                <a:latin typeface="+mn-lt"/>
                <a:ea typeface="+mn-ea"/>
                <a:cs typeface="+mn-cs"/>
              </a:rPr>
              <a:t>He was protected by the Elector (Prince) Frederick of Saxony, who wanted to challenge the political power of the Pope and the Emperor.</a:t>
            </a:r>
          </a:p>
          <a:p>
            <a:endParaRPr lang="en-IE" sz="2800" b="0" dirty="0">
              <a:solidFill>
                <a:srgbClr val="1E4783"/>
              </a:solidFill>
              <a:latin typeface="+mn-lt"/>
              <a:ea typeface="+mn-ea"/>
              <a:cs typeface="+mn-cs"/>
            </a:endParaRPr>
          </a:p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endParaRPr lang="en-US" sz="2800" b="0" dirty="0">
              <a:solidFill>
                <a:srgbClr val="1E478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9D12BA-6055-4BE2-8195-A2A377CDC85B}"/>
              </a:ext>
            </a:extLst>
          </p:cNvPr>
          <p:cNvSpPr txBox="1"/>
          <p:nvPr/>
        </p:nvSpPr>
        <p:spPr>
          <a:xfrm>
            <a:off x="8521782" y="4931454"/>
            <a:ext cx="3479982" cy="1008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spcAft>
                <a:spcPts val="1800"/>
              </a:spcAft>
              <a:buClr>
                <a:srgbClr val="E84141"/>
              </a:buClr>
              <a:buSzPct val="100000"/>
            </a:pPr>
            <a:r>
              <a:rPr lang="en-GB" dirty="0">
                <a:solidFill>
                  <a:srgbClr val="1E4783"/>
                </a:solidFill>
              </a:rPr>
              <a:t>Portrait of the Elector Frederick of Saxony by Lucas Cranach the Elder, c. 1530–1535</a:t>
            </a:r>
            <a:endParaRPr lang="en-IE" dirty="0">
              <a:solidFill>
                <a:srgbClr val="1E4783"/>
              </a:solidFill>
            </a:endParaRPr>
          </a:p>
        </p:txBody>
      </p:sp>
      <p:pic>
        <p:nvPicPr>
          <p:cNvPr id="7" name="Picture 6" descr="A picture containing text, person, hat, wearing&#10;&#10;Description automatically generated">
            <a:extLst>
              <a:ext uri="{FF2B5EF4-FFF2-40B4-BE49-F238E27FC236}">
                <a16:creationId xmlns:a16="http://schemas.microsoft.com/office/drawing/2014/main" id="{38F9B94A-9A04-47DD-859D-3ED7EB2BFF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781" y="6306"/>
            <a:ext cx="3670220" cy="49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28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7" id="{D1825694-7590-1949-9300-78C28767D24A}" vid="{ACB7304C-F511-BC43-9D27-759DE0EFA4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CACA1108DC842AF5161B99650B0E9" ma:contentTypeVersion="12" ma:contentTypeDescription="Create a new document." ma:contentTypeScope="" ma:versionID="aef9940c42ce26187d07437a18d04a0c">
  <xsd:schema xmlns:xsd="http://www.w3.org/2001/XMLSchema" xmlns:xs="http://www.w3.org/2001/XMLSchema" xmlns:p="http://schemas.microsoft.com/office/2006/metadata/properties" xmlns:ns2="8005aba7-eaf9-4b3a-b370-99b79ff24992" xmlns:ns3="518a28fb-b4f0-4e11-9ef1-5cfcf2dcf057" targetNamespace="http://schemas.microsoft.com/office/2006/metadata/properties" ma:root="true" ma:fieldsID="3f1dfaf48e966cc8006608d90179a011" ns2:_="" ns3:_="">
    <xsd:import namespace="8005aba7-eaf9-4b3a-b370-99b79ff24992"/>
    <xsd:import namespace="518a28fb-b4f0-4e11-9ef1-5cfcf2dcf0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05aba7-eaf9-4b3a-b370-99b79ff249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a28fb-b4f0-4e11-9ef1-5cfcf2dcf05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75332E-7E95-4C0D-8E2B-42F6DB9534A8}"/>
</file>

<file path=customXml/itemProps2.xml><?xml version="1.0" encoding="utf-8"?>
<ds:datastoreItem xmlns:ds="http://schemas.openxmlformats.org/officeDocument/2006/customXml" ds:itemID="{5C84CE47-F468-4EAE-AB60-DA7765A7D85B}"/>
</file>

<file path=customXml/itemProps3.xml><?xml version="1.0" encoding="utf-8"?>
<ds:datastoreItem xmlns:ds="http://schemas.openxmlformats.org/officeDocument/2006/customXml" ds:itemID="{DDD8B6C5-B1B3-4B8B-9DD4-098DD43E8BB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888</Words>
  <Application>Microsoft Office PowerPoint</Application>
  <PresentationFormat>Widescreen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Office Theme</vt:lpstr>
      <vt:lpstr>07 The Reformation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Priscilla O'Connor</cp:lastModifiedBy>
  <cp:revision>18</cp:revision>
  <dcterms:created xsi:type="dcterms:W3CDTF">2021-10-04T12:15:27Z</dcterms:created>
  <dcterms:modified xsi:type="dcterms:W3CDTF">2021-12-21T11:07:45Z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0x010100108CACA1108DC842AF5161B99650B0E9</vt:lpwstr>
  </property>
</Properties>
</file>