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9" r:id="rId2"/>
    <p:sldId id="270" r:id="rId3"/>
    <p:sldId id="267" r:id="rId4"/>
    <p:sldId id="273" r:id="rId5"/>
    <p:sldId id="263" r:id="rId6"/>
    <p:sldId id="274" r:id="rId7"/>
    <p:sldId id="281" r:id="rId8"/>
    <p:sldId id="282" r:id="rId9"/>
    <p:sldId id="283" r:id="rId10"/>
    <p:sldId id="284" r:id="rId11"/>
    <p:sldId id="285" r:id="rId12"/>
    <p:sldId id="286" r:id="rId13"/>
    <p:sldId id="287" r:id="rId14"/>
    <p:sldId id="288" r:id="rId15"/>
    <p:sldId id="291" r:id="rId16"/>
    <p:sldId id="289" r:id="rId17"/>
    <p:sldId id="290"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5B8C2C-0918-75AD-7665-46B471AAB61F}" name="Priscilla O'Connor" initials="PO" userId="S::Priscilla.OConnor@folens.ie::d3b9681a-6783-45a0-a9cd-fbceb3f6df1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2F0F6"/>
    <a:srgbClr val="E84141"/>
    <a:srgbClr val="E2513A"/>
    <a:srgbClr val="3389AF"/>
    <a:srgbClr val="E92B81"/>
    <a:srgbClr val="F6BB00"/>
    <a:srgbClr val="F61E9F"/>
    <a:srgbClr val="1E4783"/>
    <a:srgbClr val="FCED92"/>
    <a:srgbClr val="45A1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BEDE99-56ED-47C6-8D87-4954E1F73E2B}" v="156" dt="2021-12-21T18:46:59.448"/>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24" autoAdjust="0"/>
    <p:restoredTop sz="96327"/>
  </p:normalViewPr>
  <p:slideViewPr>
    <p:cSldViewPr snapToGrid="0" snapToObjects="1">
      <p:cViewPr>
        <p:scale>
          <a:sx n="66" d="100"/>
          <a:sy n="66" d="100"/>
        </p:scale>
        <p:origin x="2050" y="127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8/10/relationships/authors" Target="authors.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scilla O'Connor" userId="d3b9681a-6783-45a0-a9cd-fbceb3f6df13" providerId="ADAL" clId="{A2BEDE99-56ED-47C6-8D87-4954E1F73E2B}"/>
    <pc:docChg chg="undo redo custSel addSld delSld modSld sldOrd">
      <pc:chgData name="Priscilla O'Connor" userId="d3b9681a-6783-45a0-a9cd-fbceb3f6df13" providerId="ADAL" clId="{A2BEDE99-56ED-47C6-8D87-4954E1F73E2B}" dt="2021-12-21T18:49:24.323" v="7021" actId="1076"/>
      <pc:docMkLst>
        <pc:docMk/>
      </pc:docMkLst>
      <pc:sldChg chg="addSp delSp modSp add del mod ord">
        <pc:chgData name="Priscilla O'Connor" userId="d3b9681a-6783-45a0-a9cd-fbceb3f6df13" providerId="ADAL" clId="{A2BEDE99-56ED-47C6-8D87-4954E1F73E2B}" dt="2021-12-21T14:14:25.524" v="5504" actId="2696"/>
        <pc:sldMkLst>
          <pc:docMk/>
          <pc:sldMk cId="4204063863" sldId="259"/>
        </pc:sldMkLst>
        <pc:spChg chg="add mod ord">
          <ac:chgData name="Priscilla O'Connor" userId="d3b9681a-6783-45a0-a9cd-fbceb3f6df13" providerId="ADAL" clId="{A2BEDE99-56ED-47C6-8D87-4954E1F73E2B}" dt="2021-12-20T23:13:33.654" v="2434" actId="1076"/>
          <ac:spMkLst>
            <pc:docMk/>
            <pc:sldMk cId="4204063863" sldId="259"/>
            <ac:spMk id="2" creationId="{1056B922-4F93-460D-A448-06938CC5EEA6}"/>
          </ac:spMkLst>
        </pc:spChg>
        <pc:spChg chg="add del mod">
          <ac:chgData name="Priscilla O'Connor" userId="d3b9681a-6783-45a0-a9cd-fbceb3f6df13" providerId="ADAL" clId="{A2BEDE99-56ED-47C6-8D87-4954E1F73E2B}" dt="2021-12-21T01:13:43.946" v="4227" actId="20577"/>
          <ac:spMkLst>
            <pc:docMk/>
            <pc:sldMk cId="4204063863" sldId="259"/>
            <ac:spMk id="3" creationId="{4C7F3675-6984-40AB-BBB1-742F36624E76}"/>
          </ac:spMkLst>
        </pc:spChg>
        <pc:spChg chg="add del mod">
          <ac:chgData name="Priscilla O'Connor" userId="d3b9681a-6783-45a0-a9cd-fbceb3f6df13" providerId="ADAL" clId="{A2BEDE99-56ED-47C6-8D87-4954E1F73E2B}" dt="2021-12-20T15:15:00.782" v="457" actId="478"/>
          <ac:spMkLst>
            <pc:docMk/>
            <pc:sldMk cId="4204063863" sldId="259"/>
            <ac:spMk id="4" creationId="{0555CCD0-BF0B-4D3E-92FF-9EA0C8F24EC2}"/>
          </ac:spMkLst>
        </pc:spChg>
        <pc:spChg chg="add del mod">
          <ac:chgData name="Priscilla O'Connor" userId="d3b9681a-6783-45a0-a9cd-fbceb3f6df13" providerId="ADAL" clId="{A2BEDE99-56ED-47C6-8D87-4954E1F73E2B}" dt="2021-12-20T16:20:19.511" v="1056"/>
          <ac:spMkLst>
            <pc:docMk/>
            <pc:sldMk cId="4204063863" sldId="259"/>
            <ac:spMk id="4" creationId="{29980E22-8A21-4991-9571-91F315128A20}"/>
          </ac:spMkLst>
        </pc:spChg>
        <pc:spChg chg="del mod">
          <ac:chgData name="Priscilla O'Connor" userId="d3b9681a-6783-45a0-a9cd-fbceb3f6df13" providerId="ADAL" clId="{A2BEDE99-56ED-47C6-8D87-4954E1F73E2B}" dt="2021-12-20T23:00:40.336" v="2342" actId="478"/>
          <ac:spMkLst>
            <pc:docMk/>
            <pc:sldMk cId="4204063863" sldId="259"/>
            <ac:spMk id="5" creationId="{998FB9EA-9758-D049-BA46-CB19031E430D}"/>
          </ac:spMkLst>
        </pc:spChg>
        <pc:spChg chg="mod">
          <ac:chgData name="Priscilla O'Connor" userId="d3b9681a-6783-45a0-a9cd-fbceb3f6df13" providerId="ADAL" clId="{A2BEDE99-56ED-47C6-8D87-4954E1F73E2B}" dt="2021-12-21T01:13:11.616" v="4183" actId="20577"/>
          <ac:spMkLst>
            <pc:docMk/>
            <pc:sldMk cId="4204063863" sldId="259"/>
            <ac:spMk id="6" creationId="{5F3A3C56-337E-C149-B200-1DE8C8B62E3C}"/>
          </ac:spMkLst>
        </pc:spChg>
        <pc:spChg chg="add mod">
          <ac:chgData name="Priscilla O'Connor" userId="d3b9681a-6783-45a0-a9cd-fbceb3f6df13" providerId="ADAL" clId="{A2BEDE99-56ED-47C6-8D87-4954E1F73E2B}" dt="2021-12-20T23:06:36.659" v="2366"/>
          <ac:spMkLst>
            <pc:docMk/>
            <pc:sldMk cId="4204063863" sldId="259"/>
            <ac:spMk id="9" creationId="{F3354DEF-337C-4C49-A0E4-A6014333E683}"/>
          </ac:spMkLst>
        </pc:spChg>
        <pc:spChg chg="add mod">
          <ac:chgData name="Priscilla O'Connor" userId="d3b9681a-6783-45a0-a9cd-fbceb3f6df13" providerId="ADAL" clId="{A2BEDE99-56ED-47C6-8D87-4954E1F73E2B}" dt="2021-12-20T23:09:43.058" v="2408" actId="21"/>
          <ac:spMkLst>
            <pc:docMk/>
            <pc:sldMk cId="4204063863" sldId="259"/>
            <ac:spMk id="10" creationId="{D6A6BE1C-FAAC-447E-AE84-23AF9E3DC11B}"/>
          </ac:spMkLst>
        </pc:spChg>
        <pc:spChg chg="add mod topLvl">
          <ac:chgData name="Priscilla O'Connor" userId="d3b9681a-6783-45a0-a9cd-fbceb3f6df13" providerId="ADAL" clId="{A2BEDE99-56ED-47C6-8D87-4954E1F73E2B}" dt="2021-12-20T23:08:15.969" v="2388" actId="478"/>
          <ac:spMkLst>
            <pc:docMk/>
            <pc:sldMk cId="4204063863" sldId="259"/>
            <ac:spMk id="12" creationId="{426C4A11-2D9F-4577-8B6F-DF4E3750E46A}"/>
          </ac:spMkLst>
        </pc:spChg>
        <pc:spChg chg="add del mod ord topLvl">
          <ac:chgData name="Priscilla O'Connor" userId="d3b9681a-6783-45a0-a9cd-fbceb3f6df13" providerId="ADAL" clId="{A2BEDE99-56ED-47C6-8D87-4954E1F73E2B}" dt="2021-12-20T23:08:15.969" v="2388" actId="478"/>
          <ac:spMkLst>
            <pc:docMk/>
            <pc:sldMk cId="4204063863" sldId="259"/>
            <ac:spMk id="13" creationId="{C8E954CC-D227-4082-8CE4-1548AD943128}"/>
          </ac:spMkLst>
        </pc:spChg>
        <pc:spChg chg="add mod ord">
          <ac:chgData name="Priscilla O'Connor" userId="d3b9681a-6783-45a0-a9cd-fbceb3f6df13" providerId="ADAL" clId="{A2BEDE99-56ED-47C6-8D87-4954E1F73E2B}" dt="2021-12-21T01:14:00.916" v="4255" actId="20577"/>
          <ac:spMkLst>
            <pc:docMk/>
            <pc:sldMk cId="4204063863" sldId="259"/>
            <ac:spMk id="14" creationId="{E1F672F2-3E3D-43A3-92AF-63267A661726}"/>
          </ac:spMkLst>
        </pc:spChg>
        <pc:spChg chg="add del mod">
          <ac:chgData name="Priscilla O'Connor" userId="d3b9681a-6783-45a0-a9cd-fbceb3f6df13" providerId="ADAL" clId="{A2BEDE99-56ED-47C6-8D87-4954E1F73E2B}" dt="2021-12-20T23:13:03.774" v="2426" actId="478"/>
          <ac:spMkLst>
            <pc:docMk/>
            <pc:sldMk cId="4204063863" sldId="259"/>
            <ac:spMk id="15" creationId="{75D9E789-D277-407C-A280-B4BCBECA05F2}"/>
          </ac:spMkLst>
        </pc:spChg>
        <pc:spChg chg="add mod ord">
          <ac:chgData name="Priscilla O'Connor" userId="d3b9681a-6783-45a0-a9cd-fbceb3f6df13" providerId="ADAL" clId="{A2BEDE99-56ED-47C6-8D87-4954E1F73E2B}" dt="2021-12-20T23:13:40.687" v="2439" actId="1076"/>
          <ac:spMkLst>
            <pc:docMk/>
            <pc:sldMk cId="4204063863" sldId="259"/>
            <ac:spMk id="16" creationId="{303F780B-091D-4A6E-BCEE-1E3D5F22CC39}"/>
          </ac:spMkLst>
        </pc:spChg>
        <pc:grpChg chg="add del mod">
          <ac:chgData name="Priscilla O'Connor" userId="d3b9681a-6783-45a0-a9cd-fbceb3f6df13" providerId="ADAL" clId="{A2BEDE99-56ED-47C6-8D87-4954E1F73E2B}" dt="2021-12-20T23:09:44.647" v="2409" actId="478"/>
          <ac:grpSpMkLst>
            <pc:docMk/>
            <pc:sldMk cId="4204063863" sldId="259"/>
            <ac:grpSpMk id="8" creationId="{541EA3FD-ABA9-48D7-BD99-C6D7DF77AC12}"/>
          </ac:grpSpMkLst>
        </pc:grpChg>
        <pc:grpChg chg="add del mod ord">
          <ac:chgData name="Priscilla O'Connor" userId="d3b9681a-6783-45a0-a9cd-fbceb3f6df13" providerId="ADAL" clId="{A2BEDE99-56ED-47C6-8D87-4954E1F73E2B}" dt="2021-12-20T23:08:15.969" v="2388" actId="478"/>
          <ac:grpSpMkLst>
            <pc:docMk/>
            <pc:sldMk cId="4204063863" sldId="259"/>
            <ac:grpSpMk id="11" creationId="{60604FC4-AE28-43AF-B059-E12CADDE4B06}"/>
          </ac:grpSpMkLst>
        </pc:grpChg>
        <pc:graphicFrameChg chg="add del mod">
          <ac:chgData name="Priscilla O'Connor" userId="d3b9681a-6783-45a0-a9cd-fbceb3f6df13" providerId="ADAL" clId="{A2BEDE99-56ED-47C6-8D87-4954E1F73E2B}" dt="2021-12-20T23:06:52.257" v="2371" actId="478"/>
          <ac:graphicFrameMkLst>
            <pc:docMk/>
            <pc:sldMk cId="4204063863" sldId="259"/>
            <ac:graphicFrameMk id="7" creationId="{FB4B5118-77C2-4A2D-9D18-D2EAD6610AC0}"/>
          </ac:graphicFrameMkLst>
        </pc:graphicFrameChg>
      </pc:sldChg>
      <pc:sldChg chg="addSp modSp del mod">
        <pc:chgData name="Priscilla O'Connor" userId="d3b9681a-6783-45a0-a9cd-fbceb3f6df13" providerId="ADAL" clId="{A2BEDE99-56ED-47C6-8D87-4954E1F73E2B}" dt="2021-12-20T15:23:33.588" v="535" actId="2696"/>
        <pc:sldMkLst>
          <pc:docMk/>
          <pc:sldMk cId="4036130638" sldId="260"/>
        </pc:sldMkLst>
        <pc:spChg chg="mod">
          <ac:chgData name="Priscilla O'Connor" userId="d3b9681a-6783-45a0-a9cd-fbceb3f6df13" providerId="ADAL" clId="{A2BEDE99-56ED-47C6-8D87-4954E1F73E2B}" dt="2021-12-20T15:20:13.012" v="462" actId="14100"/>
          <ac:spMkLst>
            <pc:docMk/>
            <pc:sldMk cId="4036130638" sldId="260"/>
            <ac:spMk id="2" creationId="{F93D2587-B4F1-8443-9FB2-1E450C3780F0}"/>
          </ac:spMkLst>
        </pc:spChg>
        <pc:spChg chg="mod">
          <ac:chgData name="Priscilla O'Connor" userId="d3b9681a-6783-45a0-a9cd-fbceb3f6df13" providerId="ADAL" clId="{A2BEDE99-56ED-47C6-8D87-4954E1F73E2B}" dt="2021-12-20T15:13:25.578" v="355" actId="20577"/>
          <ac:spMkLst>
            <pc:docMk/>
            <pc:sldMk cId="4036130638" sldId="260"/>
            <ac:spMk id="3" creationId="{EC0A58A4-69DE-C54D-978F-291A379DE7C9}"/>
          </ac:spMkLst>
        </pc:spChg>
        <pc:picChg chg="add mod">
          <ac:chgData name="Priscilla O'Connor" userId="d3b9681a-6783-45a0-a9cd-fbceb3f6df13" providerId="ADAL" clId="{A2BEDE99-56ED-47C6-8D87-4954E1F73E2B}" dt="2021-12-20T15:21:59.677" v="524" actId="1076"/>
          <ac:picMkLst>
            <pc:docMk/>
            <pc:sldMk cId="4036130638" sldId="260"/>
            <ac:picMk id="5" creationId="{442D5CEE-5D19-4A63-BF08-F36A64E4FD63}"/>
          </ac:picMkLst>
        </pc:picChg>
      </pc:sldChg>
      <pc:sldChg chg="addSp modSp del mod">
        <pc:chgData name="Priscilla O'Connor" userId="d3b9681a-6783-45a0-a9cd-fbceb3f6df13" providerId="ADAL" clId="{A2BEDE99-56ED-47C6-8D87-4954E1F73E2B}" dt="2021-12-20T23:34:24.994" v="2656" actId="2696"/>
        <pc:sldMkLst>
          <pc:docMk/>
          <pc:sldMk cId="1981994060" sldId="261"/>
        </pc:sldMkLst>
        <pc:spChg chg="add mod">
          <ac:chgData name="Priscilla O'Connor" userId="d3b9681a-6783-45a0-a9cd-fbceb3f6df13" providerId="ADAL" clId="{A2BEDE99-56ED-47C6-8D87-4954E1F73E2B}" dt="2021-12-20T23:00:36.495" v="2341" actId="1076"/>
          <ac:spMkLst>
            <pc:docMk/>
            <pc:sldMk cId="1981994060" sldId="261"/>
            <ac:spMk id="4" creationId="{69051BDF-EF50-49B3-A6DB-FF2A0774A2A1}"/>
          </ac:spMkLst>
        </pc:spChg>
      </pc:sldChg>
      <pc:sldChg chg="del">
        <pc:chgData name="Priscilla O'Connor" userId="d3b9681a-6783-45a0-a9cd-fbceb3f6df13" providerId="ADAL" clId="{A2BEDE99-56ED-47C6-8D87-4954E1F73E2B}" dt="2021-12-20T23:34:24.994" v="2656" actId="2696"/>
        <pc:sldMkLst>
          <pc:docMk/>
          <pc:sldMk cId="2230065871" sldId="262"/>
        </pc:sldMkLst>
      </pc:sldChg>
      <pc:sldChg chg="addSp delSp modSp mod ord">
        <pc:chgData name="Priscilla O'Connor" userId="d3b9681a-6783-45a0-a9cd-fbceb3f6df13" providerId="ADAL" clId="{A2BEDE99-56ED-47C6-8D87-4954E1F73E2B}" dt="2021-12-21T16:17:48.319" v="5743" actId="478"/>
        <pc:sldMkLst>
          <pc:docMk/>
          <pc:sldMk cId="2781753426" sldId="263"/>
        </pc:sldMkLst>
        <pc:spChg chg="del mod">
          <ac:chgData name="Priscilla O'Connor" userId="d3b9681a-6783-45a0-a9cd-fbceb3f6df13" providerId="ADAL" clId="{A2BEDE99-56ED-47C6-8D87-4954E1F73E2B}" dt="2021-12-21T00:43:50.650" v="3582" actId="478"/>
          <ac:spMkLst>
            <pc:docMk/>
            <pc:sldMk cId="2781753426" sldId="263"/>
            <ac:spMk id="2" creationId="{79890F28-DBA8-E546-BBE8-4BE83E30D1BF}"/>
          </ac:spMkLst>
        </pc:spChg>
        <pc:spChg chg="mod">
          <ac:chgData name="Priscilla O'Connor" userId="d3b9681a-6783-45a0-a9cd-fbceb3f6df13" providerId="ADAL" clId="{A2BEDE99-56ED-47C6-8D87-4954E1F73E2B}" dt="2021-12-21T16:12:00.062" v="5639" actId="1076"/>
          <ac:spMkLst>
            <pc:docMk/>
            <pc:sldMk cId="2781753426" sldId="263"/>
            <ac:spMk id="3" creationId="{AFC27A82-7A7A-1344-8929-F1B7E51CBAA4}"/>
          </ac:spMkLst>
        </pc:spChg>
        <pc:spChg chg="del mod">
          <ac:chgData name="Priscilla O'Connor" userId="d3b9681a-6783-45a0-a9cd-fbceb3f6df13" providerId="ADAL" clId="{A2BEDE99-56ED-47C6-8D87-4954E1F73E2B}" dt="2021-12-21T00:43:49.868" v="3581" actId="478"/>
          <ac:spMkLst>
            <pc:docMk/>
            <pc:sldMk cId="2781753426" sldId="263"/>
            <ac:spMk id="4" creationId="{36C628ED-6975-F24A-A061-8AC83F027B74}"/>
          </ac:spMkLst>
        </pc:spChg>
        <pc:spChg chg="mod">
          <ac:chgData name="Priscilla O'Connor" userId="d3b9681a-6783-45a0-a9cd-fbceb3f6df13" providerId="ADAL" clId="{A2BEDE99-56ED-47C6-8D87-4954E1F73E2B}" dt="2021-12-21T16:11:17.451" v="5632" actId="1076"/>
          <ac:spMkLst>
            <pc:docMk/>
            <pc:sldMk cId="2781753426" sldId="263"/>
            <ac:spMk id="5" creationId="{D4DBF5CF-AD89-274D-946A-9E91EA25B3A5}"/>
          </ac:spMkLst>
        </pc:spChg>
        <pc:spChg chg="del">
          <ac:chgData name="Priscilla O'Connor" userId="d3b9681a-6783-45a0-a9cd-fbceb3f6df13" providerId="ADAL" clId="{A2BEDE99-56ED-47C6-8D87-4954E1F73E2B}" dt="2021-12-20T16:36:23.006" v="1429" actId="478"/>
          <ac:spMkLst>
            <pc:docMk/>
            <pc:sldMk cId="2781753426" sldId="263"/>
            <ac:spMk id="6" creationId="{7667BD11-DE83-1742-A2E0-010C6CE79CE9}"/>
          </ac:spMkLst>
        </pc:spChg>
        <pc:spChg chg="add del mod">
          <ac:chgData name="Priscilla O'Connor" userId="d3b9681a-6783-45a0-a9cd-fbceb3f6df13" providerId="ADAL" clId="{A2BEDE99-56ED-47C6-8D87-4954E1F73E2B}" dt="2021-12-21T00:42:09.491" v="3562" actId="478"/>
          <ac:spMkLst>
            <pc:docMk/>
            <pc:sldMk cId="2781753426" sldId="263"/>
            <ac:spMk id="8" creationId="{29E8FD17-481D-46F6-8DE6-12966905B151}"/>
          </ac:spMkLst>
        </pc:spChg>
        <pc:spChg chg="add del mod">
          <ac:chgData name="Priscilla O'Connor" userId="d3b9681a-6783-45a0-a9cd-fbceb3f6df13" providerId="ADAL" clId="{A2BEDE99-56ED-47C6-8D87-4954E1F73E2B}" dt="2021-12-21T16:10:50.807" v="5629" actId="478"/>
          <ac:spMkLst>
            <pc:docMk/>
            <pc:sldMk cId="2781753426" sldId="263"/>
            <ac:spMk id="9" creationId="{8A167412-F4FA-49E4-B7D6-283A6167537C}"/>
          </ac:spMkLst>
        </pc:spChg>
        <pc:spChg chg="add del mod">
          <ac:chgData name="Priscilla O'Connor" userId="d3b9681a-6783-45a0-a9cd-fbceb3f6df13" providerId="ADAL" clId="{A2BEDE99-56ED-47C6-8D87-4954E1F73E2B}" dt="2021-12-21T01:06:13.171" v="4066" actId="478"/>
          <ac:spMkLst>
            <pc:docMk/>
            <pc:sldMk cId="2781753426" sldId="263"/>
            <ac:spMk id="10" creationId="{8F1FF2AD-B62B-40CC-A046-82F72E4FBA25}"/>
          </ac:spMkLst>
        </pc:spChg>
        <pc:spChg chg="add mod">
          <ac:chgData name="Priscilla O'Connor" userId="d3b9681a-6783-45a0-a9cd-fbceb3f6df13" providerId="ADAL" clId="{A2BEDE99-56ED-47C6-8D87-4954E1F73E2B}" dt="2021-12-21T16:12:28.495" v="5642" actId="1076"/>
          <ac:spMkLst>
            <pc:docMk/>
            <pc:sldMk cId="2781753426" sldId="263"/>
            <ac:spMk id="11" creationId="{49BC6BAE-38D0-4DB3-B25E-25EBD2C8E6F3}"/>
          </ac:spMkLst>
        </pc:spChg>
        <pc:spChg chg="add mod">
          <ac:chgData name="Priscilla O'Connor" userId="d3b9681a-6783-45a0-a9cd-fbceb3f6df13" providerId="ADAL" clId="{A2BEDE99-56ED-47C6-8D87-4954E1F73E2B}" dt="2021-12-21T16:11:21.433" v="5634" actId="20577"/>
          <ac:spMkLst>
            <pc:docMk/>
            <pc:sldMk cId="2781753426" sldId="263"/>
            <ac:spMk id="12" creationId="{79D0C446-6309-4DD7-BCF0-F50E9823D01F}"/>
          </ac:spMkLst>
        </pc:spChg>
        <pc:spChg chg="add mod">
          <ac:chgData name="Priscilla O'Connor" userId="d3b9681a-6783-45a0-a9cd-fbceb3f6df13" providerId="ADAL" clId="{A2BEDE99-56ED-47C6-8D87-4954E1F73E2B}" dt="2021-12-21T16:13:09.103" v="5647" actId="1076"/>
          <ac:spMkLst>
            <pc:docMk/>
            <pc:sldMk cId="2781753426" sldId="263"/>
            <ac:spMk id="13" creationId="{9FB5D241-FDEB-4266-9BB0-9B686860A7A2}"/>
          </ac:spMkLst>
        </pc:spChg>
        <pc:spChg chg="add mod">
          <ac:chgData name="Priscilla O'Connor" userId="d3b9681a-6783-45a0-a9cd-fbceb3f6df13" providerId="ADAL" clId="{A2BEDE99-56ED-47C6-8D87-4954E1F73E2B}" dt="2021-12-21T16:11:26.576" v="5635" actId="1076"/>
          <ac:spMkLst>
            <pc:docMk/>
            <pc:sldMk cId="2781753426" sldId="263"/>
            <ac:spMk id="14" creationId="{E4A33945-6679-4DE9-B460-A7B3611949AD}"/>
          </ac:spMkLst>
        </pc:spChg>
        <pc:spChg chg="add mod">
          <ac:chgData name="Priscilla O'Connor" userId="d3b9681a-6783-45a0-a9cd-fbceb3f6df13" providerId="ADAL" clId="{A2BEDE99-56ED-47C6-8D87-4954E1F73E2B}" dt="2021-12-21T16:11:42.719" v="5636" actId="1076"/>
          <ac:spMkLst>
            <pc:docMk/>
            <pc:sldMk cId="2781753426" sldId="263"/>
            <ac:spMk id="15" creationId="{3A5B69B1-005E-497C-A056-C0F3A2E6B0CB}"/>
          </ac:spMkLst>
        </pc:spChg>
        <pc:spChg chg="add mod">
          <ac:chgData name="Priscilla O'Connor" userId="d3b9681a-6783-45a0-a9cd-fbceb3f6df13" providerId="ADAL" clId="{A2BEDE99-56ED-47C6-8D87-4954E1F73E2B}" dt="2021-12-21T16:12:37.823" v="5643" actId="1076"/>
          <ac:spMkLst>
            <pc:docMk/>
            <pc:sldMk cId="2781753426" sldId="263"/>
            <ac:spMk id="16" creationId="{6893724C-DBCE-4769-B79C-D1A2FB5F3EF0}"/>
          </ac:spMkLst>
        </pc:spChg>
        <pc:spChg chg="add mod">
          <ac:chgData name="Priscilla O'Connor" userId="d3b9681a-6783-45a0-a9cd-fbceb3f6df13" providerId="ADAL" clId="{A2BEDE99-56ED-47C6-8D87-4954E1F73E2B}" dt="2021-12-21T16:11:48.998" v="5637" actId="1076"/>
          <ac:spMkLst>
            <pc:docMk/>
            <pc:sldMk cId="2781753426" sldId="263"/>
            <ac:spMk id="17" creationId="{06F65BAA-2D5D-41E1-9CEE-F84E044D445E}"/>
          </ac:spMkLst>
        </pc:spChg>
        <pc:spChg chg="add mod">
          <ac:chgData name="Priscilla O'Connor" userId="d3b9681a-6783-45a0-a9cd-fbceb3f6df13" providerId="ADAL" clId="{A2BEDE99-56ED-47C6-8D87-4954E1F73E2B}" dt="2021-12-21T16:11:53.181" v="5638" actId="1076"/>
          <ac:spMkLst>
            <pc:docMk/>
            <pc:sldMk cId="2781753426" sldId="263"/>
            <ac:spMk id="18" creationId="{0164C9C7-587A-4625-94F4-C2A34CB24568}"/>
          </ac:spMkLst>
        </pc:spChg>
        <pc:spChg chg="add mod">
          <ac:chgData name="Priscilla O'Connor" userId="d3b9681a-6783-45a0-a9cd-fbceb3f6df13" providerId="ADAL" clId="{A2BEDE99-56ED-47C6-8D87-4954E1F73E2B}" dt="2021-12-21T16:12:43.830" v="5644" actId="1076"/>
          <ac:spMkLst>
            <pc:docMk/>
            <pc:sldMk cId="2781753426" sldId="263"/>
            <ac:spMk id="19" creationId="{8A54260A-EEB9-4475-BC4D-BBDC95411D77}"/>
          </ac:spMkLst>
        </pc:spChg>
        <pc:spChg chg="add mod">
          <ac:chgData name="Priscilla O'Connor" userId="d3b9681a-6783-45a0-a9cd-fbceb3f6df13" providerId="ADAL" clId="{A2BEDE99-56ED-47C6-8D87-4954E1F73E2B}" dt="2021-12-21T16:13:04.925" v="5645" actId="1076"/>
          <ac:spMkLst>
            <pc:docMk/>
            <pc:sldMk cId="2781753426" sldId="263"/>
            <ac:spMk id="20" creationId="{BFD8310D-FC8C-4543-9A82-7F52FF9375DF}"/>
          </ac:spMkLst>
        </pc:spChg>
        <pc:spChg chg="add mod">
          <ac:chgData name="Priscilla O'Connor" userId="d3b9681a-6783-45a0-a9cd-fbceb3f6df13" providerId="ADAL" clId="{A2BEDE99-56ED-47C6-8D87-4954E1F73E2B}" dt="2021-12-21T16:13:14.838" v="5648" actId="1076"/>
          <ac:spMkLst>
            <pc:docMk/>
            <pc:sldMk cId="2781753426" sldId="263"/>
            <ac:spMk id="21" creationId="{CB9AAB5D-29E6-451A-B801-4ADFF2B98BD2}"/>
          </ac:spMkLst>
        </pc:spChg>
        <pc:spChg chg="add mod">
          <ac:chgData name="Priscilla O'Connor" userId="d3b9681a-6783-45a0-a9cd-fbceb3f6df13" providerId="ADAL" clId="{A2BEDE99-56ED-47C6-8D87-4954E1F73E2B}" dt="2021-12-21T16:13:22.958" v="5649" actId="1076"/>
          <ac:spMkLst>
            <pc:docMk/>
            <pc:sldMk cId="2781753426" sldId="263"/>
            <ac:spMk id="22" creationId="{96327C83-2132-4CB3-A7D3-0E9C6A6E251E}"/>
          </ac:spMkLst>
        </pc:spChg>
        <pc:spChg chg="add del mod">
          <ac:chgData name="Priscilla O'Connor" userId="d3b9681a-6783-45a0-a9cd-fbceb3f6df13" providerId="ADAL" clId="{A2BEDE99-56ED-47C6-8D87-4954E1F73E2B}" dt="2021-12-21T01:06:11.080" v="4065"/>
          <ac:spMkLst>
            <pc:docMk/>
            <pc:sldMk cId="2781753426" sldId="263"/>
            <ac:spMk id="23" creationId="{14A38659-676E-418B-A9FB-C0DEDA7B9B5E}"/>
          </ac:spMkLst>
        </pc:spChg>
        <pc:spChg chg="add del mod">
          <ac:chgData name="Priscilla O'Connor" userId="d3b9681a-6783-45a0-a9cd-fbceb3f6df13" providerId="ADAL" clId="{A2BEDE99-56ED-47C6-8D87-4954E1F73E2B}" dt="2021-12-21T16:17:29.848" v="5712"/>
          <ac:spMkLst>
            <pc:docMk/>
            <pc:sldMk cId="2781753426" sldId="263"/>
            <ac:spMk id="23" creationId="{E7AA7A61-D48C-44EB-A7C3-A6B150E76DF7}"/>
          </ac:spMkLst>
        </pc:spChg>
        <pc:spChg chg="add mod">
          <ac:chgData name="Priscilla O'Connor" userId="d3b9681a-6783-45a0-a9cd-fbceb3f6df13" providerId="ADAL" clId="{A2BEDE99-56ED-47C6-8D87-4954E1F73E2B}" dt="2021-12-21T16:17:38.620" v="5742" actId="1076"/>
          <ac:spMkLst>
            <pc:docMk/>
            <pc:sldMk cId="2781753426" sldId="263"/>
            <ac:spMk id="24" creationId="{E9AA89D6-5BAD-4B35-81CD-DDEFFCB1EBBE}"/>
          </ac:spMkLst>
        </pc:spChg>
        <pc:spChg chg="add del mod">
          <ac:chgData name="Priscilla O'Connor" userId="d3b9681a-6783-45a0-a9cd-fbceb3f6df13" providerId="ADAL" clId="{A2BEDE99-56ED-47C6-8D87-4954E1F73E2B}" dt="2021-12-21T16:17:48.319" v="5743" actId="478"/>
          <ac:spMkLst>
            <pc:docMk/>
            <pc:sldMk cId="2781753426" sldId="263"/>
            <ac:spMk id="25" creationId="{308B93C1-9801-498B-8D1A-8A06C62AAF8D}"/>
          </ac:spMkLst>
        </pc:spChg>
        <pc:graphicFrameChg chg="del mod modGraphic">
          <ac:chgData name="Priscilla O'Connor" userId="d3b9681a-6783-45a0-a9cd-fbceb3f6df13" providerId="ADAL" clId="{A2BEDE99-56ED-47C6-8D87-4954E1F73E2B}" dt="2021-12-21T00:43:49.868" v="3581" actId="478"/>
          <ac:graphicFrameMkLst>
            <pc:docMk/>
            <pc:sldMk cId="2781753426" sldId="263"/>
            <ac:graphicFrameMk id="7" creationId="{B92EED40-E4B7-D44F-8477-F1F60F586BED}"/>
          </ac:graphicFrameMkLst>
        </pc:graphicFrameChg>
      </pc:sldChg>
      <pc:sldChg chg="del">
        <pc:chgData name="Priscilla O'Connor" userId="d3b9681a-6783-45a0-a9cd-fbceb3f6df13" providerId="ADAL" clId="{A2BEDE99-56ED-47C6-8D87-4954E1F73E2B}" dt="2021-12-20T23:34:24.994" v="2656" actId="2696"/>
        <pc:sldMkLst>
          <pc:docMk/>
          <pc:sldMk cId="4234428432" sldId="264"/>
        </pc:sldMkLst>
      </pc:sldChg>
      <pc:sldChg chg="addSp modSp del mod ord">
        <pc:chgData name="Priscilla O'Connor" userId="d3b9681a-6783-45a0-a9cd-fbceb3f6df13" providerId="ADAL" clId="{A2BEDE99-56ED-47C6-8D87-4954E1F73E2B}" dt="2021-12-21T00:39:48.409" v="3501" actId="2696"/>
        <pc:sldMkLst>
          <pc:docMk/>
          <pc:sldMk cId="4191824830" sldId="265"/>
        </pc:sldMkLst>
        <pc:spChg chg="mod">
          <ac:chgData name="Priscilla O'Connor" userId="d3b9681a-6783-45a0-a9cd-fbceb3f6df13" providerId="ADAL" clId="{A2BEDE99-56ED-47C6-8D87-4954E1F73E2B}" dt="2021-12-20T22:28:48.643" v="1959" actId="1076"/>
          <ac:spMkLst>
            <pc:docMk/>
            <pc:sldMk cId="4191824830" sldId="265"/>
            <ac:spMk id="2" creationId="{05D98C60-0D5F-394A-8B6D-AD7ABDA706F4}"/>
          </ac:spMkLst>
        </pc:spChg>
        <pc:spChg chg="mod">
          <ac:chgData name="Priscilla O'Connor" userId="d3b9681a-6783-45a0-a9cd-fbceb3f6df13" providerId="ADAL" clId="{A2BEDE99-56ED-47C6-8D87-4954E1F73E2B}" dt="2021-12-20T22:28:50.647" v="1960" actId="1076"/>
          <ac:spMkLst>
            <pc:docMk/>
            <pc:sldMk cId="4191824830" sldId="265"/>
            <ac:spMk id="3" creationId="{8F280075-6111-3F41-931C-51719972A848}"/>
          </ac:spMkLst>
        </pc:spChg>
        <pc:spChg chg="add mod">
          <ac:chgData name="Priscilla O'Connor" userId="d3b9681a-6783-45a0-a9cd-fbceb3f6df13" providerId="ADAL" clId="{A2BEDE99-56ED-47C6-8D87-4954E1F73E2B}" dt="2021-12-20T17:03:41.997" v="1921" actId="1076"/>
          <ac:spMkLst>
            <pc:docMk/>
            <pc:sldMk cId="4191824830" sldId="265"/>
            <ac:spMk id="6" creationId="{929D12BA-6055-4BE2-8195-A2A377CDC85B}"/>
          </ac:spMkLst>
        </pc:spChg>
        <pc:picChg chg="add mod">
          <ac:chgData name="Priscilla O'Connor" userId="d3b9681a-6783-45a0-a9cd-fbceb3f6df13" providerId="ADAL" clId="{A2BEDE99-56ED-47C6-8D87-4954E1F73E2B}" dt="2021-12-20T17:01:52.172" v="1791" actId="14100"/>
          <ac:picMkLst>
            <pc:docMk/>
            <pc:sldMk cId="4191824830" sldId="265"/>
            <ac:picMk id="5" creationId="{46CFD67D-FF2E-4B1E-AB83-EEB73C831328}"/>
          </ac:picMkLst>
        </pc:picChg>
      </pc:sldChg>
      <pc:sldChg chg="del">
        <pc:chgData name="Priscilla O'Connor" userId="d3b9681a-6783-45a0-a9cd-fbceb3f6df13" providerId="ADAL" clId="{A2BEDE99-56ED-47C6-8D87-4954E1F73E2B}" dt="2021-12-20T23:34:24.994" v="2656" actId="2696"/>
        <pc:sldMkLst>
          <pc:docMk/>
          <pc:sldMk cId="2953905694" sldId="266"/>
        </pc:sldMkLst>
      </pc:sldChg>
      <pc:sldChg chg="addSp delSp modSp mod ord modAnim">
        <pc:chgData name="Priscilla O'Connor" userId="d3b9681a-6783-45a0-a9cd-fbceb3f6df13" providerId="ADAL" clId="{A2BEDE99-56ED-47C6-8D87-4954E1F73E2B}" dt="2021-12-21T18:49:24.323" v="7021" actId="1076"/>
        <pc:sldMkLst>
          <pc:docMk/>
          <pc:sldMk cId="430780484" sldId="267"/>
        </pc:sldMkLst>
        <pc:spChg chg="add del mod">
          <ac:chgData name="Priscilla O'Connor" userId="d3b9681a-6783-45a0-a9cd-fbceb3f6df13" providerId="ADAL" clId="{A2BEDE99-56ED-47C6-8D87-4954E1F73E2B}" dt="2021-12-21T18:49:01.160" v="7017" actId="14100"/>
          <ac:spMkLst>
            <pc:docMk/>
            <pc:sldMk cId="430780484" sldId="267"/>
            <ac:spMk id="2" creationId="{6688AFCA-B50C-4D4A-B5E6-F4D7A129D662}"/>
          </ac:spMkLst>
        </pc:spChg>
        <pc:spChg chg="del">
          <ac:chgData name="Priscilla O'Connor" userId="d3b9681a-6783-45a0-a9cd-fbceb3f6df13" providerId="ADAL" clId="{A2BEDE99-56ED-47C6-8D87-4954E1F73E2B}" dt="2021-12-20T15:23:14.966" v="533" actId="478"/>
          <ac:spMkLst>
            <pc:docMk/>
            <pc:sldMk cId="430780484" sldId="267"/>
            <ac:spMk id="3" creationId="{87659B51-CC64-1540-9D3A-05E597BB1044}"/>
          </ac:spMkLst>
        </pc:spChg>
        <pc:spChg chg="add mod">
          <ac:chgData name="Priscilla O'Connor" userId="d3b9681a-6783-45a0-a9cd-fbceb3f6df13" providerId="ADAL" clId="{A2BEDE99-56ED-47C6-8D87-4954E1F73E2B}" dt="2021-12-21T00:09:17.172" v="3053" actId="1076"/>
          <ac:spMkLst>
            <pc:docMk/>
            <pc:sldMk cId="430780484" sldId="267"/>
            <ac:spMk id="4" creationId="{11D1ED73-15CA-4EAE-BF12-D19FBBBD2257}"/>
          </ac:spMkLst>
        </pc:spChg>
        <pc:spChg chg="add del mod">
          <ac:chgData name="Priscilla O'Connor" userId="d3b9681a-6783-45a0-a9cd-fbceb3f6df13" providerId="ADAL" clId="{A2BEDE99-56ED-47C6-8D87-4954E1F73E2B}" dt="2021-12-20T15:23:10.657" v="532" actId="478"/>
          <ac:spMkLst>
            <pc:docMk/>
            <pc:sldMk cId="430780484" sldId="267"/>
            <ac:spMk id="6" creationId="{CB12D673-D0C0-4593-944F-A2BC30439817}"/>
          </ac:spMkLst>
        </pc:spChg>
        <pc:spChg chg="add del mod">
          <ac:chgData name="Priscilla O'Connor" userId="d3b9681a-6783-45a0-a9cd-fbceb3f6df13" providerId="ADAL" clId="{A2BEDE99-56ED-47C6-8D87-4954E1F73E2B}" dt="2021-12-21T00:05:28.850" v="2990" actId="478"/>
          <ac:spMkLst>
            <pc:docMk/>
            <pc:sldMk cId="430780484" sldId="267"/>
            <ac:spMk id="7" creationId="{87B79B24-5B32-4321-9D8C-E66431184793}"/>
          </ac:spMkLst>
        </pc:spChg>
        <pc:spChg chg="add mod">
          <ac:chgData name="Priscilla O'Connor" userId="d3b9681a-6783-45a0-a9cd-fbceb3f6df13" providerId="ADAL" clId="{A2BEDE99-56ED-47C6-8D87-4954E1F73E2B}" dt="2021-12-21T00:14:29.845" v="3138" actId="14100"/>
          <ac:spMkLst>
            <pc:docMk/>
            <pc:sldMk cId="430780484" sldId="267"/>
            <ac:spMk id="8" creationId="{27442E0E-B420-4386-8EA9-5FEC5A814E14}"/>
          </ac:spMkLst>
        </pc:spChg>
        <pc:picChg chg="add del mod">
          <ac:chgData name="Priscilla O'Connor" userId="d3b9681a-6783-45a0-a9cd-fbceb3f6df13" providerId="ADAL" clId="{A2BEDE99-56ED-47C6-8D87-4954E1F73E2B}" dt="2021-12-21T00:02:34.053" v="2906" actId="478"/>
          <ac:picMkLst>
            <pc:docMk/>
            <pc:sldMk cId="430780484" sldId="267"/>
            <ac:picMk id="5" creationId="{85E7B62F-ECF0-47A2-B478-498E6016AD26}"/>
          </ac:picMkLst>
        </pc:picChg>
        <pc:picChg chg="add del mod">
          <ac:chgData name="Priscilla O'Connor" userId="d3b9681a-6783-45a0-a9cd-fbceb3f6df13" providerId="ADAL" clId="{A2BEDE99-56ED-47C6-8D87-4954E1F73E2B}" dt="2021-12-21T00:19:23.910" v="3149" actId="22"/>
          <ac:picMkLst>
            <pc:docMk/>
            <pc:sldMk cId="430780484" sldId="267"/>
            <ac:picMk id="5" creationId="{885955F6-2BAB-4ADB-9411-B129568EBDB3}"/>
          </ac:picMkLst>
        </pc:picChg>
        <pc:picChg chg="add del mod">
          <ac:chgData name="Priscilla O'Connor" userId="d3b9681a-6783-45a0-a9cd-fbceb3f6df13" providerId="ADAL" clId="{A2BEDE99-56ED-47C6-8D87-4954E1F73E2B}" dt="2021-12-21T00:24:40.255" v="3166" actId="478"/>
          <ac:picMkLst>
            <pc:docMk/>
            <pc:sldMk cId="430780484" sldId="267"/>
            <ac:picMk id="6" creationId="{41324E35-59AE-4C50-81C7-8426071AEB2C}"/>
          </ac:picMkLst>
        </pc:picChg>
        <pc:picChg chg="add mod">
          <ac:chgData name="Priscilla O'Connor" userId="d3b9681a-6783-45a0-a9cd-fbceb3f6df13" providerId="ADAL" clId="{A2BEDE99-56ED-47C6-8D87-4954E1F73E2B}" dt="2021-12-21T18:49:24.323" v="7021" actId="1076"/>
          <ac:picMkLst>
            <pc:docMk/>
            <pc:sldMk cId="430780484" sldId="267"/>
            <ac:picMk id="7" creationId="{0532F128-105E-4E07-B6A6-658B07D6A4B4}"/>
          </ac:picMkLst>
        </pc:picChg>
      </pc:sldChg>
      <pc:sldChg chg="del">
        <pc:chgData name="Priscilla O'Connor" userId="d3b9681a-6783-45a0-a9cd-fbceb3f6df13" providerId="ADAL" clId="{A2BEDE99-56ED-47C6-8D87-4954E1F73E2B}" dt="2021-12-20T23:34:24.994" v="2656" actId="2696"/>
        <pc:sldMkLst>
          <pc:docMk/>
          <pc:sldMk cId="3946376444" sldId="268"/>
        </pc:sldMkLst>
      </pc:sldChg>
      <pc:sldChg chg="addSp delSp modSp mod">
        <pc:chgData name="Priscilla O'Connor" userId="d3b9681a-6783-45a0-a9cd-fbceb3f6df13" providerId="ADAL" clId="{A2BEDE99-56ED-47C6-8D87-4954E1F73E2B}" dt="2021-12-20T23:50:30.029" v="2879" actId="1076"/>
        <pc:sldMkLst>
          <pc:docMk/>
          <pc:sldMk cId="1701818618" sldId="269"/>
        </pc:sldMkLst>
        <pc:spChg chg="mod">
          <ac:chgData name="Priscilla O'Connor" userId="d3b9681a-6783-45a0-a9cd-fbceb3f6df13" providerId="ADAL" clId="{A2BEDE99-56ED-47C6-8D87-4954E1F73E2B}" dt="2021-12-20T23:50:30.029" v="2879" actId="1076"/>
          <ac:spMkLst>
            <pc:docMk/>
            <pc:sldMk cId="1701818618" sldId="269"/>
            <ac:spMk id="2" creationId="{5613E3D6-CDCF-284A-9984-0E744737305E}"/>
          </ac:spMkLst>
        </pc:spChg>
        <pc:spChg chg="del mod">
          <ac:chgData name="Priscilla O'Connor" userId="d3b9681a-6783-45a0-a9cd-fbceb3f6df13" providerId="ADAL" clId="{A2BEDE99-56ED-47C6-8D87-4954E1F73E2B}" dt="2021-12-20T14:56:07.005" v="52" actId="478"/>
          <ac:spMkLst>
            <pc:docMk/>
            <pc:sldMk cId="1701818618" sldId="269"/>
            <ac:spMk id="3" creationId="{7A305C31-9E57-BC4C-867A-C6AFE157B4F1}"/>
          </ac:spMkLst>
        </pc:spChg>
        <pc:spChg chg="add del mod">
          <ac:chgData name="Priscilla O'Connor" userId="d3b9681a-6783-45a0-a9cd-fbceb3f6df13" providerId="ADAL" clId="{A2BEDE99-56ED-47C6-8D87-4954E1F73E2B}" dt="2021-12-20T14:56:09.943" v="53" actId="478"/>
          <ac:spMkLst>
            <pc:docMk/>
            <pc:sldMk cId="1701818618" sldId="269"/>
            <ac:spMk id="5" creationId="{20F3E02C-8B0B-473E-989E-F0BEC3078281}"/>
          </ac:spMkLst>
        </pc:spChg>
      </pc:sldChg>
      <pc:sldChg chg="addSp delSp modSp mod">
        <pc:chgData name="Priscilla O'Connor" userId="d3b9681a-6783-45a0-a9cd-fbceb3f6df13" providerId="ADAL" clId="{A2BEDE99-56ED-47C6-8D87-4954E1F73E2B}" dt="2021-12-21T18:47:02.125" v="7009" actId="113"/>
        <pc:sldMkLst>
          <pc:docMk/>
          <pc:sldMk cId="673545963" sldId="270"/>
        </pc:sldMkLst>
        <pc:spChg chg="del">
          <ac:chgData name="Priscilla O'Connor" userId="d3b9681a-6783-45a0-a9cd-fbceb3f6df13" providerId="ADAL" clId="{A2BEDE99-56ED-47C6-8D87-4954E1F73E2B}" dt="2021-12-20T15:05:05.787" v="206" actId="478"/>
          <ac:spMkLst>
            <pc:docMk/>
            <pc:sldMk cId="673545963" sldId="270"/>
            <ac:spMk id="2" creationId="{BC36812B-67FB-CB41-9829-48071371E4DC}"/>
          </ac:spMkLst>
        </pc:spChg>
        <pc:spChg chg="mod">
          <ac:chgData name="Priscilla O'Connor" userId="d3b9681a-6783-45a0-a9cd-fbceb3f6df13" providerId="ADAL" clId="{A2BEDE99-56ED-47C6-8D87-4954E1F73E2B}" dt="2021-12-20T15:07:30.504" v="290" actId="20577"/>
          <ac:spMkLst>
            <pc:docMk/>
            <pc:sldMk cId="673545963" sldId="270"/>
            <ac:spMk id="3" creationId="{4413D20A-9D45-FC4A-B60D-2DD3E7D1C995}"/>
          </ac:spMkLst>
        </pc:spChg>
        <pc:spChg chg="del">
          <ac:chgData name="Priscilla O'Connor" userId="d3b9681a-6783-45a0-a9cd-fbceb3f6df13" providerId="ADAL" clId="{A2BEDE99-56ED-47C6-8D87-4954E1F73E2B}" dt="2021-12-20T15:05:02.983" v="205" actId="478"/>
          <ac:spMkLst>
            <pc:docMk/>
            <pc:sldMk cId="673545963" sldId="270"/>
            <ac:spMk id="4" creationId="{C56A8848-B01C-B14B-859F-E3270FD0C074}"/>
          </ac:spMkLst>
        </pc:spChg>
        <pc:spChg chg="mod">
          <ac:chgData name="Priscilla O'Connor" userId="d3b9681a-6783-45a0-a9cd-fbceb3f6df13" providerId="ADAL" clId="{A2BEDE99-56ED-47C6-8D87-4954E1F73E2B}" dt="2021-12-21T18:46:53.117" v="7006" actId="113"/>
          <ac:spMkLst>
            <pc:docMk/>
            <pc:sldMk cId="673545963" sldId="270"/>
            <ac:spMk id="5" creationId="{5EBB0B0D-1D13-FA45-8059-F57F31EB54C7}"/>
          </ac:spMkLst>
        </pc:spChg>
        <pc:spChg chg="add mod">
          <ac:chgData name="Priscilla O'Connor" userId="d3b9681a-6783-45a0-a9cd-fbceb3f6df13" providerId="ADAL" clId="{A2BEDE99-56ED-47C6-8D87-4954E1F73E2B}" dt="2021-12-21T18:47:02.125" v="7009" actId="113"/>
          <ac:spMkLst>
            <pc:docMk/>
            <pc:sldMk cId="673545963" sldId="270"/>
            <ac:spMk id="6" creationId="{4077206F-F635-43C2-B8C7-93B6914A777B}"/>
          </ac:spMkLst>
        </pc:spChg>
        <pc:spChg chg="add mod">
          <ac:chgData name="Priscilla O'Connor" userId="d3b9681a-6783-45a0-a9cd-fbceb3f6df13" providerId="ADAL" clId="{A2BEDE99-56ED-47C6-8D87-4954E1F73E2B}" dt="2021-12-20T15:07:44.970" v="292" actId="1076"/>
          <ac:spMkLst>
            <pc:docMk/>
            <pc:sldMk cId="673545963" sldId="270"/>
            <ac:spMk id="7" creationId="{40040843-5CA6-4E6A-8745-FE1F6215C9FF}"/>
          </ac:spMkLst>
        </pc:spChg>
      </pc:sldChg>
      <pc:sldChg chg="addSp delSp modSp del mod ord">
        <pc:chgData name="Priscilla O'Connor" userId="d3b9681a-6783-45a0-a9cd-fbceb3f6df13" providerId="ADAL" clId="{A2BEDE99-56ED-47C6-8D87-4954E1F73E2B}" dt="2021-12-21T00:39:31.163" v="3500" actId="2696"/>
        <pc:sldMkLst>
          <pc:docMk/>
          <pc:sldMk cId="4055889902" sldId="271"/>
        </pc:sldMkLst>
        <pc:spChg chg="mod">
          <ac:chgData name="Priscilla O'Connor" userId="d3b9681a-6783-45a0-a9cd-fbceb3f6df13" providerId="ADAL" clId="{A2BEDE99-56ED-47C6-8D87-4954E1F73E2B}" dt="2021-12-20T15:54:11.318" v="937" actId="14100"/>
          <ac:spMkLst>
            <pc:docMk/>
            <pc:sldMk cId="4055889902" sldId="271"/>
            <ac:spMk id="2" creationId="{EDF0E529-A47E-5645-BC05-48F118AAB37F}"/>
          </ac:spMkLst>
        </pc:spChg>
        <pc:graphicFrameChg chg="add del mod modGraphic">
          <ac:chgData name="Priscilla O'Connor" userId="d3b9681a-6783-45a0-a9cd-fbceb3f6df13" providerId="ADAL" clId="{A2BEDE99-56ED-47C6-8D87-4954E1F73E2B}" dt="2021-12-20T16:42:16.139" v="1532" actId="20577"/>
          <ac:graphicFrameMkLst>
            <pc:docMk/>
            <pc:sldMk cId="4055889902" sldId="271"/>
            <ac:graphicFrameMk id="3" creationId="{C6FA887C-73D3-C740-89CC-D85598BCDECE}"/>
          </ac:graphicFrameMkLst>
        </pc:graphicFrameChg>
      </pc:sldChg>
      <pc:sldChg chg="addSp delSp modSp add del mod ord setBg setClrOvrMap">
        <pc:chgData name="Priscilla O'Connor" userId="d3b9681a-6783-45a0-a9cd-fbceb3f6df13" providerId="ADAL" clId="{A2BEDE99-56ED-47C6-8D87-4954E1F73E2B}" dt="2021-12-21T00:39:59.556" v="3502" actId="2696"/>
        <pc:sldMkLst>
          <pc:docMk/>
          <pc:sldMk cId="3768291077" sldId="272"/>
        </pc:sldMkLst>
        <pc:spChg chg="add del mod ord">
          <ac:chgData name="Priscilla O'Connor" userId="d3b9681a-6783-45a0-a9cd-fbceb3f6df13" providerId="ADAL" clId="{A2BEDE99-56ED-47C6-8D87-4954E1F73E2B}" dt="2021-12-20T16:19:18.073" v="1050" actId="26606"/>
          <ac:spMkLst>
            <pc:docMk/>
            <pc:sldMk cId="3768291077" sldId="272"/>
            <ac:spMk id="4" creationId="{21EB22F4-488C-40E4-A494-120D8253B932}"/>
          </ac:spMkLst>
        </pc:spChg>
        <pc:spChg chg="del">
          <ac:chgData name="Priscilla O'Connor" userId="d3b9681a-6783-45a0-a9cd-fbceb3f6df13" providerId="ADAL" clId="{A2BEDE99-56ED-47C6-8D87-4954E1F73E2B}" dt="2021-12-20T16:00:25.132" v="977" actId="478"/>
          <ac:spMkLst>
            <pc:docMk/>
            <pc:sldMk cId="3768291077" sldId="272"/>
            <ac:spMk id="5" creationId="{998FB9EA-9758-D049-BA46-CB19031E430D}"/>
          </ac:spMkLst>
        </pc:spChg>
        <pc:spChg chg="mod">
          <ac:chgData name="Priscilla O'Connor" userId="d3b9681a-6783-45a0-a9cd-fbceb3f6df13" providerId="ADAL" clId="{A2BEDE99-56ED-47C6-8D87-4954E1F73E2B}" dt="2021-12-20T16:19:18.073" v="1050" actId="26606"/>
          <ac:spMkLst>
            <pc:docMk/>
            <pc:sldMk cId="3768291077" sldId="272"/>
            <ac:spMk id="6" creationId="{5F3A3C56-337E-C149-B200-1DE8C8B62E3C}"/>
          </ac:spMkLst>
        </pc:spChg>
        <pc:spChg chg="add del">
          <ac:chgData name="Priscilla O'Connor" userId="d3b9681a-6783-45a0-a9cd-fbceb3f6df13" providerId="ADAL" clId="{A2BEDE99-56ED-47C6-8D87-4954E1F73E2B}" dt="2021-12-20T16:19:18.073" v="1050" actId="26606"/>
          <ac:spMkLst>
            <pc:docMk/>
            <pc:sldMk cId="3768291077" sldId="272"/>
            <ac:spMk id="10" creationId="{F94AA2BD-2E3F-4B1D-8127-5744B8115311}"/>
          </ac:spMkLst>
        </pc:spChg>
        <pc:spChg chg="add del">
          <ac:chgData name="Priscilla O'Connor" userId="d3b9681a-6783-45a0-a9cd-fbceb3f6df13" providerId="ADAL" clId="{A2BEDE99-56ED-47C6-8D87-4954E1F73E2B}" dt="2021-12-20T16:18:49.232" v="1032" actId="26606"/>
          <ac:spMkLst>
            <pc:docMk/>
            <pc:sldMk cId="3768291077" sldId="272"/>
            <ac:spMk id="11" creationId="{79BB35BC-D5C2-4C8B-A22A-A71E6191913B}"/>
          </ac:spMkLst>
        </pc:spChg>
        <pc:spChg chg="add del">
          <ac:chgData name="Priscilla O'Connor" userId="d3b9681a-6783-45a0-a9cd-fbceb3f6df13" providerId="ADAL" clId="{A2BEDE99-56ED-47C6-8D87-4954E1F73E2B}" dt="2021-12-20T16:19:18.073" v="1050" actId="26606"/>
          <ac:spMkLst>
            <pc:docMk/>
            <pc:sldMk cId="3768291077" sldId="272"/>
            <ac:spMk id="12" creationId="{4BD02261-2DC8-4AA8-9E16-7751AE892445}"/>
          </ac:spMkLst>
        </pc:spChg>
        <pc:spChg chg="add del">
          <ac:chgData name="Priscilla O'Connor" userId="d3b9681a-6783-45a0-a9cd-fbceb3f6df13" providerId="ADAL" clId="{A2BEDE99-56ED-47C6-8D87-4954E1F73E2B}" dt="2021-12-20T16:18:53.677" v="1034" actId="26606"/>
          <ac:spMkLst>
            <pc:docMk/>
            <pc:sldMk cId="3768291077" sldId="272"/>
            <ac:spMk id="13" creationId="{4BD02261-2DC8-4AA8-9E16-7751AE892445}"/>
          </ac:spMkLst>
        </pc:spChg>
        <pc:spChg chg="add del">
          <ac:chgData name="Priscilla O'Connor" userId="d3b9681a-6783-45a0-a9cd-fbceb3f6df13" providerId="ADAL" clId="{A2BEDE99-56ED-47C6-8D87-4954E1F73E2B}" dt="2021-12-20T16:18:53.677" v="1034" actId="26606"/>
          <ac:spMkLst>
            <pc:docMk/>
            <pc:sldMk cId="3768291077" sldId="272"/>
            <ac:spMk id="14" creationId="{F94AA2BD-2E3F-4B1D-8127-5744B8115311}"/>
          </ac:spMkLst>
        </pc:spChg>
        <pc:spChg chg="add del">
          <ac:chgData name="Priscilla O'Connor" userId="d3b9681a-6783-45a0-a9cd-fbceb3f6df13" providerId="ADAL" clId="{A2BEDE99-56ED-47C6-8D87-4954E1F73E2B}" dt="2021-12-20T16:18:53.677" v="1034" actId="26606"/>
          <ac:spMkLst>
            <pc:docMk/>
            <pc:sldMk cId="3768291077" sldId="272"/>
            <ac:spMk id="15" creationId="{3D752CF2-2291-40B5-B462-C17B174C10BC}"/>
          </ac:spMkLst>
        </pc:spChg>
        <pc:spChg chg="add del">
          <ac:chgData name="Priscilla O'Connor" userId="d3b9681a-6783-45a0-a9cd-fbceb3f6df13" providerId="ADAL" clId="{A2BEDE99-56ED-47C6-8D87-4954E1F73E2B}" dt="2021-12-20T16:19:18.073" v="1050" actId="26606"/>
          <ac:spMkLst>
            <pc:docMk/>
            <pc:sldMk cId="3768291077" sldId="272"/>
            <ac:spMk id="16" creationId="{3D752CF2-2291-40B5-B462-C17B174C10BC}"/>
          </ac:spMkLst>
        </pc:spChg>
        <pc:spChg chg="add del">
          <ac:chgData name="Priscilla O'Connor" userId="d3b9681a-6783-45a0-a9cd-fbceb3f6df13" providerId="ADAL" clId="{A2BEDE99-56ED-47C6-8D87-4954E1F73E2B}" dt="2021-12-20T16:18:56.686" v="1036" actId="26606"/>
          <ac:spMkLst>
            <pc:docMk/>
            <pc:sldMk cId="3768291077" sldId="272"/>
            <ac:spMk id="17" creationId="{4F74D28C-3268-4E35-8EE1-D92CB4A85A7D}"/>
          </ac:spMkLst>
        </pc:spChg>
        <pc:spChg chg="add del">
          <ac:chgData name="Priscilla O'Connor" userId="d3b9681a-6783-45a0-a9cd-fbceb3f6df13" providerId="ADAL" clId="{A2BEDE99-56ED-47C6-8D87-4954E1F73E2B}" dt="2021-12-20T16:19:18.073" v="1050" actId="26606"/>
          <ac:spMkLst>
            <pc:docMk/>
            <pc:sldMk cId="3768291077" sldId="272"/>
            <ac:spMk id="18" creationId="{21EB22F4-488C-40E4-A494-120D8253B932}"/>
          </ac:spMkLst>
        </pc:spChg>
        <pc:spChg chg="add del">
          <ac:chgData name="Priscilla O'Connor" userId="d3b9681a-6783-45a0-a9cd-fbceb3f6df13" providerId="ADAL" clId="{A2BEDE99-56ED-47C6-8D87-4954E1F73E2B}" dt="2021-12-20T16:19:05.656" v="1040" actId="26606"/>
          <ac:spMkLst>
            <pc:docMk/>
            <pc:sldMk cId="3768291077" sldId="272"/>
            <ac:spMk id="21" creationId="{F13C74B1-5B17-4795-BED0-7140497B445A}"/>
          </ac:spMkLst>
        </pc:spChg>
        <pc:spChg chg="add del">
          <ac:chgData name="Priscilla O'Connor" userId="d3b9681a-6783-45a0-a9cd-fbceb3f6df13" providerId="ADAL" clId="{A2BEDE99-56ED-47C6-8D87-4954E1F73E2B}" dt="2021-12-20T16:19:05.656" v="1040" actId="26606"/>
          <ac:spMkLst>
            <pc:docMk/>
            <pc:sldMk cId="3768291077" sldId="272"/>
            <ac:spMk id="22" creationId="{D4974D33-8DC5-464E-8C6D-BE58F0669C17}"/>
          </ac:spMkLst>
        </pc:spChg>
        <pc:spChg chg="add del">
          <ac:chgData name="Priscilla O'Connor" userId="d3b9681a-6783-45a0-a9cd-fbceb3f6df13" providerId="ADAL" clId="{A2BEDE99-56ED-47C6-8D87-4954E1F73E2B}" dt="2021-12-20T16:19:09.593" v="1042" actId="26606"/>
          <ac:spMkLst>
            <pc:docMk/>
            <pc:sldMk cId="3768291077" sldId="272"/>
            <ac:spMk id="24" creationId="{D1D34770-47A8-402C-AF23-2B653F2D88C1}"/>
          </ac:spMkLst>
        </pc:spChg>
        <pc:spChg chg="add mod">
          <ac:chgData name="Priscilla O'Connor" userId="d3b9681a-6783-45a0-a9cd-fbceb3f6df13" providerId="ADAL" clId="{A2BEDE99-56ED-47C6-8D87-4954E1F73E2B}" dt="2021-12-20T22:50:27.145" v="2200" actId="1076"/>
          <ac:spMkLst>
            <pc:docMk/>
            <pc:sldMk cId="3768291077" sldId="272"/>
            <ac:spMk id="25" creationId="{9C658DD6-11D4-468B-9281-14F9481FB8C2}"/>
          </ac:spMkLst>
        </pc:spChg>
        <pc:spChg chg="add del">
          <ac:chgData name="Priscilla O'Connor" userId="d3b9681a-6783-45a0-a9cd-fbceb3f6df13" providerId="ADAL" clId="{A2BEDE99-56ED-47C6-8D87-4954E1F73E2B}" dt="2021-12-20T16:19:10.504" v="1044" actId="26606"/>
          <ac:spMkLst>
            <pc:docMk/>
            <pc:sldMk cId="3768291077" sldId="272"/>
            <ac:spMk id="26" creationId="{D009D6D5-DAC2-4A8B-A17A-E206B9012D09}"/>
          </ac:spMkLst>
        </pc:spChg>
        <pc:spChg chg="add del">
          <ac:chgData name="Priscilla O'Connor" userId="d3b9681a-6783-45a0-a9cd-fbceb3f6df13" providerId="ADAL" clId="{A2BEDE99-56ED-47C6-8D87-4954E1F73E2B}" dt="2021-12-20T16:19:11.462" v="1046" actId="26606"/>
          <ac:spMkLst>
            <pc:docMk/>
            <pc:sldMk cId="3768291077" sldId="272"/>
            <ac:spMk id="28" creationId="{5FDF4720-5445-47BE-89FE-E40D1AE6F619}"/>
          </ac:spMkLst>
        </pc:spChg>
        <pc:spChg chg="add del">
          <ac:chgData name="Priscilla O'Connor" userId="d3b9681a-6783-45a0-a9cd-fbceb3f6df13" providerId="ADAL" clId="{A2BEDE99-56ED-47C6-8D87-4954E1F73E2B}" dt="2021-12-20T16:19:11.462" v="1046" actId="26606"/>
          <ac:spMkLst>
            <pc:docMk/>
            <pc:sldMk cId="3768291077" sldId="272"/>
            <ac:spMk id="29" creationId="{AC8710B4-A815-4082-9E4F-F13A0007090C}"/>
          </ac:spMkLst>
        </pc:spChg>
        <pc:graphicFrameChg chg="add del">
          <ac:chgData name="Priscilla O'Connor" userId="d3b9681a-6783-45a0-a9cd-fbceb3f6df13" providerId="ADAL" clId="{A2BEDE99-56ED-47C6-8D87-4954E1F73E2B}" dt="2021-12-20T16:19:13.555" v="1048" actId="26606"/>
          <ac:graphicFrameMkLst>
            <pc:docMk/>
            <pc:sldMk cId="3768291077" sldId="272"/>
            <ac:graphicFrameMk id="8" creationId="{495D04B6-983C-46B3-AF4D-1BE5BEFC6CB9}"/>
          </ac:graphicFrameMkLst>
        </pc:graphicFrameChg>
        <pc:picChg chg="add mod ord">
          <ac:chgData name="Priscilla O'Connor" userId="d3b9681a-6783-45a0-a9cd-fbceb3f6df13" providerId="ADAL" clId="{A2BEDE99-56ED-47C6-8D87-4954E1F73E2B}" dt="2021-12-20T22:50:23.067" v="2199" actId="14100"/>
          <ac:picMkLst>
            <pc:docMk/>
            <pc:sldMk cId="3768291077" sldId="272"/>
            <ac:picMk id="3" creationId="{03B9AEBC-AD05-428E-A422-C08D3AD6A90A}"/>
          </ac:picMkLst>
        </pc:picChg>
        <pc:cxnChg chg="add del">
          <ac:chgData name="Priscilla O'Connor" userId="d3b9681a-6783-45a0-a9cd-fbceb3f6df13" providerId="ADAL" clId="{A2BEDE99-56ED-47C6-8D87-4954E1F73E2B}" dt="2021-12-20T16:18:58.989" v="1038" actId="26606"/>
          <ac:cxnSpMkLst>
            <pc:docMk/>
            <pc:sldMk cId="3768291077" sldId="272"/>
            <ac:cxnSpMk id="19" creationId="{A7F400EE-A8A5-48AF-B4D6-291B52C6F0B0}"/>
          </ac:cxnSpMkLst>
        </pc:cxnChg>
      </pc:sldChg>
      <pc:sldChg chg="addSp delSp modSp add del mod">
        <pc:chgData name="Priscilla O'Connor" userId="d3b9681a-6783-45a0-a9cd-fbceb3f6df13" providerId="ADAL" clId="{A2BEDE99-56ED-47C6-8D87-4954E1F73E2B}" dt="2021-12-20T15:59:37.850" v="951" actId="2696"/>
        <pc:sldMkLst>
          <pc:docMk/>
          <pc:sldMk cId="4093686963" sldId="272"/>
        </pc:sldMkLst>
        <pc:spChg chg="del">
          <ac:chgData name="Priscilla O'Connor" userId="d3b9681a-6783-45a0-a9cd-fbceb3f6df13" providerId="ADAL" clId="{A2BEDE99-56ED-47C6-8D87-4954E1F73E2B}" dt="2021-12-20T15:58:43.538" v="945" actId="478"/>
          <ac:spMkLst>
            <pc:docMk/>
            <pc:sldMk cId="4093686963" sldId="272"/>
            <ac:spMk id="4" creationId="{11D1ED73-15CA-4EAE-BF12-D19FBBBD2257}"/>
          </ac:spMkLst>
        </pc:spChg>
        <pc:spChg chg="add mod">
          <ac:chgData name="Priscilla O'Connor" userId="d3b9681a-6783-45a0-a9cd-fbceb3f6df13" providerId="ADAL" clId="{A2BEDE99-56ED-47C6-8D87-4954E1F73E2B}" dt="2021-12-20T15:58:44.166" v="946"/>
          <ac:spMkLst>
            <pc:docMk/>
            <pc:sldMk cId="4093686963" sldId="272"/>
            <ac:spMk id="6" creationId="{B36426E6-1D31-4A7C-9195-20E6B3ED335A}"/>
          </ac:spMkLst>
        </pc:spChg>
        <pc:spChg chg="del">
          <ac:chgData name="Priscilla O'Connor" userId="d3b9681a-6783-45a0-a9cd-fbceb3f6df13" providerId="ADAL" clId="{A2BEDE99-56ED-47C6-8D87-4954E1F73E2B}" dt="2021-12-20T15:58:57.092" v="947" actId="478"/>
          <ac:spMkLst>
            <pc:docMk/>
            <pc:sldMk cId="4093686963" sldId="272"/>
            <ac:spMk id="7" creationId="{87B79B24-5B32-4321-9D8C-E66431184793}"/>
          </ac:spMkLst>
        </pc:spChg>
        <pc:graphicFrameChg chg="add mod">
          <ac:chgData name="Priscilla O'Connor" userId="d3b9681a-6783-45a0-a9cd-fbceb3f6df13" providerId="ADAL" clId="{A2BEDE99-56ED-47C6-8D87-4954E1F73E2B}" dt="2021-12-20T15:59:11.763" v="950" actId="1076"/>
          <ac:graphicFrameMkLst>
            <pc:docMk/>
            <pc:sldMk cId="4093686963" sldId="272"/>
            <ac:graphicFrameMk id="8" creationId="{940B7E0F-3F69-417B-A4D2-88AE6ECCF13A}"/>
          </ac:graphicFrameMkLst>
        </pc:graphicFrameChg>
        <pc:picChg chg="del">
          <ac:chgData name="Priscilla O'Connor" userId="d3b9681a-6783-45a0-a9cd-fbceb3f6df13" providerId="ADAL" clId="{A2BEDE99-56ED-47C6-8D87-4954E1F73E2B}" dt="2021-12-20T15:59:01.787" v="949" actId="478"/>
          <ac:picMkLst>
            <pc:docMk/>
            <pc:sldMk cId="4093686963" sldId="272"/>
            <ac:picMk id="5" creationId="{85E7B62F-ECF0-47A2-B478-498E6016AD26}"/>
          </ac:picMkLst>
        </pc:picChg>
      </pc:sldChg>
      <pc:sldChg chg="addSp delSp modSp add del mod">
        <pc:chgData name="Priscilla O'Connor" userId="d3b9681a-6783-45a0-a9cd-fbceb3f6df13" providerId="ADAL" clId="{A2BEDE99-56ED-47C6-8D87-4954E1F73E2B}" dt="2021-12-20T15:30:04.314" v="628" actId="2696"/>
        <pc:sldMkLst>
          <pc:docMk/>
          <pc:sldMk cId="4217613231" sldId="272"/>
        </pc:sldMkLst>
        <pc:spChg chg="add del mod">
          <ac:chgData name="Priscilla O'Connor" userId="d3b9681a-6783-45a0-a9cd-fbceb3f6df13" providerId="ADAL" clId="{A2BEDE99-56ED-47C6-8D87-4954E1F73E2B}" dt="2021-12-20T15:27:37.283" v="617" actId="14100"/>
          <ac:spMkLst>
            <pc:docMk/>
            <pc:sldMk cId="4217613231" sldId="272"/>
            <ac:spMk id="4" creationId="{11D1ED73-15CA-4EAE-BF12-D19FBBBD2257}"/>
          </ac:spMkLst>
        </pc:spChg>
        <pc:spChg chg="add mod">
          <ac:chgData name="Priscilla O'Connor" userId="d3b9681a-6783-45a0-a9cd-fbceb3f6df13" providerId="ADAL" clId="{A2BEDE99-56ED-47C6-8D87-4954E1F73E2B}" dt="2021-12-20T15:29:01.896" v="626" actId="1076"/>
          <ac:spMkLst>
            <pc:docMk/>
            <pc:sldMk cId="4217613231" sldId="272"/>
            <ac:spMk id="6" creationId="{49E1A64B-323E-4758-A3B0-E3A3A59B3435}"/>
          </ac:spMkLst>
        </pc:spChg>
        <pc:spChg chg="del">
          <ac:chgData name="Priscilla O'Connor" userId="d3b9681a-6783-45a0-a9cd-fbceb3f6df13" providerId="ADAL" clId="{A2BEDE99-56ED-47C6-8D87-4954E1F73E2B}" dt="2021-12-20T15:24:14.753" v="539" actId="478"/>
          <ac:spMkLst>
            <pc:docMk/>
            <pc:sldMk cId="4217613231" sldId="272"/>
            <ac:spMk id="7" creationId="{87B79B24-5B32-4321-9D8C-E66431184793}"/>
          </ac:spMkLst>
        </pc:spChg>
        <pc:spChg chg="add mod">
          <ac:chgData name="Priscilla O'Connor" userId="d3b9681a-6783-45a0-a9cd-fbceb3f6df13" providerId="ADAL" clId="{A2BEDE99-56ED-47C6-8D87-4954E1F73E2B}" dt="2021-12-20T15:28:25.898" v="621" actId="1076"/>
          <ac:spMkLst>
            <pc:docMk/>
            <pc:sldMk cId="4217613231" sldId="272"/>
            <ac:spMk id="8" creationId="{ABDA6922-67AF-404F-93E5-EB02172F928B}"/>
          </ac:spMkLst>
        </pc:spChg>
        <pc:spChg chg="add mod">
          <ac:chgData name="Priscilla O'Connor" userId="d3b9681a-6783-45a0-a9cd-fbceb3f6df13" providerId="ADAL" clId="{A2BEDE99-56ED-47C6-8D87-4954E1F73E2B}" dt="2021-12-20T15:28:51.092" v="624" actId="1076"/>
          <ac:spMkLst>
            <pc:docMk/>
            <pc:sldMk cId="4217613231" sldId="272"/>
            <ac:spMk id="9" creationId="{5EEDC459-E789-4FFC-84AE-452B2CF3A188}"/>
          </ac:spMkLst>
        </pc:spChg>
        <pc:spChg chg="add mod">
          <ac:chgData name="Priscilla O'Connor" userId="d3b9681a-6783-45a0-a9cd-fbceb3f6df13" providerId="ADAL" clId="{A2BEDE99-56ED-47C6-8D87-4954E1F73E2B}" dt="2021-12-20T15:28:30.612" v="622" actId="1076"/>
          <ac:spMkLst>
            <pc:docMk/>
            <pc:sldMk cId="4217613231" sldId="272"/>
            <ac:spMk id="10" creationId="{9133DEBD-3EBD-4B09-B1CB-FFCCD42A5D8C}"/>
          </ac:spMkLst>
        </pc:spChg>
        <pc:spChg chg="add mod">
          <ac:chgData name="Priscilla O'Connor" userId="d3b9681a-6783-45a0-a9cd-fbceb3f6df13" providerId="ADAL" clId="{A2BEDE99-56ED-47C6-8D87-4954E1F73E2B}" dt="2021-12-20T15:28:08.449" v="619" actId="571"/>
          <ac:spMkLst>
            <pc:docMk/>
            <pc:sldMk cId="4217613231" sldId="272"/>
            <ac:spMk id="12" creationId="{D2A3E8C3-83AB-4CD7-BA82-82293CE625BE}"/>
          </ac:spMkLst>
        </pc:spChg>
        <pc:spChg chg="add mod">
          <ac:chgData name="Priscilla O'Connor" userId="d3b9681a-6783-45a0-a9cd-fbceb3f6df13" providerId="ADAL" clId="{A2BEDE99-56ED-47C6-8D87-4954E1F73E2B}" dt="2021-12-20T15:28:08.449" v="619" actId="571"/>
          <ac:spMkLst>
            <pc:docMk/>
            <pc:sldMk cId="4217613231" sldId="272"/>
            <ac:spMk id="13" creationId="{E20B4ECD-A542-47A6-BE06-55CB8F3CC0CA}"/>
          </ac:spMkLst>
        </pc:spChg>
        <pc:spChg chg="add mod">
          <ac:chgData name="Priscilla O'Connor" userId="d3b9681a-6783-45a0-a9cd-fbceb3f6df13" providerId="ADAL" clId="{A2BEDE99-56ED-47C6-8D87-4954E1F73E2B}" dt="2021-12-20T15:28:08.449" v="619" actId="571"/>
          <ac:spMkLst>
            <pc:docMk/>
            <pc:sldMk cId="4217613231" sldId="272"/>
            <ac:spMk id="14" creationId="{708DF3A5-A5C2-4110-B646-71F62AC60931}"/>
          </ac:spMkLst>
        </pc:spChg>
        <pc:spChg chg="add mod">
          <ac:chgData name="Priscilla O'Connor" userId="d3b9681a-6783-45a0-a9cd-fbceb3f6df13" providerId="ADAL" clId="{A2BEDE99-56ED-47C6-8D87-4954E1F73E2B}" dt="2021-12-20T15:28:08.449" v="619" actId="571"/>
          <ac:spMkLst>
            <pc:docMk/>
            <pc:sldMk cId="4217613231" sldId="272"/>
            <ac:spMk id="15" creationId="{F802884A-14A9-401D-84E6-B6FDA4EDC01C}"/>
          </ac:spMkLst>
        </pc:spChg>
        <pc:graphicFrameChg chg="add mod">
          <ac:chgData name="Priscilla O'Connor" userId="d3b9681a-6783-45a0-a9cd-fbceb3f6df13" providerId="ADAL" clId="{A2BEDE99-56ED-47C6-8D87-4954E1F73E2B}" dt="2021-12-20T15:29:14.849" v="627" actId="1076"/>
          <ac:graphicFrameMkLst>
            <pc:docMk/>
            <pc:sldMk cId="4217613231" sldId="272"/>
            <ac:graphicFrameMk id="11" creationId="{6B8477E4-7428-42A8-99DF-6941F0DD568B}"/>
          </ac:graphicFrameMkLst>
        </pc:graphicFrameChg>
        <pc:graphicFrameChg chg="add mod">
          <ac:chgData name="Priscilla O'Connor" userId="d3b9681a-6783-45a0-a9cd-fbceb3f6df13" providerId="ADAL" clId="{A2BEDE99-56ED-47C6-8D87-4954E1F73E2B}" dt="2021-12-20T15:28:08.449" v="619" actId="571"/>
          <ac:graphicFrameMkLst>
            <pc:docMk/>
            <pc:sldMk cId="4217613231" sldId="272"/>
            <ac:graphicFrameMk id="16" creationId="{1A8C20EF-C30C-43DA-A9BB-43B6364553F5}"/>
          </ac:graphicFrameMkLst>
        </pc:graphicFrameChg>
        <pc:picChg chg="del">
          <ac:chgData name="Priscilla O'Connor" userId="d3b9681a-6783-45a0-a9cd-fbceb3f6df13" providerId="ADAL" clId="{A2BEDE99-56ED-47C6-8D87-4954E1F73E2B}" dt="2021-12-20T15:24:15.970" v="540" actId="478"/>
          <ac:picMkLst>
            <pc:docMk/>
            <pc:sldMk cId="4217613231" sldId="272"/>
            <ac:picMk id="5" creationId="{85E7B62F-ECF0-47A2-B478-498E6016AD26}"/>
          </ac:picMkLst>
        </pc:picChg>
      </pc:sldChg>
      <pc:sldChg chg="addSp delSp modSp add mod ord addCm delCm">
        <pc:chgData name="Priscilla O'Connor" userId="d3b9681a-6783-45a0-a9cd-fbceb3f6df13" providerId="ADAL" clId="{A2BEDE99-56ED-47C6-8D87-4954E1F73E2B}" dt="2021-12-21T16:16:31.105" v="5701" actId="14100"/>
        <pc:sldMkLst>
          <pc:docMk/>
          <pc:sldMk cId="1675632946" sldId="273"/>
        </pc:sldMkLst>
        <pc:spChg chg="add del mod">
          <ac:chgData name="Priscilla O'Connor" userId="d3b9681a-6783-45a0-a9cd-fbceb3f6df13" providerId="ADAL" clId="{A2BEDE99-56ED-47C6-8D87-4954E1F73E2B}" dt="2021-12-21T00:30:13.530" v="3364" actId="478"/>
          <ac:spMkLst>
            <pc:docMk/>
            <pc:sldMk cId="1675632946" sldId="273"/>
            <ac:spMk id="2" creationId="{D7C89C86-EB9E-4971-AA33-A51CDAE9C4F7}"/>
          </ac:spMkLst>
        </pc:spChg>
        <pc:spChg chg="add mod">
          <ac:chgData name="Priscilla O'Connor" userId="d3b9681a-6783-45a0-a9cd-fbceb3f6df13" providerId="ADAL" clId="{A2BEDE99-56ED-47C6-8D87-4954E1F73E2B}" dt="2021-12-21T01:04:00.016" v="4012" actId="1076"/>
          <ac:spMkLst>
            <pc:docMk/>
            <pc:sldMk cId="1675632946" sldId="273"/>
            <ac:spMk id="3" creationId="{A8FD0FAE-BA59-41AF-AD56-DBA28A35C5C1}"/>
          </ac:spMkLst>
        </pc:spChg>
        <pc:spChg chg="del mod">
          <ac:chgData name="Priscilla O'Connor" userId="d3b9681a-6783-45a0-a9cd-fbceb3f6df13" providerId="ADAL" clId="{A2BEDE99-56ED-47C6-8D87-4954E1F73E2B}" dt="2021-12-21T01:01:06.246" v="3995" actId="478"/>
          <ac:spMkLst>
            <pc:docMk/>
            <pc:sldMk cId="1675632946" sldId="273"/>
            <ac:spMk id="4" creationId="{21EB22F4-488C-40E4-A494-120D8253B932}"/>
          </ac:spMkLst>
        </pc:spChg>
        <pc:spChg chg="mod">
          <ac:chgData name="Priscilla O'Connor" userId="d3b9681a-6783-45a0-a9cd-fbceb3f6df13" providerId="ADAL" clId="{A2BEDE99-56ED-47C6-8D87-4954E1F73E2B}" dt="2021-12-21T16:16:31.105" v="5701" actId="14100"/>
          <ac:spMkLst>
            <pc:docMk/>
            <pc:sldMk cId="1675632946" sldId="273"/>
            <ac:spMk id="6" creationId="{5F3A3C56-337E-C149-B200-1DE8C8B62E3C}"/>
          </ac:spMkLst>
        </pc:spChg>
        <pc:spChg chg="add del mod">
          <ac:chgData name="Priscilla O'Connor" userId="d3b9681a-6783-45a0-a9cd-fbceb3f6df13" providerId="ADAL" clId="{A2BEDE99-56ED-47C6-8D87-4954E1F73E2B}" dt="2021-12-21T00:28:16.988" v="3329" actId="478"/>
          <ac:spMkLst>
            <pc:docMk/>
            <pc:sldMk cId="1675632946" sldId="273"/>
            <ac:spMk id="7" creationId="{9CEA8CF3-C721-4CB5-8F6D-5B513CAFD1A2}"/>
          </ac:spMkLst>
        </pc:spChg>
        <pc:spChg chg="add mod">
          <ac:chgData name="Priscilla O'Connor" userId="d3b9681a-6783-45a0-a9cd-fbceb3f6df13" providerId="ADAL" clId="{A2BEDE99-56ED-47C6-8D87-4954E1F73E2B}" dt="2021-12-21T01:03:56.836" v="4011" actId="1076"/>
          <ac:spMkLst>
            <pc:docMk/>
            <pc:sldMk cId="1675632946" sldId="273"/>
            <ac:spMk id="8" creationId="{F3C77AA3-3794-49CE-A530-D1D10D5771E4}"/>
          </ac:spMkLst>
        </pc:spChg>
        <pc:spChg chg="add mod">
          <ac:chgData name="Priscilla O'Connor" userId="d3b9681a-6783-45a0-a9cd-fbceb3f6df13" providerId="ADAL" clId="{A2BEDE99-56ED-47C6-8D87-4954E1F73E2B}" dt="2021-12-21T01:03:51.544" v="4010" actId="1076"/>
          <ac:spMkLst>
            <pc:docMk/>
            <pc:sldMk cId="1675632946" sldId="273"/>
            <ac:spMk id="9" creationId="{97188A8B-7A47-4803-976E-CB29FC8536F5}"/>
          </ac:spMkLst>
        </pc:spChg>
        <pc:spChg chg="add mod">
          <ac:chgData name="Priscilla O'Connor" userId="d3b9681a-6783-45a0-a9cd-fbceb3f6df13" providerId="ADAL" clId="{A2BEDE99-56ED-47C6-8D87-4954E1F73E2B}" dt="2021-12-21T01:03:38.493" v="4008" actId="1076"/>
          <ac:spMkLst>
            <pc:docMk/>
            <pc:sldMk cId="1675632946" sldId="273"/>
            <ac:spMk id="10" creationId="{F5136785-42CC-49DA-92BB-FDE75CABADE2}"/>
          </ac:spMkLst>
        </pc:spChg>
        <pc:spChg chg="add mod">
          <ac:chgData name="Priscilla O'Connor" userId="d3b9681a-6783-45a0-a9cd-fbceb3f6df13" providerId="ADAL" clId="{A2BEDE99-56ED-47C6-8D87-4954E1F73E2B}" dt="2021-12-21T01:03:45.776" v="4009" actId="1076"/>
          <ac:spMkLst>
            <pc:docMk/>
            <pc:sldMk cId="1675632946" sldId="273"/>
            <ac:spMk id="11" creationId="{D7B6873F-9DC3-4CBC-BF96-71A1941B5485}"/>
          </ac:spMkLst>
        </pc:spChg>
        <pc:spChg chg="add del mod">
          <ac:chgData name="Priscilla O'Connor" userId="d3b9681a-6783-45a0-a9cd-fbceb3f6df13" providerId="ADAL" clId="{A2BEDE99-56ED-47C6-8D87-4954E1F73E2B}" dt="2021-12-21T16:16:17.721" v="5698" actId="478"/>
          <ac:spMkLst>
            <pc:docMk/>
            <pc:sldMk cId="1675632946" sldId="273"/>
            <ac:spMk id="12" creationId="{256944BC-326D-4F1E-B5DF-13211EDE1295}"/>
          </ac:spMkLst>
        </pc:spChg>
        <pc:spChg chg="add mod">
          <ac:chgData name="Priscilla O'Connor" userId="d3b9681a-6783-45a0-a9cd-fbceb3f6df13" providerId="ADAL" clId="{A2BEDE99-56ED-47C6-8D87-4954E1F73E2B}" dt="2021-12-21T01:04:22.810" v="4057" actId="20577"/>
          <ac:spMkLst>
            <pc:docMk/>
            <pc:sldMk cId="1675632946" sldId="273"/>
            <ac:spMk id="13" creationId="{6C6CE010-EE5E-43F7-99E9-69F086ED36B3}"/>
          </ac:spMkLst>
        </pc:spChg>
        <pc:picChg chg="del">
          <ac:chgData name="Priscilla O'Connor" userId="d3b9681a-6783-45a0-a9cd-fbceb3f6df13" providerId="ADAL" clId="{A2BEDE99-56ED-47C6-8D87-4954E1F73E2B}" dt="2021-12-20T16:23:00.940" v="1099" actId="478"/>
          <ac:picMkLst>
            <pc:docMk/>
            <pc:sldMk cId="1675632946" sldId="273"/>
            <ac:picMk id="3" creationId="{03B9AEBC-AD05-428E-A422-C08D3AD6A90A}"/>
          </ac:picMkLst>
        </pc:picChg>
        <pc:picChg chg="add del mod">
          <ac:chgData name="Priscilla O'Connor" userId="d3b9681a-6783-45a0-a9cd-fbceb3f6df13" providerId="ADAL" clId="{A2BEDE99-56ED-47C6-8D87-4954E1F73E2B}" dt="2021-12-21T00:26:26.167" v="3213" actId="478"/>
          <ac:picMkLst>
            <pc:docMk/>
            <pc:sldMk cId="1675632946" sldId="273"/>
            <ac:picMk id="5" creationId="{948CA20E-8E4C-46E9-82E4-744399C751AC}"/>
          </ac:picMkLst>
        </pc:picChg>
      </pc:sldChg>
      <pc:sldChg chg="addSp delSp modSp add mod ord">
        <pc:chgData name="Priscilla O'Connor" userId="d3b9681a-6783-45a0-a9cd-fbceb3f6df13" providerId="ADAL" clId="{A2BEDE99-56ED-47C6-8D87-4954E1F73E2B}" dt="2021-12-21T16:18:04.733" v="5746" actId="478"/>
        <pc:sldMkLst>
          <pc:docMk/>
          <pc:sldMk cId="745228913" sldId="274"/>
        </pc:sldMkLst>
        <pc:spChg chg="del mod">
          <ac:chgData name="Priscilla O'Connor" userId="d3b9681a-6783-45a0-a9cd-fbceb3f6df13" providerId="ADAL" clId="{A2BEDE99-56ED-47C6-8D87-4954E1F73E2B}" dt="2021-12-21T16:13:28.084" v="5650" actId="478"/>
          <ac:spMkLst>
            <pc:docMk/>
            <pc:sldMk cId="745228913" sldId="274"/>
            <ac:spMk id="2" creationId="{05D98C60-0D5F-394A-8B6D-AD7ABDA706F4}"/>
          </ac:spMkLst>
        </pc:spChg>
        <pc:spChg chg="del mod">
          <ac:chgData name="Priscilla O'Connor" userId="d3b9681a-6783-45a0-a9cd-fbceb3f6df13" providerId="ADAL" clId="{A2BEDE99-56ED-47C6-8D87-4954E1F73E2B}" dt="2021-12-21T01:06:59.742" v="4110" actId="478"/>
          <ac:spMkLst>
            <pc:docMk/>
            <pc:sldMk cId="745228913" sldId="274"/>
            <ac:spMk id="3" creationId="{8F280075-6111-3F41-931C-51719972A848}"/>
          </ac:spMkLst>
        </pc:spChg>
        <pc:spChg chg="add mod">
          <ac:chgData name="Priscilla O'Connor" userId="d3b9681a-6783-45a0-a9cd-fbceb3f6df13" providerId="ADAL" clId="{A2BEDE99-56ED-47C6-8D87-4954E1F73E2B}" dt="2021-12-21T16:14:13.590" v="5654" actId="255"/>
          <ac:spMkLst>
            <pc:docMk/>
            <pc:sldMk cId="745228913" sldId="274"/>
            <ac:spMk id="5" creationId="{A0B90B16-4787-4E78-B21A-DFF0F6E8FC1A}"/>
          </ac:spMkLst>
        </pc:spChg>
        <pc:spChg chg="add del mod">
          <ac:chgData name="Priscilla O'Connor" userId="d3b9681a-6783-45a0-a9cd-fbceb3f6df13" providerId="ADAL" clId="{A2BEDE99-56ED-47C6-8D87-4954E1F73E2B}" dt="2021-12-21T01:08:08.207" v="4138" actId="478"/>
          <ac:spMkLst>
            <pc:docMk/>
            <pc:sldMk cId="745228913" sldId="274"/>
            <ac:spMk id="6" creationId="{929D12BA-6055-4BE2-8195-A2A377CDC85B}"/>
          </ac:spMkLst>
        </pc:spChg>
        <pc:spChg chg="add del mod">
          <ac:chgData name="Priscilla O'Connor" userId="d3b9681a-6783-45a0-a9cd-fbceb3f6df13" providerId="ADAL" clId="{A2BEDE99-56ED-47C6-8D87-4954E1F73E2B}" dt="2021-12-21T16:18:04.733" v="5746" actId="478"/>
          <ac:spMkLst>
            <pc:docMk/>
            <pc:sldMk cId="745228913" sldId="274"/>
            <ac:spMk id="6" creationId="{A4A5376D-31CD-4D90-866F-32DE4CFA9B26}"/>
          </ac:spMkLst>
        </pc:spChg>
        <pc:spChg chg="add mod">
          <ac:chgData name="Priscilla O'Connor" userId="d3b9681a-6783-45a0-a9cd-fbceb3f6df13" providerId="ADAL" clId="{A2BEDE99-56ED-47C6-8D87-4954E1F73E2B}" dt="2021-12-21T16:17:57.859" v="5745" actId="1076"/>
          <ac:spMkLst>
            <pc:docMk/>
            <pc:sldMk cId="745228913" sldId="274"/>
            <ac:spMk id="8" creationId="{025D6845-E063-46F7-AAE2-4DC3F8ECF91B}"/>
          </ac:spMkLst>
        </pc:spChg>
        <pc:spChg chg="add del mod">
          <ac:chgData name="Priscilla O'Connor" userId="d3b9681a-6783-45a0-a9cd-fbceb3f6df13" providerId="ADAL" clId="{A2BEDE99-56ED-47C6-8D87-4954E1F73E2B}" dt="2021-12-21T13:14:44.957" v="4528" actId="478"/>
          <ac:spMkLst>
            <pc:docMk/>
            <pc:sldMk cId="745228913" sldId="274"/>
            <ac:spMk id="9" creationId="{868CAC7A-5F5D-4203-998F-9373432CBD58}"/>
          </ac:spMkLst>
        </pc:spChg>
        <pc:picChg chg="del">
          <ac:chgData name="Priscilla O'Connor" userId="d3b9681a-6783-45a0-a9cd-fbceb3f6df13" providerId="ADAL" clId="{A2BEDE99-56ED-47C6-8D87-4954E1F73E2B}" dt="2021-12-20T22:26:51.998" v="1928" actId="478"/>
          <ac:picMkLst>
            <pc:docMk/>
            <pc:sldMk cId="745228913" sldId="274"/>
            <ac:picMk id="5" creationId="{46CFD67D-FF2E-4B1E-AB83-EEB73C831328}"/>
          </ac:picMkLst>
        </pc:picChg>
        <pc:picChg chg="add del mod">
          <ac:chgData name="Priscilla O'Connor" userId="d3b9681a-6783-45a0-a9cd-fbceb3f6df13" providerId="ADAL" clId="{A2BEDE99-56ED-47C6-8D87-4954E1F73E2B}" dt="2021-12-21T00:41:18.905" v="3556" actId="478"/>
          <ac:picMkLst>
            <pc:docMk/>
            <pc:sldMk cId="745228913" sldId="274"/>
            <ac:picMk id="7" creationId="{38F9B94A-9A04-47DD-859D-3ED7EB2BFF62}"/>
          </ac:picMkLst>
        </pc:picChg>
      </pc:sldChg>
      <pc:sldChg chg="addSp delSp modSp add del mod">
        <pc:chgData name="Priscilla O'Connor" userId="d3b9681a-6783-45a0-a9cd-fbceb3f6df13" providerId="ADAL" clId="{A2BEDE99-56ED-47C6-8D87-4954E1F73E2B}" dt="2021-12-21T00:40:04.254" v="3503" actId="2696"/>
        <pc:sldMkLst>
          <pc:docMk/>
          <pc:sldMk cId="692266155" sldId="275"/>
        </pc:sldMkLst>
        <pc:spChg chg="mod">
          <ac:chgData name="Priscilla O'Connor" userId="d3b9681a-6783-45a0-a9cd-fbceb3f6df13" providerId="ADAL" clId="{A2BEDE99-56ED-47C6-8D87-4954E1F73E2B}" dt="2021-12-20T23:03:09.736" v="2355" actId="14100"/>
          <ac:spMkLst>
            <pc:docMk/>
            <pc:sldMk cId="692266155" sldId="275"/>
            <ac:spMk id="2" creationId="{05D98C60-0D5F-394A-8B6D-AD7ABDA706F4}"/>
          </ac:spMkLst>
        </pc:spChg>
        <pc:spChg chg="mod">
          <ac:chgData name="Priscilla O'Connor" userId="d3b9681a-6783-45a0-a9cd-fbceb3f6df13" providerId="ADAL" clId="{A2BEDE99-56ED-47C6-8D87-4954E1F73E2B}" dt="2021-12-20T22:51:56.234" v="2222" actId="14100"/>
          <ac:spMkLst>
            <pc:docMk/>
            <pc:sldMk cId="692266155" sldId="275"/>
            <ac:spMk id="3" creationId="{8F280075-6111-3F41-931C-51719972A848}"/>
          </ac:spMkLst>
        </pc:spChg>
        <pc:spChg chg="mod">
          <ac:chgData name="Priscilla O'Connor" userId="d3b9681a-6783-45a0-a9cd-fbceb3f6df13" providerId="ADAL" clId="{A2BEDE99-56ED-47C6-8D87-4954E1F73E2B}" dt="2021-12-20T22:58:39.741" v="2320" actId="1076"/>
          <ac:spMkLst>
            <pc:docMk/>
            <pc:sldMk cId="692266155" sldId="275"/>
            <ac:spMk id="6" creationId="{929D12BA-6055-4BE2-8195-A2A377CDC85B}"/>
          </ac:spMkLst>
        </pc:spChg>
        <pc:picChg chg="add mod">
          <ac:chgData name="Priscilla O'Connor" userId="d3b9681a-6783-45a0-a9cd-fbceb3f6df13" providerId="ADAL" clId="{A2BEDE99-56ED-47C6-8D87-4954E1F73E2B}" dt="2021-12-20T22:56:27.672" v="2230" actId="1076"/>
          <ac:picMkLst>
            <pc:docMk/>
            <pc:sldMk cId="692266155" sldId="275"/>
            <ac:picMk id="5" creationId="{17892985-5FD6-420F-B3C3-5845F474BBC6}"/>
          </ac:picMkLst>
        </pc:picChg>
        <pc:picChg chg="del">
          <ac:chgData name="Priscilla O'Connor" userId="d3b9681a-6783-45a0-a9cd-fbceb3f6df13" providerId="ADAL" clId="{A2BEDE99-56ED-47C6-8D87-4954E1F73E2B}" dt="2021-12-20T22:51:57.949" v="2223" actId="478"/>
          <ac:picMkLst>
            <pc:docMk/>
            <pc:sldMk cId="692266155" sldId="275"/>
            <ac:picMk id="7" creationId="{38F9B94A-9A04-47DD-859D-3ED7EB2BFF62}"/>
          </ac:picMkLst>
        </pc:picChg>
      </pc:sldChg>
      <pc:sldChg chg="addSp delSp modSp add del mod ord">
        <pc:chgData name="Priscilla O'Connor" userId="d3b9681a-6783-45a0-a9cd-fbceb3f6df13" providerId="ADAL" clId="{A2BEDE99-56ED-47C6-8D87-4954E1F73E2B}" dt="2021-12-21T00:40:14.381" v="3504" actId="2696"/>
        <pc:sldMkLst>
          <pc:docMk/>
          <pc:sldMk cId="2263726637" sldId="276"/>
        </pc:sldMkLst>
        <pc:spChg chg="mod">
          <ac:chgData name="Priscilla O'Connor" userId="d3b9681a-6783-45a0-a9cd-fbceb3f6df13" providerId="ADAL" clId="{A2BEDE99-56ED-47C6-8D87-4954E1F73E2B}" dt="2021-12-20T23:17:16.452" v="2484" actId="14100"/>
          <ac:spMkLst>
            <pc:docMk/>
            <pc:sldMk cId="2263726637" sldId="276"/>
            <ac:spMk id="2" creationId="{05D98C60-0D5F-394A-8B6D-AD7ABDA706F4}"/>
          </ac:spMkLst>
        </pc:spChg>
        <pc:spChg chg="mod">
          <ac:chgData name="Priscilla O'Connor" userId="d3b9681a-6783-45a0-a9cd-fbceb3f6df13" providerId="ADAL" clId="{A2BEDE99-56ED-47C6-8D87-4954E1F73E2B}" dt="2021-12-20T23:17:50.803" v="2491" actId="14100"/>
          <ac:spMkLst>
            <pc:docMk/>
            <pc:sldMk cId="2263726637" sldId="276"/>
            <ac:spMk id="3" creationId="{8F280075-6111-3F41-931C-51719972A848}"/>
          </ac:spMkLst>
        </pc:spChg>
        <pc:spChg chg="mod">
          <ac:chgData name="Priscilla O'Connor" userId="d3b9681a-6783-45a0-a9cd-fbceb3f6df13" providerId="ADAL" clId="{A2BEDE99-56ED-47C6-8D87-4954E1F73E2B}" dt="2021-12-20T23:28:02.556" v="2529" actId="1076"/>
          <ac:spMkLst>
            <pc:docMk/>
            <pc:sldMk cId="2263726637" sldId="276"/>
            <ac:spMk id="6" creationId="{929D12BA-6055-4BE2-8195-A2A377CDC85B}"/>
          </ac:spMkLst>
        </pc:spChg>
        <pc:spChg chg="add mod">
          <ac:chgData name="Priscilla O'Connor" userId="d3b9681a-6783-45a0-a9cd-fbceb3f6df13" providerId="ADAL" clId="{A2BEDE99-56ED-47C6-8D87-4954E1F73E2B}" dt="2021-12-20T23:29:53.397" v="2568" actId="14100"/>
          <ac:spMkLst>
            <pc:docMk/>
            <pc:sldMk cId="2263726637" sldId="276"/>
            <ac:spMk id="10" creationId="{B11FD748-20A0-4E36-B5BA-9A656CBB6400}"/>
          </ac:spMkLst>
        </pc:spChg>
        <pc:spChg chg="add mod">
          <ac:chgData name="Priscilla O'Connor" userId="d3b9681a-6783-45a0-a9cd-fbceb3f6df13" providerId="ADAL" clId="{A2BEDE99-56ED-47C6-8D87-4954E1F73E2B}" dt="2021-12-20T23:30:13.768" v="2577" actId="20577"/>
          <ac:spMkLst>
            <pc:docMk/>
            <pc:sldMk cId="2263726637" sldId="276"/>
            <ac:spMk id="15" creationId="{232FB0AF-513F-4724-9A24-69649BEAFCC1}"/>
          </ac:spMkLst>
        </pc:spChg>
        <pc:spChg chg="add mod">
          <ac:chgData name="Priscilla O'Connor" userId="d3b9681a-6783-45a0-a9cd-fbceb3f6df13" providerId="ADAL" clId="{A2BEDE99-56ED-47C6-8D87-4954E1F73E2B}" dt="2021-12-20T23:31:06.307" v="2598" actId="20577"/>
          <ac:spMkLst>
            <pc:docMk/>
            <pc:sldMk cId="2263726637" sldId="276"/>
            <ac:spMk id="16" creationId="{0573B04C-6DD6-4B53-9B33-EF980D42EE1B}"/>
          </ac:spMkLst>
        </pc:spChg>
        <pc:picChg chg="del">
          <ac:chgData name="Priscilla O'Connor" userId="d3b9681a-6783-45a0-a9cd-fbceb3f6df13" providerId="ADAL" clId="{A2BEDE99-56ED-47C6-8D87-4954E1F73E2B}" dt="2021-12-20T23:17:38.413" v="2489" actId="478"/>
          <ac:picMkLst>
            <pc:docMk/>
            <pc:sldMk cId="2263726637" sldId="276"/>
            <ac:picMk id="5" creationId="{46CFD67D-FF2E-4B1E-AB83-EEB73C831328}"/>
          </ac:picMkLst>
        </pc:picChg>
        <pc:picChg chg="add mod">
          <ac:chgData name="Priscilla O'Connor" userId="d3b9681a-6783-45a0-a9cd-fbceb3f6df13" providerId="ADAL" clId="{A2BEDE99-56ED-47C6-8D87-4954E1F73E2B}" dt="2021-12-20T23:27:33.342" v="2520" actId="1076"/>
          <ac:picMkLst>
            <pc:docMk/>
            <pc:sldMk cId="2263726637" sldId="276"/>
            <ac:picMk id="7" creationId="{41D05AB8-8A71-40D1-9C79-288C7EA78E90}"/>
          </ac:picMkLst>
        </pc:picChg>
        <pc:picChg chg="add mod">
          <ac:chgData name="Priscilla O'Connor" userId="d3b9681a-6783-45a0-a9cd-fbceb3f6df13" providerId="ADAL" clId="{A2BEDE99-56ED-47C6-8D87-4954E1F73E2B}" dt="2021-12-20T23:29:32.515" v="2564" actId="1076"/>
          <ac:picMkLst>
            <pc:docMk/>
            <pc:sldMk cId="2263726637" sldId="276"/>
            <ac:picMk id="9" creationId="{01F06DED-B2B8-4573-9483-7610F4772106}"/>
          </ac:picMkLst>
        </pc:picChg>
        <pc:picChg chg="add mod">
          <ac:chgData name="Priscilla O'Connor" userId="d3b9681a-6783-45a0-a9cd-fbceb3f6df13" providerId="ADAL" clId="{A2BEDE99-56ED-47C6-8D87-4954E1F73E2B}" dt="2021-12-20T23:29:41.313" v="2565" actId="1076"/>
          <ac:picMkLst>
            <pc:docMk/>
            <pc:sldMk cId="2263726637" sldId="276"/>
            <ac:picMk id="12" creationId="{8CDF4104-1C7F-4DAC-B356-79E1C78313C9}"/>
          </ac:picMkLst>
        </pc:picChg>
        <pc:picChg chg="add mod">
          <ac:chgData name="Priscilla O'Connor" userId="d3b9681a-6783-45a0-a9cd-fbceb3f6df13" providerId="ADAL" clId="{A2BEDE99-56ED-47C6-8D87-4954E1F73E2B}" dt="2021-12-20T23:29:47.069" v="2566" actId="1076"/>
          <ac:picMkLst>
            <pc:docMk/>
            <pc:sldMk cId="2263726637" sldId="276"/>
            <ac:picMk id="14" creationId="{00B2AC9D-F26B-4E6F-95F6-059AAD1F2141}"/>
          </ac:picMkLst>
        </pc:picChg>
      </pc:sldChg>
      <pc:sldChg chg="delSp modSp add del mod ord">
        <pc:chgData name="Priscilla O'Connor" userId="d3b9681a-6783-45a0-a9cd-fbceb3f6df13" providerId="ADAL" clId="{A2BEDE99-56ED-47C6-8D87-4954E1F73E2B}" dt="2021-12-21T00:40:49.697" v="3508" actId="2696"/>
        <pc:sldMkLst>
          <pc:docMk/>
          <pc:sldMk cId="1916979420" sldId="277"/>
        </pc:sldMkLst>
        <pc:spChg chg="mod">
          <ac:chgData name="Priscilla O'Connor" userId="d3b9681a-6783-45a0-a9cd-fbceb3f6df13" providerId="ADAL" clId="{A2BEDE99-56ED-47C6-8D87-4954E1F73E2B}" dt="2021-12-20T23:32:31.814" v="2631" actId="20577"/>
          <ac:spMkLst>
            <pc:docMk/>
            <pc:sldMk cId="1916979420" sldId="277"/>
            <ac:spMk id="2" creationId="{05D98C60-0D5F-394A-8B6D-AD7ABDA706F4}"/>
          </ac:spMkLst>
        </pc:spChg>
        <pc:spChg chg="mod">
          <ac:chgData name="Priscilla O'Connor" userId="d3b9681a-6783-45a0-a9cd-fbceb3f6df13" providerId="ADAL" clId="{A2BEDE99-56ED-47C6-8D87-4954E1F73E2B}" dt="2021-12-20T23:47:25.221" v="2821" actId="20577"/>
          <ac:spMkLst>
            <pc:docMk/>
            <pc:sldMk cId="1916979420" sldId="277"/>
            <ac:spMk id="3" creationId="{8F280075-6111-3F41-931C-51719972A848}"/>
          </ac:spMkLst>
        </pc:spChg>
        <pc:spChg chg="del mod">
          <ac:chgData name="Priscilla O'Connor" userId="d3b9681a-6783-45a0-a9cd-fbceb3f6df13" providerId="ADAL" clId="{A2BEDE99-56ED-47C6-8D87-4954E1F73E2B}" dt="2021-12-20T23:33:48.372" v="2654" actId="478"/>
          <ac:spMkLst>
            <pc:docMk/>
            <pc:sldMk cId="1916979420" sldId="277"/>
            <ac:spMk id="6" creationId="{929D12BA-6055-4BE2-8195-A2A377CDC85B}"/>
          </ac:spMkLst>
        </pc:spChg>
        <pc:picChg chg="del">
          <ac:chgData name="Priscilla O'Connor" userId="d3b9681a-6783-45a0-a9cd-fbceb3f6df13" providerId="ADAL" clId="{A2BEDE99-56ED-47C6-8D87-4954E1F73E2B}" dt="2021-12-20T23:32:43.557" v="2632" actId="478"/>
          <ac:picMkLst>
            <pc:docMk/>
            <pc:sldMk cId="1916979420" sldId="277"/>
            <ac:picMk id="5" creationId="{17892985-5FD6-420F-B3C3-5845F474BBC6}"/>
          </ac:picMkLst>
        </pc:picChg>
      </pc:sldChg>
      <pc:sldChg chg="modSp add del mod">
        <pc:chgData name="Priscilla O'Connor" userId="d3b9681a-6783-45a0-a9cd-fbceb3f6df13" providerId="ADAL" clId="{A2BEDE99-56ED-47C6-8D87-4954E1F73E2B}" dt="2021-12-21T00:40:38.327" v="3507" actId="2696"/>
        <pc:sldMkLst>
          <pc:docMk/>
          <pc:sldMk cId="1325791822" sldId="278"/>
        </pc:sldMkLst>
        <pc:spChg chg="mod">
          <ac:chgData name="Priscilla O'Connor" userId="d3b9681a-6783-45a0-a9cd-fbceb3f6df13" providerId="ADAL" clId="{A2BEDE99-56ED-47C6-8D87-4954E1F73E2B}" dt="2021-12-20T23:34:44.681" v="2683" actId="14100"/>
          <ac:spMkLst>
            <pc:docMk/>
            <pc:sldMk cId="1325791822" sldId="278"/>
            <ac:spMk id="2" creationId="{05D98C60-0D5F-394A-8B6D-AD7ABDA706F4}"/>
          </ac:spMkLst>
        </pc:spChg>
        <pc:spChg chg="mod">
          <ac:chgData name="Priscilla O'Connor" userId="d3b9681a-6783-45a0-a9cd-fbceb3f6df13" providerId="ADAL" clId="{A2BEDE99-56ED-47C6-8D87-4954E1F73E2B}" dt="2021-12-20T23:36:01.199" v="2710" actId="20577"/>
          <ac:spMkLst>
            <pc:docMk/>
            <pc:sldMk cId="1325791822" sldId="278"/>
            <ac:spMk id="3" creationId="{8F280075-6111-3F41-931C-51719972A848}"/>
          </ac:spMkLst>
        </pc:spChg>
      </pc:sldChg>
      <pc:sldChg chg="add del">
        <pc:chgData name="Priscilla O'Connor" userId="d3b9681a-6783-45a0-a9cd-fbceb3f6df13" providerId="ADAL" clId="{A2BEDE99-56ED-47C6-8D87-4954E1F73E2B}" dt="2021-12-20T23:39:09.341" v="2720" actId="2696"/>
        <pc:sldMkLst>
          <pc:docMk/>
          <pc:sldMk cId="1536185271" sldId="279"/>
        </pc:sldMkLst>
      </pc:sldChg>
      <pc:sldChg chg="addSp delSp modSp add del mod">
        <pc:chgData name="Priscilla O'Connor" userId="d3b9681a-6783-45a0-a9cd-fbceb3f6df13" providerId="ADAL" clId="{A2BEDE99-56ED-47C6-8D87-4954E1F73E2B}" dt="2021-12-21T14:15:11.505" v="5534"/>
        <pc:sldMkLst>
          <pc:docMk/>
          <pc:sldMk cId="2953905694" sldId="280"/>
        </pc:sldMkLst>
        <pc:spChg chg="add del ord">
          <ac:chgData name="Priscilla O'Connor" userId="d3b9681a-6783-45a0-a9cd-fbceb3f6df13" providerId="ADAL" clId="{A2BEDE99-56ED-47C6-8D87-4954E1F73E2B}" dt="2021-12-20T23:38:59.289" v="2719" actId="21"/>
          <ac:spMkLst>
            <pc:docMk/>
            <pc:sldMk cId="2953905694" sldId="280"/>
            <ac:spMk id="2" creationId="{6688AFCA-B50C-4D4A-B5E6-F4D7A129D662}"/>
          </ac:spMkLst>
        </pc:spChg>
        <pc:spChg chg="del mod">
          <ac:chgData name="Priscilla O'Connor" userId="d3b9681a-6783-45a0-a9cd-fbceb3f6df13" providerId="ADAL" clId="{A2BEDE99-56ED-47C6-8D87-4954E1F73E2B}" dt="2021-12-20T23:39:45.676" v="2727" actId="478"/>
          <ac:spMkLst>
            <pc:docMk/>
            <pc:sldMk cId="2953905694" sldId="280"/>
            <ac:spMk id="3" creationId="{87659B51-CC64-1540-9D3A-05E597BB1044}"/>
          </ac:spMkLst>
        </pc:spChg>
        <pc:spChg chg="add del mod">
          <ac:chgData name="Priscilla O'Connor" userId="d3b9681a-6783-45a0-a9cd-fbceb3f6df13" providerId="ADAL" clId="{A2BEDE99-56ED-47C6-8D87-4954E1F73E2B}" dt="2021-12-20T23:41:47.760" v="2763" actId="478"/>
          <ac:spMkLst>
            <pc:docMk/>
            <pc:sldMk cId="2953905694" sldId="280"/>
            <ac:spMk id="4" creationId="{5A589DBA-4B2D-4547-AF41-331D794E9FF8}"/>
          </ac:spMkLst>
        </pc:spChg>
        <pc:spChg chg="add mod">
          <ac:chgData name="Priscilla O'Connor" userId="d3b9681a-6783-45a0-a9cd-fbceb3f6df13" providerId="ADAL" clId="{A2BEDE99-56ED-47C6-8D87-4954E1F73E2B}" dt="2021-12-21T14:15:11.505" v="5534"/>
          <ac:spMkLst>
            <pc:docMk/>
            <pc:sldMk cId="2953905694" sldId="280"/>
            <ac:spMk id="5" creationId="{8F89D275-2D5A-4548-A9B6-04C2A6AA46A7}"/>
          </ac:spMkLst>
        </pc:spChg>
        <pc:spChg chg="add mod">
          <ac:chgData name="Priscilla O'Connor" userId="d3b9681a-6783-45a0-a9cd-fbceb3f6df13" providerId="ADAL" clId="{A2BEDE99-56ED-47C6-8D87-4954E1F73E2B}" dt="2021-12-20T23:41:53.550" v="2788" actId="20577"/>
          <ac:spMkLst>
            <pc:docMk/>
            <pc:sldMk cId="2953905694" sldId="280"/>
            <ac:spMk id="6" creationId="{00CCC846-5551-45EB-BDC2-1CD7172E02C0}"/>
          </ac:spMkLst>
        </pc:spChg>
      </pc:sldChg>
      <pc:sldChg chg="addSp delSp modSp add mod">
        <pc:chgData name="Priscilla O'Connor" userId="d3b9681a-6783-45a0-a9cd-fbceb3f6df13" providerId="ADAL" clId="{A2BEDE99-56ED-47C6-8D87-4954E1F73E2B}" dt="2021-12-21T18:47:22.635" v="7012" actId="113"/>
        <pc:sldMkLst>
          <pc:docMk/>
          <pc:sldMk cId="1958360797" sldId="281"/>
        </pc:sldMkLst>
        <pc:spChg chg="del">
          <ac:chgData name="Priscilla O'Connor" userId="d3b9681a-6783-45a0-a9cd-fbceb3f6df13" providerId="ADAL" clId="{A2BEDE99-56ED-47C6-8D87-4954E1F73E2B}" dt="2021-12-21T16:14:43.860" v="5655" actId="478"/>
          <ac:spMkLst>
            <pc:docMk/>
            <pc:sldMk cId="1958360797" sldId="281"/>
            <ac:spMk id="2" creationId="{05D98C60-0D5F-394A-8B6D-AD7ABDA706F4}"/>
          </ac:spMkLst>
        </pc:spChg>
        <pc:spChg chg="add del mod">
          <ac:chgData name="Priscilla O'Connor" userId="d3b9681a-6783-45a0-a9cd-fbceb3f6df13" providerId="ADAL" clId="{A2BEDE99-56ED-47C6-8D87-4954E1F73E2B}" dt="2021-12-21T16:18:48.610" v="5751" actId="478"/>
          <ac:spMkLst>
            <pc:docMk/>
            <pc:sldMk cId="1958360797" sldId="281"/>
            <ac:spMk id="5" creationId="{8E8A30C4-F63B-4C0A-95D2-94E545FF18D6}"/>
          </ac:spMkLst>
        </pc:spChg>
        <pc:spChg chg="mod">
          <ac:chgData name="Priscilla O'Connor" userId="d3b9681a-6783-45a0-a9cd-fbceb3f6df13" providerId="ADAL" clId="{A2BEDE99-56ED-47C6-8D87-4954E1F73E2B}" dt="2021-12-21T16:19:09.879" v="5755" actId="20577"/>
          <ac:spMkLst>
            <pc:docMk/>
            <pc:sldMk cId="1958360797" sldId="281"/>
            <ac:spMk id="8" creationId="{025D6845-E063-46F7-AAE2-4DC3F8ECF91B}"/>
          </ac:spMkLst>
        </pc:spChg>
        <pc:spChg chg="mod">
          <ac:chgData name="Priscilla O'Connor" userId="d3b9681a-6783-45a0-a9cd-fbceb3f6df13" providerId="ADAL" clId="{A2BEDE99-56ED-47C6-8D87-4954E1F73E2B}" dt="2021-12-21T18:47:22.635" v="7012" actId="113"/>
          <ac:spMkLst>
            <pc:docMk/>
            <pc:sldMk cId="1958360797" sldId="281"/>
            <ac:spMk id="9" creationId="{868CAC7A-5F5D-4203-998F-9373432CBD58}"/>
          </ac:spMkLst>
        </pc:spChg>
      </pc:sldChg>
      <pc:sldChg chg="addSp delSp modSp add mod">
        <pc:chgData name="Priscilla O'Connor" userId="d3b9681a-6783-45a0-a9cd-fbceb3f6df13" providerId="ADAL" clId="{A2BEDE99-56ED-47C6-8D87-4954E1F73E2B}" dt="2021-12-21T16:21:27.560" v="5827" actId="20577"/>
        <pc:sldMkLst>
          <pc:docMk/>
          <pc:sldMk cId="1141652934" sldId="282"/>
        </pc:sldMkLst>
        <pc:spChg chg="mod">
          <ac:chgData name="Priscilla O'Connor" userId="d3b9681a-6783-45a0-a9cd-fbceb3f6df13" providerId="ADAL" clId="{A2BEDE99-56ED-47C6-8D87-4954E1F73E2B}" dt="2021-12-21T16:21:27.560" v="5827" actId="20577"/>
          <ac:spMkLst>
            <pc:docMk/>
            <pc:sldMk cId="1141652934" sldId="282"/>
            <ac:spMk id="2" creationId="{05D98C60-0D5F-394A-8B6D-AD7ABDA706F4}"/>
          </ac:spMkLst>
        </pc:spChg>
        <pc:spChg chg="add mod">
          <ac:chgData name="Priscilla O'Connor" userId="d3b9681a-6783-45a0-a9cd-fbceb3f6df13" providerId="ADAL" clId="{A2BEDE99-56ED-47C6-8D87-4954E1F73E2B}" dt="2021-12-21T13:47:53.857" v="4968" actId="1076"/>
          <ac:spMkLst>
            <pc:docMk/>
            <pc:sldMk cId="1141652934" sldId="282"/>
            <ac:spMk id="7" creationId="{F1EEAD31-C5F2-4419-8DC2-1E1BDC290057}"/>
          </ac:spMkLst>
        </pc:spChg>
        <pc:spChg chg="del">
          <ac:chgData name="Priscilla O'Connor" userId="d3b9681a-6783-45a0-a9cd-fbceb3f6df13" providerId="ADAL" clId="{A2BEDE99-56ED-47C6-8D87-4954E1F73E2B}" dt="2021-12-21T13:21:41.356" v="4665" actId="478"/>
          <ac:spMkLst>
            <pc:docMk/>
            <pc:sldMk cId="1141652934" sldId="282"/>
            <ac:spMk id="8" creationId="{025D6845-E063-46F7-AAE2-4DC3F8ECF91B}"/>
          </ac:spMkLst>
        </pc:spChg>
        <pc:spChg chg="add del mod">
          <ac:chgData name="Priscilla O'Connor" userId="d3b9681a-6783-45a0-a9cd-fbceb3f6df13" providerId="ADAL" clId="{A2BEDE99-56ED-47C6-8D87-4954E1F73E2B}" dt="2021-12-21T16:21:16.694" v="5804" actId="478"/>
          <ac:spMkLst>
            <pc:docMk/>
            <pc:sldMk cId="1141652934" sldId="282"/>
            <ac:spMk id="8" creationId="{CFF1D660-AE25-46B4-95E0-AFCAD6105CD3}"/>
          </ac:spMkLst>
        </pc:spChg>
        <pc:spChg chg="mod">
          <ac:chgData name="Priscilla O'Connor" userId="d3b9681a-6783-45a0-a9cd-fbceb3f6df13" providerId="ADAL" clId="{A2BEDE99-56ED-47C6-8D87-4954E1F73E2B}" dt="2021-12-21T16:21:21.185" v="5805" actId="1076"/>
          <ac:spMkLst>
            <pc:docMk/>
            <pc:sldMk cId="1141652934" sldId="282"/>
            <ac:spMk id="9" creationId="{868CAC7A-5F5D-4203-998F-9373432CBD58}"/>
          </ac:spMkLst>
        </pc:spChg>
        <pc:spChg chg="add del mod">
          <ac:chgData name="Priscilla O'Connor" userId="d3b9681a-6783-45a0-a9cd-fbceb3f6df13" providerId="ADAL" clId="{A2BEDE99-56ED-47C6-8D87-4954E1F73E2B}" dt="2021-12-21T13:36:16.238" v="4685"/>
          <ac:spMkLst>
            <pc:docMk/>
            <pc:sldMk cId="1141652934" sldId="282"/>
            <ac:spMk id="10" creationId="{3DFCAB23-BF66-4074-BB9C-B14F62A62804}"/>
          </ac:spMkLst>
        </pc:spChg>
        <pc:picChg chg="add mod">
          <ac:chgData name="Priscilla O'Connor" userId="d3b9681a-6783-45a0-a9cd-fbceb3f6df13" providerId="ADAL" clId="{A2BEDE99-56ED-47C6-8D87-4954E1F73E2B}" dt="2021-12-21T13:42:14.096" v="4937" actId="1076"/>
          <ac:picMkLst>
            <pc:docMk/>
            <pc:sldMk cId="1141652934" sldId="282"/>
            <ac:picMk id="4" creationId="{AB2618A5-9027-4342-AA3A-F17B2C403709}"/>
          </ac:picMkLst>
        </pc:picChg>
      </pc:sldChg>
      <pc:sldChg chg="addSp delSp modSp add mod">
        <pc:chgData name="Priscilla O'Connor" userId="d3b9681a-6783-45a0-a9cd-fbceb3f6df13" providerId="ADAL" clId="{A2BEDE99-56ED-47C6-8D87-4954E1F73E2B}" dt="2021-12-21T18:48:06.105" v="7015" actId="113"/>
        <pc:sldMkLst>
          <pc:docMk/>
          <pc:sldMk cId="540213702" sldId="283"/>
        </pc:sldMkLst>
        <pc:spChg chg="mod">
          <ac:chgData name="Priscilla O'Connor" userId="d3b9681a-6783-45a0-a9cd-fbceb3f6df13" providerId="ADAL" clId="{A2BEDE99-56ED-47C6-8D87-4954E1F73E2B}" dt="2021-12-21T16:20:19.179" v="5793" actId="6549"/>
          <ac:spMkLst>
            <pc:docMk/>
            <pc:sldMk cId="540213702" sldId="283"/>
            <ac:spMk id="2" creationId="{05D98C60-0D5F-394A-8B6D-AD7ABDA706F4}"/>
          </ac:spMkLst>
        </pc:spChg>
        <pc:spChg chg="add mod">
          <ac:chgData name="Priscilla O'Connor" userId="d3b9681a-6783-45a0-a9cd-fbceb3f6df13" providerId="ADAL" clId="{A2BEDE99-56ED-47C6-8D87-4954E1F73E2B}" dt="2021-12-21T18:48:06.105" v="7015" actId="113"/>
          <ac:spMkLst>
            <pc:docMk/>
            <pc:sldMk cId="540213702" sldId="283"/>
            <ac:spMk id="6" creationId="{F5184F91-631D-422D-B2B8-AA50E8DEA159}"/>
          </ac:spMkLst>
        </pc:spChg>
        <pc:spChg chg="del mod">
          <ac:chgData name="Priscilla O'Connor" userId="d3b9681a-6783-45a0-a9cd-fbceb3f6df13" providerId="ADAL" clId="{A2BEDE99-56ED-47C6-8D87-4954E1F73E2B}" dt="2021-12-21T13:52:57.432" v="5051" actId="478"/>
          <ac:spMkLst>
            <pc:docMk/>
            <pc:sldMk cId="540213702" sldId="283"/>
            <ac:spMk id="7" creationId="{F1EEAD31-C5F2-4419-8DC2-1E1BDC290057}"/>
          </ac:spMkLst>
        </pc:spChg>
        <pc:spChg chg="del">
          <ac:chgData name="Priscilla O'Connor" userId="d3b9681a-6783-45a0-a9cd-fbceb3f6df13" providerId="ADAL" clId="{A2BEDE99-56ED-47C6-8D87-4954E1F73E2B}" dt="2021-12-21T13:51:37.975" v="5023" actId="478"/>
          <ac:spMkLst>
            <pc:docMk/>
            <pc:sldMk cId="540213702" sldId="283"/>
            <ac:spMk id="9" creationId="{868CAC7A-5F5D-4203-998F-9373432CBD58}"/>
          </ac:spMkLst>
        </pc:spChg>
        <pc:picChg chg="del">
          <ac:chgData name="Priscilla O'Connor" userId="d3b9681a-6783-45a0-a9cd-fbceb3f6df13" providerId="ADAL" clId="{A2BEDE99-56ED-47C6-8D87-4954E1F73E2B}" dt="2021-12-21T13:50:30.145" v="4983" actId="478"/>
          <ac:picMkLst>
            <pc:docMk/>
            <pc:sldMk cId="540213702" sldId="283"/>
            <ac:picMk id="4" creationId="{AB2618A5-9027-4342-AA3A-F17B2C403709}"/>
          </ac:picMkLst>
        </pc:picChg>
      </pc:sldChg>
      <pc:sldChg chg="modSp add mod">
        <pc:chgData name="Priscilla O'Connor" userId="d3b9681a-6783-45a0-a9cd-fbceb3f6df13" providerId="ADAL" clId="{A2BEDE99-56ED-47C6-8D87-4954E1F73E2B}" dt="2021-12-21T13:59:06.562" v="5138" actId="6549"/>
        <pc:sldMkLst>
          <pc:docMk/>
          <pc:sldMk cId="121206113" sldId="284"/>
        </pc:sldMkLst>
        <pc:spChg chg="mod">
          <ac:chgData name="Priscilla O'Connor" userId="d3b9681a-6783-45a0-a9cd-fbceb3f6df13" providerId="ADAL" clId="{A2BEDE99-56ED-47C6-8D87-4954E1F73E2B}" dt="2021-12-21T13:54:05.753" v="5078" actId="20577"/>
          <ac:spMkLst>
            <pc:docMk/>
            <pc:sldMk cId="121206113" sldId="284"/>
            <ac:spMk id="2" creationId="{05D98C60-0D5F-394A-8B6D-AD7ABDA706F4}"/>
          </ac:spMkLst>
        </pc:spChg>
        <pc:spChg chg="mod">
          <ac:chgData name="Priscilla O'Connor" userId="d3b9681a-6783-45a0-a9cd-fbceb3f6df13" providerId="ADAL" clId="{A2BEDE99-56ED-47C6-8D87-4954E1F73E2B}" dt="2021-12-21T13:59:06.562" v="5138" actId="6549"/>
          <ac:spMkLst>
            <pc:docMk/>
            <pc:sldMk cId="121206113" sldId="284"/>
            <ac:spMk id="6" creationId="{F5184F91-631D-422D-B2B8-AA50E8DEA159}"/>
          </ac:spMkLst>
        </pc:spChg>
      </pc:sldChg>
      <pc:sldChg chg="addSp delSp modSp add mod">
        <pc:chgData name="Priscilla O'Connor" userId="d3b9681a-6783-45a0-a9cd-fbceb3f6df13" providerId="ADAL" clId="{A2BEDE99-56ED-47C6-8D87-4954E1F73E2B}" dt="2021-12-21T16:27:37.511" v="5870" actId="14100"/>
        <pc:sldMkLst>
          <pc:docMk/>
          <pc:sldMk cId="3371479492" sldId="285"/>
        </pc:sldMkLst>
        <pc:spChg chg="mod">
          <ac:chgData name="Priscilla O'Connor" userId="d3b9681a-6783-45a0-a9cd-fbceb3f6df13" providerId="ADAL" clId="{A2BEDE99-56ED-47C6-8D87-4954E1F73E2B}" dt="2021-12-21T16:22:00.820" v="5841" actId="20577"/>
          <ac:spMkLst>
            <pc:docMk/>
            <pc:sldMk cId="3371479492" sldId="285"/>
            <ac:spMk id="2" creationId="{05D98C60-0D5F-394A-8B6D-AD7ABDA706F4}"/>
          </ac:spMkLst>
        </pc:spChg>
        <pc:spChg chg="add del mod">
          <ac:chgData name="Priscilla O'Connor" userId="d3b9681a-6783-45a0-a9cd-fbceb3f6df13" providerId="ADAL" clId="{A2BEDE99-56ED-47C6-8D87-4954E1F73E2B}" dt="2021-12-21T16:26:46.202" v="5864" actId="14100"/>
          <ac:spMkLst>
            <pc:docMk/>
            <pc:sldMk cId="3371479492" sldId="285"/>
            <ac:spMk id="6" creationId="{F5184F91-631D-422D-B2B8-AA50E8DEA159}"/>
          </ac:spMkLst>
        </pc:spChg>
        <pc:picChg chg="add mod">
          <ac:chgData name="Priscilla O'Connor" userId="d3b9681a-6783-45a0-a9cd-fbceb3f6df13" providerId="ADAL" clId="{A2BEDE99-56ED-47C6-8D87-4954E1F73E2B}" dt="2021-12-21T16:27:37.511" v="5870" actId="14100"/>
          <ac:picMkLst>
            <pc:docMk/>
            <pc:sldMk cId="3371479492" sldId="285"/>
            <ac:picMk id="4" creationId="{59BEC096-FEC5-46EF-A6F6-9589EB10F71B}"/>
          </ac:picMkLst>
        </pc:picChg>
      </pc:sldChg>
      <pc:sldChg chg="addSp delSp modSp add mod ord setBg setClrOvrMap chgLayout">
        <pc:chgData name="Priscilla O'Connor" userId="d3b9681a-6783-45a0-a9cd-fbceb3f6df13" providerId="ADAL" clId="{A2BEDE99-56ED-47C6-8D87-4954E1F73E2B}" dt="2021-12-21T17:13:13.393" v="6190" actId="1037"/>
        <pc:sldMkLst>
          <pc:docMk/>
          <pc:sldMk cId="3426634620" sldId="286"/>
        </pc:sldMkLst>
        <pc:spChg chg="mod">
          <ac:chgData name="Priscilla O'Connor" userId="d3b9681a-6783-45a0-a9cd-fbceb3f6df13" providerId="ADAL" clId="{A2BEDE99-56ED-47C6-8D87-4954E1F73E2B}" dt="2021-12-21T16:32:47.510" v="5877" actId="26606"/>
          <ac:spMkLst>
            <pc:docMk/>
            <pc:sldMk cId="3426634620" sldId="286"/>
            <ac:spMk id="2" creationId="{05D98C60-0D5F-394A-8B6D-AD7ABDA706F4}"/>
          </ac:spMkLst>
        </pc:spChg>
        <pc:spChg chg="del mod">
          <ac:chgData name="Priscilla O'Connor" userId="d3b9681a-6783-45a0-a9cd-fbceb3f6df13" providerId="ADAL" clId="{A2BEDE99-56ED-47C6-8D87-4954E1F73E2B}" dt="2021-12-21T14:04:32.196" v="5220" actId="478"/>
          <ac:spMkLst>
            <pc:docMk/>
            <pc:sldMk cId="3426634620" sldId="286"/>
            <ac:spMk id="7" creationId="{F1EEAD31-C5F2-4419-8DC2-1E1BDC290057}"/>
          </ac:spMkLst>
        </pc:spChg>
        <pc:spChg chg="mod ord">
          <ac:chgData name="Priscilla O'Connor" userId="d3b9681a-6783-45a0-a9cd-fbceb3f6df13" providerId="ADAL" clId="{A2BEDE99-56ED-47C6-8D87-4954E1F73E2B}" dt="2021-12-21T16:33:36.731" v="5892" actId="113"/>
          <ac:spMkLst>
            <pc:docMk/>
            <pc:sldMk cId="3426634620" sldId="286"/>
            <ac:spMk id="9" creationId="{868CAC7A-5F5D-4203-998F-9373432CBD58}"/>
          </ac:spMkLst>
        </pc:spChg>
        <pc:spChg chg="add del">
          <ac:chgData name="Priscilla O'Connor" userId="d3b9681a-6783-45a0-a9cd-fbceb3f6df13" providerId="ADAL" clId="{A2BEDE99-56ED-47C6-8D87-4954E1F73E2B}" dt="2021-12-21T16:32:47.510" v="5877" actId="26606"/>
          <ac:spMkLst>
            <pc:docMk/>
            <pc:sldMk cId="3426634620" sldId="286"/>
            <ac:spMk id="14" creationId="{CF62D2A7-8207-488C-9F46-316BA81A16C8}"/>
          </ac:spMkLst>
        </pc:spChg>
        <pc:picChg chg="del">
          <ac:chgData name="Priscilla O'Connor" userId="d3b9681a-6783-45a0-a9cd-fbceb3f6df13" providerId="ADAL" clId="{A2BEDE99-56ED-47C6-8D87-4954E1F73E2B}" dt="2021-12-21T14:02:32.252" v="5202" actId="478"/>
          <ac:picMkLst>
            <pc:docMk/>
            <pc:sldMk cId="3426634620" sldId="286"/>
            <ac:picMk id="4" creationId="{AB2618A5-9027-4342-AA3A-F17B2C403709}"/>
          </ac:picMkLst>
        </pc:picChg>
        <pc:picChg chg="add del mod">
          <ac:chgData name="Priscilla O'Connor" userId="d3b9681a-6783-45a0-a9cd-fbceb3f6df13" providerId="ADAL" clId="{A2BEDE99-56ED-47C6-8D87-4954E1F73E2B}" dt="2021-12-21T17:12:31.629" v="6167" actId="478"/>
          <ac:picMkLst>
            <pc:docMk/>
            <pc:sldMk cId="3426634620" sldId="286"/>
            <ac:picMk id="4" creationId="{E2579CC4-E30C-4388-BB2F-C19EC38CB64F}"/>
          </ac:picMkLst>
        </pc:picChg>
        <pc:picChg chg="add mod">
          <ac:chgData name="Priscilla O'Connor" userId="d3b9681a-6783-45a0-a9cd-fbceb3f6df13" providerId="ADAL" clId="{A2BEDE99-56ED-47C6-8D87-4954E1F73E2B}" dt="2021-12-21T17:13:13.393" v="6190" actId="1037"/>
          <ac:picMkLst>
            <pc:docMk/>
            <pc:sldMk cId="3426634620" sldId="286"/>
            <ac:picMk id="6" creationId="{0F0EB884-58C8-458E-A16D-3D04161F9696}"/>
          </ac:picMkLst>
        </pc:picChg>
      </pc:sldChg>
      <pc:sldChg chg="addSp delSp modSp add mod">
        <pc:chgData name="Priscilla O'Connor" userId="d3b9681a-6783-45a0-a9cd-fbceb3f6df13" providerId="ADAL" clId="{A2BEDE99-56ED-47C6-8D87-4954E1F73E2B}" dt="2021-12-21T17:46:08.053" v="6419" actId="207"/>
        <pc:sldMkLst>
          <pc:docMk/>
          <pc:sldMk cId="2753695625" sldId="287"/>
        </pc:sldMkLst>
        <pc:spChg chg="mod">
          <ac:chgData name="Priscilla O'Connor" userId="d3b9681a-6783-45a0-a9cd-fbceb3f6df13" providerId="ADAL" clId="{A2BEDE99-56ED-47C6-8D87-4954E1F73E2B}" dt="2021-12-21T17:46:08.053" v="6419" actId="207"/>
          <ac:spMkLst>
            <pc:docMk/>
            <pc:sldMk cId="2753695625" sldId="287"/>
            <ac:spMk id="2" creationId="{05D98C60-0D5F-394A-8B6D-AD7ABDA706F4}"/>
          </ac:spMkLst>
        </pc:spChg>
        <pc:spChg chg="add del mod">
          <ac:chgData name="Priscilla O'Connor" userId="d3b9681a-6783-45a0-a9cd-fbceb3f6df13" providerId="ADAL" clId="{A2BEDE99-56ED-47C6-8D87-4954E1F73E2B}" dt="2021-12-21T17:39:38.761" v="6338" actId="478"/>
          <ac:spMkLst>
            <pc:docMk/>
            <pc:sldMk cId="2753695625" sldId="287"/>
            <ac:spMk id="3" creationId="{9F782500-1AF8-4054-BCB8-6D258D946B05}"/>
          </ac:spMkLst>
        </pc:spChg>
        <pc:spChg chg="add del mod">
          <ac:chgData name="Priscilla O'Connor" userId="d3b9681a-6783-45a0-a9cd-fbceb3f6df13" providerId="ADAL" clId="{A2BEDE99-56ED-47C6-8D87-4954E1F73E2B}" dt="2021-12-21T17:39:42.134" v="6339" actId="478"/>
          <ac:spMkLst>
            <pc:docMk/>
            <pc:sldMk cId="2753695625" sldId="287"/>
            <ac:spMk id="4" creationId="{BCC6F494-FF5F-4215-81CC-0F353FF2E901}"/>
          </ac:spMkLst>
        </pc:spChg>
        <pc:spChg chg="add del mod">
          <ac:chgData name="Priscilla O'Connor" userId="d3b9681a-6783-45a0-a9cd-fbceb3f6df13" providerId="ADAL" clId="{A2BEDE99-56ED-47C6-8D87-4954E1F73E2B}" dt="2021-12-21T17:43:37.967" v="6393" actId="478"/>
          <ac:spMkLst>
            <pc:docMk/>
            <pc:sldMk cId="2753695625" sldId="287"/>
            <ac:spMk id="5" creationId="{A46B30E5-B152-455A-B2D8-D5045151AA3E}"/>
          </ac:spMkLst>
        </pc:spChg>
        <pc:spChg chg="add mod">
          <ac:chgData name="Priscilla O'Connor" userId="d3b9681a-6783-45a0-a9cd-fbceb3f6df13" providerId="ADAL" clId="{A2BEDE99-56ED-47C6-8D87-4954E1F73E2B}" dt="2021-12-21T17:43:50.250" v="6394" actId="1076"/>
          <ac:spMkLst>
            <pc:docMk/>
            <pc:sldMk cId="2753695625" sldId="287"/>
            <ac:spMk id="6" creationId="{8B651046-E0ED-488B-B195-5819D3955DE1}"/>
          </ac:spMkLst>
        </pc:spChg>
        <pc:spChg chg="del mod">
          <ac:chgData name="Priscilla O'Connor" userId="d3b9681a-6783-45a0-a9cd-fbceb3f6df13" providerId="ADAL" clId="{A2BEDE99-56ED-47C6-8D87-4954E1F73E2B}" dt="2021-12-21T17:26:56.908" v="6231" actId="478"/>
          <ac:spMkLst>
            <pc:docMk/>
            <pc:sldMk cId="2753695625" sldId="287"/>
            <ac:spMk id="9" creationId="{868CAC7A-5F5D-4203-998F-9373432CBD58}"/>
          </ac:spMkLst>
        </pc:spChg>
        <pc:picChg chg="add del mod ord">
          <ac:chgData name="Priscilla O'Connor" userId="d3b9681a-6783-45a0-a9cd-fbceb3f6df13" providerId="ADAL" clId="{A2BEDE99-56ED-47C6-8D87-4954E1F73E2B}" dt="2021-12-21T17:28:26.864" v="6236" actId="478"/>
          <ac:picMkLst>
            <pc:docMk/>
            <pc:sldMk cId="2753695625" sldId="287"/>
            <ac:picMk id="4" creationId="{5DA55613-78C0-4E49-8029-46E1294A44AA}"/>
          </ac:picMkLst>
        </pc:picChg>
        <pc:picChg chg="add del mod">
          <ac:chgData name="Priscilla O'Connor" userId="d3b9681a-6783-45a0-a9cd-fbceb3f6df13" providerId="ADAL" clId="{A2BEDE99-56ED-47C6-8D87-4954E1F73E2B}" dt="2021-12-21T17:33:01.069" v="6242" actId="478"/>
          <ac:picMkLst>
            <pc:docMk/>
            <pc:sldMk cId="2753695625" sldId="287"/>
            <ac:picMk id="6" creationId="{E13E4034-F7EF-437C-8DE8-75D7E6B941C0}"/>
          </ac:picMkLst>
        </pc:picChg>
        <pc:picChg chg="add mod ord">
          <ac:chgData name="Priscilla O'Connor" userId="d3b9681a-6783-45a0-a9cd-fbceb3f6df13" providerId="ADAL" clId="{A2BEDE99-56ED-47C6-8D87-4954E1F73E2B}" dt="2021-12-21T17:41:23.864" v="6353" actId="14100"/>
          <ac:picMkLst>
            <pc:docMk/>
            <pc:sldMk cId="2753695625" sldId="287"/>
            <ac:picMk id="8" creationId="{71EFC5CA-44E7-4A0F-8F26-16BB001EF4A2}"/>
          </ac:picMkLst>
        </pc:picChg>
      </pc:sldChg>
      <pc:sldChg chg="addSp delSp modSp add mod">
        <pc:chgData name="Priscilla O'Connor" userId="d3b9681a-6783-45a0-a9cd-fbceb3f6df13" providerId="ADAL" clId="{A2BEDE99-56ED-47C6-8D87-4954E1F73E2B}" dt="2021-12-21T14:20:35.374" v="5619" actId="6549"/>
        <pc:sldMkLst>
          <pc:docMk/>
          <pc:sldMk cId="13604380" sldId="288"/>
        </pc:sldMkLst>
        <pc:spChg chg="mod">
          <ac:chgData name="Priscilla O'Connor" userId="d3b9681a-6783-45a0-a9cd-fbceb3f6df13" providerId="ADAL" clId="{A2BEDE99-56ED-47C6-8D87-4954E1F73E2B}" dt="2021-12-21T14:18:31.629" v="5572" actId="6549"/>
          <ac:spMkLst>
            <pc:docMk/>
            <pc:sldMk cId="13604380" sldId="288"/>
            <ac:spMk id="2" creationId="{05D98C60-0D5F-394A-8B6D-AD7ABDA706F4}"/>
          </ac:spMkLst>
        </pc:spChg>
        <pc:spChg chg="add del">
          <ac:chgData name="Priscilla O'Connor" userId="d3b9681a-6783-45a0-a9cd-fbceb3f6df13" providerId="ADAL" clId="{A2BEDE99-56ED-47C6-8D87-4954E1F73E2B}" dt="2021-12-21T14:07:05.572" v="5279" actId="22"/>
          <ac:spMkLst>
            <pc:docMk/>
            <pc:sldMk cId="13604380" sldId="288"/>
            <ac:spMk id="5" creationId="{310E891D-E39B-4490-B802-963BA2A4CCB9}"/>
          </ac:spMkLst>
        </pc:spChg>
        <pc:spChg chg="add mod">
          <ac:chgData name="Priscilla O'Connor" userId="d3b9681a-6783-45a0-a9cd-fbceb3f6df13" providerId="ADAL" clId="{A2BEDE99-56ED-47C6-8D87-4954E1F73E2B}" dt="2021-12-21T14:20:35.374" v="5619" actId="6549"/>
          <ac:spMkLst>
            <pc:docMk/>
            <pc:sldMk cId="13604380" sldId="288"/>
            <ac:spMk id="6" creationId="{3A2E8BAA-7610-4C3D-9A5F-D55B2D816D59}"/>
          </ac:spMkLst>
        </pc:spChg>
        <pc:spChg chg="del">
          <ac:chgData name="Priscilla O'Connor" userId="d3b9681a-6783-45a0-a9cd-fbceb3f6df13" providerId="ADAL" clId="{A2BEDE99-56ED-47C6-8D87-4954E1F73E2B}" dt="2021-12-21T14:07:01.757" v="5277" actId="478"/>
          <ac:spMkLst>
            <pc:docMk/>
            <pc:sldMk cId="13604380" sldId="288"/>
            <ac:spMk id="9" creationId="{868CAC7A-5F5D-4203-998F-9373432CBD58}"/>
          </ac:spMkLst>
        </pc:spChg>
      </pc:sldChg>
      <pc:sldChg chg="addSp delSp modSp add mod setBg modClrScheme chgLayout">
        <pc:chgData name="Priscilla O'Connor" userId="d3b9681a-6783-45a0-a9cd-fbceb3f6df13" providerId="ADAL" clId="{A2BEDE99-56ED-47C6-8D87-4954E1F73E2B}" dt="2021-12-21T18:27:33.840" v="6921" actId="20577"/>
        <pc:sldMkLst>
          <pc:docMk/>
          <pc:sldMk cId="3560302272" sldId="289"/>
        </pc:sldMkLst>
        <pc:spChg chg="mod">
          <ac:chgData name="Priscilla O'Connor" userId="d3b9681a-6783-45a0-a9cd-fbceb3f6df13" providerId="ADAL" clId="{A2BEDE99-56ED-47C6-8D87-4954E1F73E2B}" dt="2021-12-21T18:13:10.916" v="6449" actId="14100"/>
          <ac:spMkLst>
            <pc:docMk/>
            <pc:sldMk cId="3560302272" sldId="289"/>
            <ac:spMk id="2" creationId="{05D98C60-0D5F-394A-8B6D-AD7ABDA706F4}"/>
          </ac:spMkLst>
        </pc:spChg>
        <pc:spChg chg="mod ord">
          <ac:chgData name="Priscilla O'Connor" userId="d3b9681a-6783-45a0-a9cd-fbceb3f6df13" providerId="ADAL" clId="{A2BEDE99-56ED-47C6-8D87-4954E1F73E2B}" dt="2021-12-21T18:27:33.840" v="6921" actId="20577"/>
          <ac:spMkLst>
            <pc:docMk/>
            <pc:sldMk cId="3560302272" sldId="289"/>
            <ac:spMk id="6" creationId="{3A2E8BAA-7610-4C3D-9A5F-D55B2D816D59}"/>
          </ac:spMkLst>
        </pc:spChg>
        <pc:spChg chg="add del">
          <ac:chgData name="Priscilla O'Connor" userId="d3b9681a-6783-45a0-a9cd-fbceb3f6df13" providerId="ADAL" clId="{A2BEDE99-56ED-47C6-8D87-4954E1F73E2B}" dt="2021-12-21T18:11:02.546" v="6431" actId="26606"/>
          <ac:spMkLst>
            <pc:docMk/>
            <pc:sldMk cId="3560302272" sldId="289"/>
            <ac:spMk id="13" creationId="{3EBE8569-6AEC-4B8C-8D53-2DE337CDBA65}"/>
          </ac:spMkLst>
        </pc:spChg>
        <pc:spChg chg="add del">
          <ac:chgData name="Priscilla O'Connor" userId="d3b9681a-6783-45a0-a9cd-fbceb3f6df13" providerId="ADAL" clId="{A2BEDE99-56ED-47C6-8D87-4954E1F73E2B}" dt="2021-12-21T18:11:02.546" v="6431" actId="26606"/>
          <ac:spMkLst>
            <pc:docMk/>
            <pc:sldMk cId="3560302272" sldId="289"/>
            <ac:spMk id="14" creationId="{8FC9BE17-9A7B-462D-AE50-3D8777387304}"/>
          </ac:spMkLst>
        </pc:spChg>
        <pc:spChg chg="add del">
          <ac:chgData name="Priscilla O'Connor" userId="d3b9681a-6783-45a0-a9cd-fbceb3f6df13" providerId="ADAL" clId="{A2BEDE99-56ED-47C6-8D87-4954E1F73E2B}" dt="2021-12-21T18:11:02.546" v="6431" actId="26606"/>
          <ac:spMkLst>
            <pc:docMk/>
            <pc:sldMk cId="3560302272" sldId="289"/>
            <ac:spMk id="15" creationId="{55D4142C-5077-457F-A6AD-3FECFDB39685}"/>
          </ac:spMkLst>
        </pc:spChg>
        <pc:spChg chg="add del">
          <ac:chgData name="Priscilla O'Connor" userId="d3b9681a-6783-45a0-a9cd-fbceb3f6df13" providerId="ADAL" clId="{A2BEDE99-56ED-47C6-8D87-4954E1F73E2B}" dt="2021-12-21T18:11:02.546" v="6431" actId="26606"/>
          <ac:spMkLst>
            <pc:docMk/>
            <pc:sldMk cId="3560302272" sldId="289"/>
            <ac:spMk id="17" creationId="{7A5F0580-5EE9-419F-96EE-B6529EF6E7D0}"/>
          </ac:spMkLst>
        </pc:spChg>
        <pc:spChg chg="add del">
          <ac:chgData name="Priscilla O'Connor" userId="d3b9681a-6783-45a0-a9cd-fbceb3f6df13" providerId="ADAL" clId="{A2BEDE99-56ED-47C6-8D87-4954E1F73E2B}" dt="2021-12-21T18:11:07.751" v="6433" actId="26606"/>
          <ac:spMkLst>
            <pc:docMk/>
            <pc:sldMk cId="3560302272" sldId="289"/>
            <ac:spMk id="19" creationId="{F13C74B1-5B17-4795-BED0-7140497B445A}"/>
          </ac:spMkLst>
        </pc:spChg>
        <pc:spChg chg="add del">
          <ac:chgData name="Priscilla O'Connor" userId="d3b9681a-6783-45a0-a9cd-fbceb3f6df13" providerId="ADAL" clId="{A2BEDE99-56ED-47C6-8D87-4954E1F73E2B}" dt="2021-12-21T18:11:07.751" v="6433" actId="26606"/>
          <ac:spMkLst>
            <pc:docMk/>
            <pc:sldMk cId="3560302272" sldId="289"/>
            <ac:spMk id="20" creationId="{D4974D33-8DC5-464E-8C6D-BE58F0669C17}"/>
          </ac:spMkLst>
        </pc:spChg>
        <pc:spChg chg="add del">
          <ac:chgData name="Priscilla O'Connor" userId="d3b9681a-6783-45a0-a9cd-fbceb3f6df13" providerId="ADAL" clId="{A2BEDE99-56ED-47C6-8D87-4954E1F73E2B}" dt="2021-12-21T18:11:11.202" v="6435" actId="26606"/>
          <ac:spMkLst>
            <pc:docMk/>
            <pc:sldMk cId="3560302272" sldId="289"/>
            <ac:spMk id="22" creationId="{79BB35BC-D5C2-4C8B-A22A-A71E6191913B}"/>
          </ac:spMkLst>
        </pc:spChg>
        <pc:spChg chg="add del">
          <ac:chgData name="Priscilla O'Connor" userId="d3b9681a-6783-45a0-a9cd-fbceb3f6df13" providerId="ADAL" clId="{A2BEDE99-56ED-47C6-8D87-4954E1F73E2B}" dt="2021-12-21T18:11:15.907" v="6437" actId="26606"/>
          <ac:spMkLst>
            <pc:docMk/>
            <pc:sldMk cId="3560302272" sldId="289"/>
            <ac:spMk id="38" creationId="{A81E7530-396C-45F0-92F4-A885648D1631}"/>
          </ac:spMkLst>
        </pc:spChg>
        <pc:spChg chg="add del">
          <ac:chgData name="Priscilla O'Connor" userId="d3b9681a-6783-45a0-a9cd-fbceb3f6df13" providerId="ADAL" clId="{A2BEDE99-56ED-47C6-8D87-4954E1F73E2B}" dt="2021-12-21T18:11:15.907" v="6437" actId="26606"/>
          <ac:spMkLst>
            <pc:docMk/>
            <pc:sldMk cId="3560302272" sldId="289"/>
            <ac:spMk id="39" creationId="{D9F5512A-48E1-4C07-B75E-3CCC517B6804}"/>
          </ac:spMkLst>
        </pc:spChg>
        <pc:spChg chg="add del">
          <ac:chgData name="Priscilla O'Connor" userId="d3b9681a-6783-45a0-a9cd-fbceb3f6df13" providerId="ADAL" clId="{A2BEDE99-56ED-47C6-8D87-4954E1F73E2B}" dt="2021-12-21T18:11:15.907" v="6437" actId="26606"/>
          <ac:spMkLst>
            <pc:docMk/>
            <pc:sldMk cId="3560302272" sldId="289"/>
            <ac:spMk id="40" creationId="{7316481C-0A49-4796-812B-0D64F063B720}"/>
          </ac:spMkLst>
        </pc:spChg>
        <pc:spChg chg="add del">
          <ac:chgData name="Priscilla O'Connor" userId="d3b9681a-6783-45a0-a9cd-fbceb3f6df13" providerId="ADAL" clId="{A2BEDE99-56ED-47C6-8D87-4954E1F73E2B}" dt="2021-12-21T18:11:15.907" v="6437" actId="26606"/>
          <ac:spMkLst>
            <pc:docMk/>
            <pc:sldMk cId="3560302272" sldId="289"/>
            <ac:spMk id="41" creationId="{A5271697-90F1-4A23-8EF2-0179F2EAFACB}"/>
          </ac:spMkLst>
        </pc:spChg>
        <pc:spChg chg="add mod">
          <ac:chgData name="Priscilla O'Connor" userId="d3b9681a-6783-45a0-a9cd-fbceb3f6df13" providerId="ADAL" clId="{A2BEDE99-56ED-47C6-8D87-4954E1F73E2B}" dt="2021-12-21T18:27:00.079" v="6920" actId="1076"/>
          <ac:spMkLst>
            <pc:docMk/>
            <pc:sldMk cId="3560302272" sldId="289"/>
            <ac:spMk id="46" creationId="{13851B91-7041-4EC4-B837-517D9131C623}"/>
          </ac:spMkLst>
        </pc:spChg>
        <pc:spChg chg="add del">
          <ac:chgData name="Priscilla O'Connor" userId="d3b9681a-6783-45a0-a9cd-fbceb3f6df13" providerId="ADAL" clId="{A2BEDE99-56ED-47C6-8D87-4954E1F73E2B}" dt="2021-12-21T18:11:21.777" v="6439" actId="26606"/>
          <ac:spMkLst>
            <pc:docMk/>
            <pc:sldMk cId="3560302272" sldId="289"/>
            <ac:spMk id="47" creationId="{D009D6D5-DAC2-4A8B-A17A-E206B9012D09}"/>
          </ac:spMkLst>
        </pc:spChg>
        <pc:grpChg chg="add del">
          <ac:chgData name="Priscilla O'Connor" userId="d3b9681a-6783-45a0-a9cd-fbceb3f6df13" providerId="ADAL" clId="{A2BEDE99-56ED-47C6-8D87-4954E1F73E2B}" dt="2021-12-21T18:11:15.907" v="6437" actId="26606"/>
          <ac:grpSpMkLst>
            <pc:docMk/>
            <pc:sldMk cId="3560302272" sldId="289"/>
            <ac:grpSpMk id="42" creationId="{81DE8B58-F373-409E-A253-4380A66091D4}"/>
          </ac:grpSpMkLst>
        </pc:grpChg>
        <pc:picChg chg="add mod ord modCrop">
          <ac:chgData name="Priscilla O'Connor" userId="d3b9681a-6783-45a0-a9cd-fbceb3f6df13" providerId="ADAL" clId="{A2BEDE99-56ED-47C6-8D87-4954E1F73E2B}" dt="2021-12-21T18:26:46.928" v="6917" actId="14100"/>
          <ac:picMkLst>
            <pc:docMk/>
            <pc:sldMk cId="3560302272" sldId="289"/>
            <ac:picMk id="4" creationId="{19EA7067-5ED0-4287-8DED-E8AD7647DFC6}"/>
          </ac:picMkLst>
        </pc:picChg>
        <pc:cxnChg chg="add del">
          <ac:chgData name="Priscilla O'Connor" userId="d3b9681a-6783-45a0-a9cd-fbceb3f6df13" providerId="ADAL" clId="{A2BEDE99-56ED-47C6-8D87-4954E1F73E2B}" dt="2021-12-21T18:11:00.837" v="6429" actId="26606"/>
          <ac:cxnSpMkLst>
            <pc:docMk/>
            <pc:sldMk cId="3560302272" sldId="289"/>
            <ac:cxnSpMk id="11" creationId="{E4A809D5-3600-46D4-A466-67F2349A54FB}"/>
          </ac:cxnSpMkLst>
        </pc:cxnChg>
      </pc:sldChg>
      <pc:sldChg chg="addSp modSp add mod">
        <pc:chgData name="Priscilla O'Connor" userId="d3b9681a-6783-45a0-a9cd-fbceb3f6df13" providerId="ADAL" clId="{A2BEDE99-56ED-47C6-8D87-4954E1F73E2B}" dt="2021-12-21T18:45:53.741" v="7001" actId="14100"/>
        <pc:sldMkLst>
          <pc:docMk/>
          <pc:sldMk cId="3991689102" sldId="290"/>
        </pc:sldMkLst>
        <pc:spChg chg="mod">
          <ac:chgData name="Priscilla O'Connor" userId="d3b9681a-6783-45a0-a9cd-fbceb3f6df13" providerId="ADAL" clId="{A2BEDE99-56ED-47C6-8D87-4954E1F73E2B}" dt="2021-12-21T18:44:45.113" v="6992" actId="14100"/>
          <ac:spMkLst>
            <pc:docMk/>
            <pc:sldMk cId="3991689102" sldId="290"/>
            <ac:spMk id="2" creationId="{05D98C60-0D5F-394A-8B6D-AD7ABDA706F4}"/>
          </ac:spMkLst>
        </pc:spChg>
        <pc:spChg chg="mod">
          <ac:chgData name="Priscilla O'Connor" userId="d3b9681a-6783-45a0-a9cd-fbceb3f6df13" providerId="ADAL" clId="{A2BEDE99-56ED-47C6-8D87-4954E1F73E2B}" dt="2021-12-21T18:45:53.741" v="7001" actId="14100"/>
          <ac:spMkLst>
            <pc:docMk/>
            <pc:sldMk cId="3991689102" sldId="290"/>
            <ac:spMk id="6" creationId="{3A2E8BAA-7610-4C3D-9A5F-D55B2D816D59}"/>
          </ac:spMkLst>
        </pc:spChg>
        <pc:picChg chg="add mod ord modCrop">
          <ac:chgData name="Priscilla O'Connor" userId="d3b9681a-6783-45a0-a9cd-fbceb3f6df13" providerId="ADAL" clId="{A2BEDE99-56ED-47C6-8D87-4954E1F73E2B}" dt="2021-12-21T18:43:29.257" v="6981" actId="732"/>
          <ac:picMkLst>
            <pc:docMk/>
            <pc:sldMk cId="3991689102" sldId="290"/>
            <ac:picMk id="4" creationId="{E6931435-8BCF-494E-A7D6-3D38000A7939}"/>
          </ac:picMkLst>
        </pc:picChg>
      </pc:sldChg>
      <pc:sldChg chg="addSp delSp modSp add mod">
        <pc:chgData name="Priscilla O'Connor" userId="d3b9681a-6783-45a0-a9cd-fbceb3f6df13" providerId="ADAL" clId="{A2BEDE99-56ED-47C6-8D87-4954E1F73E2B}" dt="2021-12-21T18:35:09.848" v="6959" actId="1076"/>
        <pc:sldMkLst>
          <pc:docMk/>
          <pc:sldMk cId="252277800" sldId="291"/>
        </pc:sldMkLst>
        <pc:spChg chg="mod">
          <ac:chgData name="Priscilla O'Connor" userId="d3b9681a-6783-45a0-a9cd-fbceb3f6df13" providerId="ADAL" clId="{A2BEDE99-56ED-47C6-8D87-4954E1F73E2B}" dt="2021-12-21T18:33:12.621" v="6942" actId="14100"/>
          <ac:spMkLst>
            <pc:docMk/>
            <pc:sldMk cId="252277800" sldId="291"/>
            <ac:spMk id="6" creationId="{3A2E8BAA-7610-4C3D-9A5F-D55B2D816D59}"/>
          </ac:spMkLst>
        </pc:spChg>
        <pc:spChg chg="add mod">
          <ac:chgData name="Priscilla O'Connor" userId="d3b9681a-6783-45a0-a9cd-fbceb3f6df13" providerId="ADAL" clId="{A2BEDE99-56ED-47C6-8D87-4954E1F73E2B}" dt="2021-12-21T18:35:09.848" v="6959" actId="1076"/>
          <ac:spMkLst>
            <pc:docMk/>
            <pc:sldMk cId="252277800" sldId="291"/>
            <ac:spMk id="8" creationId="{4DB667A9-206E-4614-8355-FDC5F190D275}"/>
          </ac:spMkLst>
        </pc:spChg>
        <pc:picChg chg="add del mod ord">
          <ac:chgData name="Priscilla O'Connor" userId="d3b9681a-6783-45a0-a9cd-fbceb3f6df13" providerId="ADAL" clId="{A2BEDE99-56ED-47C6-8D87-4954E1F73E2B}" dt="2021-12-21T18:10:36.824" v="6426" actId="21"/>
          <ac:picMkLst>
            <pc:docMk/>
            <pc:sldMk cId="252277800" sldId="291"/>
            <ac:picMk id="4" creationId="{5ABF0E16-725D-4B85-ACFB-9992643441FC}"/>
          </ac:picMkLst>
        </pc:picChg>
        <pc:picChg chg="add mod modCrop">
          <ac:chgData name="Priscilla O'Connor" userId="d3b9681a-6783-45a0-a9cd-fbceb3f6df13" providerId="ADAL" clId="{A2BEDE99-56ED-47C6-8D87-4954E1F73E2B}" dt="2021-12-21T18:34:21.271" v="6956" actId="732"/>
          <ac:picMkLst>
            <pc:docMk/>
            <pc:sldMk cId="252277800" sldId="291"/>
            <ac:picMk id="7" creationId="{766928CB-8A7B-45D4-AD4D-1DBE8AE1B08B}"/>
          </ac:picMkLst>
        </pc:picChg>
        <pc:picChg chg="add mod">
          <ac:chgData name="Priscilla O'Connor" userId="d3b9681a-6783-45a0-a9cd-fbceb3f6df13" providerId="ADAL" clId="{A2BEDE99-56ED-47C6-8D87-4954E1F73E2B}" dt="2021-12-21T18:34:55.945" v="6957" actId="1076"/>
          <ac:picMkLst>
            <pc:docMk/>
            <pc:sldMk cId="252277800" sldId="291"/>
            <ac:picMk id="10" creationId="{62245FCA-B6E2-4A7E-B97B-3964C96F8490}"/>
          </ac:picMkLst>
        </pc:picChg>
      </pc:sldChg>
      <pc:sldMasterChg chg="addSldLayout delSldLayout">
        <pc:chgData name="Priscilla O'Connor" userId="d3b9681a-6783-45a0-a9cd-fbceb3f6df13" providerId="ADAL" clId="{A2BEDE99-56ED-47C6-8D87-4954E1F73E2B}" dt="2021-12-20T23:38:48.447" v="2715" actId="27028"/>
        <pc:sldMasterMkLst>
          <pc:docMk/>
          <pc:sldMasterMk cId="3092150232" sldId="2147483648"/>
        </pc:sldMasterMkLst>
        <pc:sldLayoutChg chg="add del">
          <pc:chgData name="Priscilla O'Connor" userId="d3b9681a-6783-45a0-a9cd-fbceb3f6df13" providerId="ADAL" clId="{A2BEDE99-56ED-47C6-8D87-4954E1F73E2B}" dt="2021-12-20T23:38:48.447" v="2715" actId="27028"/>
          <pc:sldLayoutMkLst>
            <pc:docMk/>
            <pc:sldMasterMk cId="3092150232" sldId="2147483648"/>
            <pc:sldLayoutMk cId="3845633890" sldId="214748366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BBB5A-1A68-024C-B8DF-62243DF77E89}" type="datetimeFigureOut">
              <a:rPr lang="en-US" smtClean="0"/>
              <a:t>12/21/2021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8F176-347D-8C4B-9535-ABB6EF855152}" type="slidenum">
              <a:rPr lang="en-US" smtClean="0"/>
              <a:t>‹#›</a:t>
            </a:fld>
            <a:endParaRPr lang="en-US"/>
          </a:p>
        </p:txBody>
      </p:sp>
    </p:spTree>
    <p:extLst>
      <p:ext uri="{BB962C8B-B14F-4D97-AF65-F5344CB8AC3E}">
        <p14:creationId xmlns:p14="http://schemas.microsoft.com/office/powerpoint/2010/main" val="1893522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aded backgrou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633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6B055-E7DE-8342-9CFE-E9539573BE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C465856-121E-B346-9B1B-B85F68E3A0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05C49C1-C556-BB4B-86F4-0AFC1A83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F7AE0DF-F478-C341-BA66-22C116B92A27}"/>
              </a:ext>
            </a:extLst>
          </p:cNvPr>
          <p:cNvSpPr>
            <a:spLocks noGrp="1"/>
          </p:cNvSpPr>
          <p:nvPr>
            <p:ph type="dt" sz="half" idx="10"/>
          </p:nvPr>
        </p:nvSpPr>
        <p:spPr/>
        <p:txBody>
          <a:bodyPr/>
          <a:lstStyle/>
          <a:p>
            <a:fld id="{19DE580D-3BBB-A04E-8941-C61653F1542B}" type="datetimeFigureOut">
              <a:rPr lang="en-US" smtClean="0"/>
              <a:t>12/21/2021</a:t>
            </a:fld>
            <a:endParaRPr lang="en-US"/>
          </a:p>
        </p:txBody>
      </p:sp>
      <p:sp>
        <p:nvSpPr>
          <p:cNvPr id="6" name="Footer Placeholder 5">
            <a:extLst>
              <a:ext uri="{FF2B5EF4-FFF2-40B4-BE49-F238E27FC236}">
                <a16:creationId xmlns:a16="http://schemas.microsoft.com/office/drawing/2014/main" id="{336EC18F-EAAD-8545-8FCE-55BD635392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D8E9E-AEF6-AC45-B375-4B9FC0E32DDE}"/>
              </a:ext>
            </a:extLst>
          </p:cNvPr>
          <p:cNvSpPr>
            <a:spLocks noGrp="1"/>
          </p:cNvSpPr>
          <p:nvPr>
            <p:ph type="sldNum" sz="quarter" idx="12"/>
          </p:nvPr>
        </p:nvSpPr>
        <p:spPr/>
        <p:txBody>
          <a:bodyPr/>
          <a:lstStyle/>
          <a:p>
            <a:fld id="{9519FE0C-6316-AF4A-B865-4D6165581326}" type="slidenum">
              <a:rPr lang="en-US" smtClean="0"/>
              <a:t>‹#›</a:t>
            </a:fld>
            <a:endParaRPr lang="en-US"/>
          </a:p>
        </p:txBody>
      </p:sp>
    </p:spTree>
    <p:extLst>
      <p:ext uri="{BB962C8B-B14F-4D97-AF65-F5344CB8AC3E}">
        <p14:creationId xmlns:p14="http://schemas.microsoft.com/office/powerpoint/2010/main" val="2368045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1B8B-0D23-044A-BF6F-F9A6FA5F39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C6AA52A-BDEA-E841-9172-8CB97072DC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3A52C060-80EB-674F-831D-99B8DA9F1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B6E1151-F0CC-C44A-9F9D-0741085175F9}"/>
              </a:ext>
            </a:extLst>
          </p:cNvPr>
          <p:cNvSpPr>
            <a:spLocks noGrp="1"/>
          </p:cNvSpPr>
          <p:nvPr>
            <p:ph type="dt" sz="half" idx="10"/>
          </p:nvPr>
        </p:nvSpPr>
        <p:spPr/>
        <p:txBody>
          <a:bodyPr/>
          <a:lstStyle/>
          <a:p>
            <a:fld id="{19DE580D-3BBB-A04E-8941-C61653F1542B}" type="datetimeFigureOut">
              <a:rPr lang="en-US" smtClean="0"/>
              <a:t>12/21/2021</a:t>
            </a:fld>
            <a:endParaRPr lang="en-US"/>
          </a:p>
        </p:txBody>
      </p:sp>
      <p:sp>
        <p:nvSpPr>
          <p:cNvPr id="6" name="Footer Placeholder 5">
            <a:extLst>
              <a:ext uri="{FF2B5EF4-FFF2-40B4-BE49-F238E27FC236}">
                <a16:creationId xmlns:a16="http://schemas.microsoft.com/office/drawing/2014/main" id="{2665EEDF-74A2-2742-9B65-278199BE76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375A2C-D93D-3D40-9929-285D3ECC07E9}"/>
              </a:ext>
            </a:extLst>
          </p:cNvPr>
          <p:cNvSpPr>
            <a:spLocks noGrp="1"/>
          </p:cNvSpPr>
          <p:nvPr>
            <p:ph type="sldNum" sz="quarter" idx="12"/>
          </p:nvPr>
        </p:nvSpPr>
        <p:spPr/>
        <p:txBody>
          <a:bodyPr/>
          <a:lstStyle/>
          <a:p>
            <a:fld id="{9519FE0C-6316-AF4A-B865-4D6165581326}" type="slidenum">
              <a:rPr lang="en-US" smtClean="0"/>
              <a:t>‹#›</a:t>
            </a:fld>
            <a:endParaRPr lang="en-US"/>
          </a:p>
        </p:txBody>
      </p:sp>
    </p:spTree>
    <p:extLst>
      <p:ext uri="{BB962C8B-B14F-4D97-AF65-F5344CB8AC3E}">
        <p14:creationId xmlns:p14="http://schemas.microsoft.com/office/powerpoint/2010/main" val="219300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AB0B1-0CA1-B84D-BECF-116CCF04B44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63A4A60-CC5E-CE41-8EA1-4C1E3CEE724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BD8F49B-3CB8-2846-9CBE-404BCE5B069A}"/>
              </a:ext>
            </a:extLst>
          </p:cNvPr>
          <p:cNvSpPr>
            <a:spLocks noGrp="1"/>
          </p:cNvSpPr>
          <p:nvPr>
            <p:ph type="dt" sz="half" idx="10"/>
          </p:nvPr>
        </p:nvSpPr>
        <p:spPr/>
        <p:txBody>
          <a:bodyPr/>
          <a:lstStyle/>
          <a:p>
            <a:fld id="{19DE580D-3BBB-A04E-8941-C61653F1542B}" type="datetimeFigureOut">
              <a:rPr lang="en-US" smtClean="0"/>
              <a:t>12/21/2021</a:t>
            </a:fld>
            <a:endParaRPr lang="en-US"/>
          </a:p>
        </p:txBody>
      </p:sp>
      <p:sp>
        <p:nvSpPr>
          <p:cNvPr id="5" name="Footer Placeholder 4">
            <a:extLst>
              <a:ext uri="{FF2B5EF4-FFF2-40B4-BE49-F238E27FC236}">
                <a16:creationId xmlns:a16="http://schemas.microsoft.com/office/drawing/2014/main" id="{C2534AC4-B091-F442-84C8-2D63E9201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ACD6C2-B1BE-7B47-8743-436061AB4B51}"/>
              </a:ext>
            </a:extLst>
          </p:cNvPr>
          <p:cNvSpPr>
            <a:spLocks noGrp="1"/>
          </p:cNvSpPr>
          <p:nvPr>
            <p:ph type="sldNum" sz="quarter" idx="12"/>
          </p:nvPr>
        </p:nvSpPr>
        <p:spPr/>
        <p:txBody>
          <a:bodyPr/>
          <a:lstStyle/>
          <a:p>
            <a:fld id="{9519FE0C-6316-AF4A-B865-4D6165581326}" type="slidenum">
              <a:rPr lang="en-US" smtClean="0"/>
              <a:t>‹#›</a:t>
            </a:fld>
            <a:endParaRPr lang="en-US"/>
          </a:p>
        </p:txBody>
      </p:sp>
    </p:spTree>
    <p:extLst>
      <p:ext uri="{BB962C8B-B14F-4D97-AF65-F5344CB8AC3E}">
        <p14:creationId xmlns:p14="http://schemas.microsoft.com/office/powerpoint/2010/main" val="3068676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F980EA-2BBC-AA49-A89E-07F12B3EA4B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C9A62D0-76C2-1844-8DB0-3FA7FCC1E2F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BCF00DE-82FE-8442-B3FD-AC6FB2B8AF95}"/>
              </a:ext>
            </a:extLst>
          </p:cNvPr>
          <p:cNvSpPr>
            <a:spLocks noGrp="1"/>
          </p:cNvSpPr>
          <p:nvPr>
            <p:ph type="dt" sz="half" idx="10"/>
          </p:nvPr>
        </p:nvSpPr>
        <p:spPr/>
        <p:txBody>
          <a:bodyPr/>
          <a:lstStyle/>
          <a:p>
            <a:fld id="{19DE580D-3BBB-A04E-8941-C61653F1542B}" type="datetimeFigureOut">
              <a:rPr lang="en-US" smtClean="0"/>
              <a:t>12/21/2021</a:t>
            </a:fld>
            <a:endParaRPr lang="en-US"/>
          </a:p>
        </p:txBody>
      </p:sp>
      <p:sp>
        <p:nvSpPr>
          <p:cNvPr id="5" name="Footer Placeholder 4">
            <a:extLst>
              <a:ext uri="{FF2B5EF4-FFF2-40B4-BE49-F238E27FC236}">
                <a16:creationId xmlns:a16="http://schemas.microsoft.com/office/drawing/2014/main" id="{A9652F60-9932-C944-9B81-AB8D57F988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97051-0340-5D44-83C6-94E580FE1A88}"/>
              </a:ext>
            </a:extLst>
          </p:cNvPr>
          <p:cNvSpPr>
            <a:spLocks noGrp="1"/>
          </p:cNvSpPr>
          <p:nvPr>
            <p:ph type="sldNum" sz="quarter" idx="12"/>
          </p:nvPr>
        </p:nvSpPr>
        <p:spPr/>
        <p:txBody>
          <a:bodyPr/>
          <a:lstStyle/>
          <a:p>
            <a:fld id="{9519FE0C-6316-AF4A-B865-4D6165581326}" type="slidenum">
              <a:rPr lang="en-US" smtClean="0"/>
              <a:t>‹#›</a:t>
            </a:fld>
            <a:endParaRPr lang="en-US"/>
          </a:p>
        </p:txBody>
      </p:sp>
    </p:spTree>
    <p:extLst>
      <p:ext uri="{BB962C8B-B14F-4D97-AF65-F5344CB8AC3E}">
        <p14:creationId xmlns:p14="http://schemas.microsoft.com/office/powerpoint/2010/main" val="173014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Front Cov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1C9A0-4482-9442-A89B-899CE9C10312}"/>
              </a:ext>
            </a:extLst>
          </p:cNvPr>
          <p:cNvSpPr>
            <a:spLocks noGrp="1"/>
          </p:cNvSpPr>
          <p:nvPr>
            <p:ph type="ctrTitle" hasCustomPrompt="1"/>
          </p:nvPr>
        </p:nvSpPr>
        <p:spPr>
          <a:xfrm>
            <a:off x="0" y="4282280"/>
            <a:ext cx="5949244" cy="1655763"/>
          </a:xfrm>
        </p:spPr>
        <p:txBody>
          <a:bodyPr anchor="b">
            <a:normAutofit/>
          </a:bodyPr>
          <a:lstStyle>
            <a:lvl1pPr algn="ctr">
              <a:defRPr sz="5400" b="1" i="0" baseline="0">
                <a:solidFill>
                  <a:schemeClr val="bg1"/>
                </a:solidFill>
                <a:latin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48D5CC1A-293D-3B45-BD21-92CD30C418C9}"/>
              </a:ext>
            </a:extLst>
          </p:cNvPr>
          <p:cNvSpPr>
            <a:spLocks noGrp="1"/>
          </p:cNvSpPr>
          <p:nvPr>
            <p:ph type="subTitle" idx="1" hasCustomPrompt="1"/>
          </p:nvPr>
        </p:nvSpPr>
        <p:spPr>
          <a:xfrm>
            <a:off x="0" y="6030119"/>
            <a:ext cx="5949244" cy="1655762"/>
          </a:xfrm>
        </p:spPr>
        <p:txBody>
          <a:bodyPr>
            <a:normAutofit/>
          </a:bodyPr>
          <a:lstStyle>
            <a:lvl1pPr marL="0" indent="0" algn="ctr">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339537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ded backgrou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63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92C50-7AE3-2B41-8AE9-389E726DBC4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CD3637A-0848-E04B-A153-9EAAB3D1C4D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EA33AAA-FF5D-2C40-B59D-233C98FD1D81}"/>
              </a:ext>
            </a:extLst>
          </p:cNvPr>
          <p:cNvSpPr>
            <a:spLocks noGrp="1"/>
          </p:cNvSpPr>
          <p:nvPr>
            <p:ph type="dt" sz="half" idx="10"/>
          </p:nvPr>
        </p:nvSpPr>
        <p:spPr/>
        <p:txBody>
          <a:bodyPr/>
          <a:lstStyle/>
          <a:p>
            <a:fld id="{19DE580D-3BBB-A04E-8941-C61653F1542B}" type="datetimeFigureOut">
              <a:rPr lang="en-US" smtClean="0"/>
              <a:t>12/21/2021</a:t>
            </a:fld>
            <a:endParaRPr lang="en-US"/>
          </a:p>
        </p:txBody>
      </p:sp>
      <p:sp>
        <p:nvSpPr>
          <p:cNvPr id="5" name="Footer Placeholder 4">
            <a:extLst>
              <a:ext uri="{FF2B5EF4-FFF2-40B4-BE49-F238E27FC236}">
                <a16:creationId xmlns:a16="http://schemas.microsoft.com/office/drawing/2014/main" id="{F6BF9DA9-7A0D-AA49-B253-5A7D3A37F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052E3-A1BC-7D4B-A261-C6A7E4D5C4D1}"/>
              </a:ext>
            </a:extLst>
          </p:cNvPr>
          <p:cNvSpPr>
            <a:spLocks noGrp="1"/>
          </p:cNvSpPr>
          <p:nvPr>
            <p:ph type="sldNum" sz="quarter" idx="12"/>
          </p:nvPr>
        </p:nvSpPr>
        <p:spPr/>
        <p:txBody>
          <a:bodyPr/>
          <a:lstStyle/>
          <a:p>
            <a:fld id="{9519FE0C-6316-AF4A-B865-4D6165581326}" type="slidenum">
              <a:rPr lang="en-US" smtClean="0"/>
              <a:t>‹#›</a:t>
            </a:fld>
            <a:endParaRPr lang="en-US"/>
          </a:p>
        </p:txBody>
      </p:sp>
    </p:spTree>
    <p:extLst>
      <p:ext uri="{BB962C8B-B14F-4D97-AF65-F5344CB8AC3E}">
        <p14:creationId xmlns:p14="http://schemas.microsoft.com/office/powerpoint/2010/main" val="3622829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99F82-70BE-DB47-BA5A-63E6C4F4844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D25C967-BB96-6F4C-AF25-EB40B9469E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D01295A-01FB-564E-BFC7-0A3713AC283A}"/>
              </a:ext>
            </a:extLst>
          </p:cNvPr>
          <p:cNvSpPr>
            <a:spLocks noGrp="1"/>
          </p:cNvSpPr>
          <p:nvPr>
            <p:ph type="dt" sz="half" idx="10"/>
          </p:nvPr>
        </p:nvSpPr>
        <p:spPr/>
        <p:txBody>
          <a:bodyPr/>
          <a:lstStyle/>
          <a:p>
            <a:fld id="{19DE580D-3BBB-A04E-8941-C61653F1542B}" type="datetimeFigureOut">
              <a:rPr lang="en-US" smtClean="0"/>
              <a:t>12/21/2021</a:t>
            </a:fld>
            <a:endParaRPr lang="en-US"/>
          </a:p>
        </p:txBody>
      </p:sp>
      <p:sp>
        <p:nvSpPr>
          <p:cNvPr id="5" name="Footer Placeholder 4">
            <a:extLst>
              <a:ext uri="{FF2B5EF4-FFF2-40B4-BE49-F238E27FC236}">
                <a16:creationId xmlns:a16="http://schemas.microsoft.com/office/drawing/2014/main" id="{E2BEC7B2-74AD-6441-AF8A-A65B38035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35615-8DCB-B544-8903-401AA67B61A6}"/>
              </a:ext>
            </a:extLst>
          </p:cNvPr>
          <p:cNvSpPr>
            <a:spLocks noGrp="1"/>
          </p:cNvSpPr>
          <p:nvPr>
            <p:ph type="sldNum" sz="quarter" idx="12"/>
          </p:nvPr>
        </p:nvSpPr>
        <p:spPr/>
        <p:txBody>
          <a:bodyPr/>
          <a:lstStyle/>
          <a:p>
            <a:fld id="{9519FE0C-6316-AF4A-B865-4D6165581326}" type="slidenum">
              <a:rPr lang="en-US" smtClean="0"/>
              <a:t>‹#›</a:t>
            </a:fld>
            <a:endParaRPr lang="en-US"/>
          </a:p>
        </p:txBody>
      </p:sp>
    </p:spTree>
    <p:extLst>
      <p:ext uri="{BB962C8B-B14F-4D97-AF65-F5344CB8AC3E}">
        <p14:creationId xmlns:p14="http://schemas.microsoft.com/office/powerpoint/2010/main" val="218762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FD5B7-F4ED-9946-BC8D-42550B1B9A0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0C007E0-5108-634B-BB02-0DC42D199C0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1095386-C1C6-464A-BDBF-1BEB6C563B9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97993D5-C317-8442-BEB8-ED05745DA49D}"/>
              </a:ext>
            </a:extLst>
          </p:cNvPr>
          <p:cNvSpPr>
            <a:spLocks noGrp="1"/>
          </p:cNvSpPr>
          <p:nvPr>
            <p:ph type="dt" sz="half" idx="10"/>
          </p:nvPr>
        </p:nvSpPr>
        <p:spPr/>
        <p:txBody>
          <a:bodyPr/>
          <a:lstStyle/>
          <a:p>
            <a:fld id="{19DE580D-3BBB-A04E-8941-C61653F1542B}" type="datetimeFigureOut">
              <a:rPr lang="en-US" smtClean="0"/>
              <a:t>12/21/2021</a:t>
            </a:fld>
            <a:endParaRPr lang="en-US"/>
          </a:p>
        </p:txBody>
      </p:sp>
      <p:sp>
        <p:nvSpPr>
          <p:cNvPr id="6" name="Footer Placeholder 5">
            <a:extLst>
              <a:ext uri="{FF2B5EF4-FFF2-40B4-BE49-F238E27FC236}">
                <a16:creationId xmlns:a16="http://schemas.microsoft.com/office/drawing/2014/main" id="{418964F4-6A7B-E34D-A847-420CDCEE84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253393-EF10-514F-9C09-B9EAA35F4A52}"/>
              </a:ext>
            </a:extLst>
          </p:cNvPr>
          <p:cNvSpPr>
            <a:spLocks noGrp="1"/>
          </p:cNvSpPr>
          <p:nvPr>
            <p:ph type="sldNum" sz="quarter" idx="12"/>
          </p:nvPr>
        </p:nvSpPr>
        <p:spPr/>
        <p:txBody>
          <a:bodyPr/>
          <a:lstStyle/>
          <a:p>
            <a:fld id="{9519FE0C-6316-AF4A-B865-4D6165581326}" type="slidenum">
              <a:rPr lang="en-US" smtClean="0"/>
              <a:t>‹#›</a:t>
            </a:fld>
            <a:endParaRPr lang="en-US"/>
          </a:p>
        </p:txBody>
      </p:sp>
    </p:spTree>
    <p:extLst>
      <p:ext uri="{BB962C8B-B14F-4D97-AF65-F5344CB8AC3E}">
        <p14:creationId xmlns:p14="http://schemas.microsoft.com/office/powerpoint/2010/main" val="2552834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CF97-E616-FB41-B997-AAD67BEF462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B97D44-B745-5E4F-AA37-C8835E9384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5B5580-42B7-9148-8318-CE6D44AE4EF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DC44558-AB54-7B4C-B107-CBF905D890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DD07F08-05DF-DE47-9DD0-8FCBE393B22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5E8DE82-310A-9942-9C96-084BC373C190}"/>
              </a:ext>
            </a:extLst>
          </p:cNvPr>
          <p:cNvSpPr>
            <a:spLocks noGrp="1"/>
          </p:cNvSpPr>
          <p:nvPr>
            <p:ph type="dt" sz="half" idx="10"/>
          </p:nvPr>
        </p:nvSpPr>
        <p:spPr/>
        <p:txBody>
          <a:bodyPr/>
          <a:lstStyle/>
          <a:p>
            <a:fld id="{19DE580D-3BBB-A04E-8941-C61653F1542B}" type="datetimeFigureOut">
              <a:rPr lang="en-US" smtClean="0"/>
              <a:t>12/21/2021</a:t>
            </a:fld>
            <a:endParaRPr lang="en-US"/>
          </a:p>
        </p:txBody>
      </p:sp>
      <p:sp>
        <p:nvSpPr>
          <p:cNvPr id="8" name="Footer Placeholder 7">
            <a:extLst>
              <a:ext uri="{FF2B5EF4-FFF2-40B4-BE49-F238E27FC236}">
                <a16:creationId xmlns:a16="http://schemas.microsoft.com/office/drawing/2014/main" id="{072A6E93-CC1A-854D-8E7A-F3A38BA2A8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BA5B0-0C75-524F-964B-BC9CC1548B9F}"/>
              </a:ext>
            </a:extLst>
          </p:cNvPr>
          <p:cNvSpPr>
            <a:spLocks noGrp="1"/>
          </p:cNvSpPr>
          <p:nvPr>
            <p:ph type="sldNum" sz="quarter" idx="12"/>
          </p:nvPr>
        </p:nvSpPr>
        <p:spPr/>
        <p:txBody>
          <a:bodyPr/>
          <a:lstStyle/>
          <a:p>
            <a:fld id="{9519FE0C-6316-AF4A-B865-4D6165581326}" type="slidenum">
              <a:rPr lang="en-US" smtClean="0"/>
              <a:t>‹#›</a:t>
            </a:fld>
            <a:endParaRPr lang="en-US"/>
          </a:p>
        </p:txBody>
      </p:sp>
    </p:spTree>
    <p:extLst>
      <p:ext uri="{BB962C8B-B14F-4D97-AF65-F5344CB8AC3E}">
        <p14:creationId xmlns:p14="http://schemas.microsoft.com/office/powerpoint/2010/main" val="3242292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C9007-116F-9049-BA96-6361E9FD940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0D0FBC1-A4A5-484C-8079-CA74C728B78D}"/>
              </a:ext>
            </a:extLst>
          </p:cNvPr>
          <p:cNvSpPr>
            <a:spLocks noGrp="1"/>
          </p:cNvSpPr>
          <p:nvPr>
            <p:ph type="dt" sz="half" idx="10"/>
          </p:nvPr>
        </p:nvSpPr>
        <p:spPr/>
        <p:txBody>
          <a:bodyPr/>
          <a:lstStyle/>
          <a:p>
            <a:fld id="{19DE580D-3BBB-A04E-8941-C61653F1542B}" type="datetimeFigureOut">
              <a:rPr lang="en-US" smtClean="0"/>
              <a:t>12/21/2021</a:t>
            </a:fld>
            <a:endParaRPr lang="en-US"/>
          </a:p>
        </p:txBody>
      </p:sp>
      <p:sp>
        <p:nvSpPr>
          <p:cNvPr id="4" name="Footer Placeholder 3">
            <a:extLst>
              <a:ext uri="{FF2B5EF4-FFF2-40B4-BE49-F238E27FC236}">
                <a16:creationId xmlns:a16="http://schemas.microsoft.com/office/drawing/2014/main" id="{9B361BBB-8752-E14B-8BA9-991B2264A3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F53577-58C1-2F4F-8F35-A3042709B53D}"/>
              </a:ext>
            </a:extLst>
          </p:cNvPr>
          <p:cNvSpPr>
            <a:spLocks noGrp="1"/>
          </p:cNvSpPr>
          <p:nvPr>
            <p:ph type="sldNum" sz="quarter" idx="12"/>
          </p:nvPr>
        </p:nvSpPr>
        <p:spPr/>
        <p:txBody>
          <a:bodyPr/>
          <a:lstStyle/>
          <a:p>
            <a:fld id="{9519FE0C-6316-AF4A-B865-4D6165581326}" type="slidenum">
              <a:rPr lang="en-US" smtClean="0"/>
              <a:t>‹#›</a:t>
            </a:fld>
            <a:endParaRPr lang="en-US"/>
          </a:p>
        </p:txBody>
      </p:sp>
    </p:spTree>
    <p:extLst>
      <p:ext uri="{BB962C8B-B14F-4D97-AF65-F5344CB8AC3E}">
        <p14:creationId xmlns:p14="http://schemas.microsoft.com/office/powerpoint/2010/main" val="809367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182B8D-FF3E-B44A-96FE-20C9D6A1394C}"/>
              </a:ext>
            </a:extLst>
          </p:cNvPr>
          <p:cNvSpPr>
            <a:spLocks noGrp="1"/>
          </p:cNvSpPr>
          <p:nvPr>
            <p:ph type="dt" sz="half" idx="10"/>
          </p:nvPr>
        </p:nvSpPr>
        <p:spPr/>
        <p:txBody>
          <a:bodyPr/>
          <a:lstStyle/>
          <a:p>
            <a:fld id="{19DE580D-3BBB-A04E-8941-C61653F1542B}" type="datetimeFigureOut">
              <a:rPr lang="en-US" smtClean="0"/>
              <a:t>12/21/2021</a:t>
            </a:fld>
            <a:endParaRPr lang="en-US"/>
          </a:p>
        </p:txBody>
      </p:sp>
      <p:sp>
        <p:nvSpPr>
          <p:cNvPr id="3" name="Footer Placeholder 2">
            <a:extLst>
              <a:ext uri="{FF2B5EF4-FFF2-40B4-BE49-F238E27FC236}">
                <a16:creationId xmlns:a16="http://schemas.microsoft.com/office/drawing/2014/main" id="{05704A25-737A-0B4B-90E3-3CC1B9885F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9918F6-CD3F-EC43-BCBE-27C099066D23}"/>
              </a:ext>
            </a:extLst>
          </p:cNvPr>
          <p:cNvSpPr>
            <a:spLocks noGrp="1"/>
          </p:cNvSpPr>
          <p:nvPr>
            <p:ph type="sldNum" sz="quarter" idx="12"/>
          </p:nvPr>
        </p:nvSpPr>
        <p:spPr/>
        <p:txBody>
          <a:bodyPr/>
          <a:lstStyle/>
          <a:p>
            <a:fld id="{9519FE0C-6316-AF4A-B865-4D6165581326}" type="slidenum">
              <a:rPr lang="en-US" smtClean="0"/>
              <a:t>‹#›</a:t>
            </a:fld>
            <a:endParaRPr lang="en-US"/>
          </a:p>
        </p:txBody>
      </p:sp>
    </p:spTree>
    <p:extLst>
      <p:ext uri="{BB962C8B-B14F-4D97-AF65-F5344CB8AC3E}">
        <p14:creationId xmlns:p14="http://schemas.microsoft.com/office/powerpoint/2010/main" val="1324192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D3F3CF-A6A6-7442-B2FA-EE4C24D394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6B9ECB0-C630-204D-BC29-C23979A375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211013-8E0B-2C4B-87D3-C5608FB360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E580D-3BBB-A04E-8941-C61653F1542B}" type="datetimeFigureOut">
              <a:rPr lang="en-US" smtClean="0"/>
              <a:t>12/21/2021</a:t>
            </a:fld>
            <a:endParaRPr lang="en-US"/>
          </a:p>
        </p:txBody>
      </p:sp>
      <p:sp>
        <p:nvSpPr>
          <p:cNvPr id="5" name="Footer Placeholder 4">
            <a:extLst>
              <a:ext uri="{FF2B5EF4-FFF2-40B4-BE49-F238E27FC236}">
                <a16:creationId xmlns:a16="http://schemas.microsoft.com/office/drawing/2014/main" id="{B4B5B461-2F18-ED40-B4AD-D5CFCDAA42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3A45E9-8DB7-8243-A31E-241E17D504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9FE0C-6316-AF4A-B865-4D6165581326}" type="slidenum">
              <a:rPr lang="en-US" smtClean="0"/>
              <a:t>‹#›</a:t>
            </a:fld>
            <a:endParaRPr lang="en-US"/>
          </a:p>
        </p:txBody>
      </p:sp>
    </p:spTree>
    <p:extLst>
      <p:ext uri="{BB962C8B-B14F-4D97-AF65-F5344CB8AC3E}">
        <p14:creationId xmlns:p14="http://schemas.microsoft.com/office/powerpoint/2010/main" val="3092150232"/>
      </p:ext>
    </p:extLst>
  </p:cSld>
  <p:clrMap bg1="lt1" tx1="dk1" bg2="lt2" tx2="dk2" accent1="accent1" accent2="accent2" accent3="accent3" accent4="accent4" accent5="accent5" accent6="accent6" hlink="hlink" folHlink="folHlink"/>
  <p:sldLayoutIdLst>
    <p:sldLayoutId id="2147483669" r:id="rId1"/>
    <p:sldLayoutId id="2147483649" r:id="rId2"/>
    <p:sldLayoutId id="2147483663" r:id="rId3"/>
    <p:sldLayoutId id="2147483668"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video" Target="https://www.youtube.com/embed/-xgodcJQAdM?feature=oembed"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hyperlink" Target="https://creativecommons.org/licenses/by-nd/2.0/legalcod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3E3D6-CDCF-284A-9984-0E744737305E}"/>
              </a:ext>
            </a:extLst>
          </p:cNvPr>
          <p:cNvSpPr>
            <a:spLocks noGrp="1"/>
          </p:cNvSpPr>
          <p:nvPr>
            <p:ph type="ctrTitle"/>
          </p:nvPr>
        </p:nvSpPr>
        <p:spPr>
          <a:xfrm>
            <a:off x="737513" y="4944066"/>
            <a:ext cx="9730792" cy="1437815"/>
          </a:xfrm>
        </p:spPr>
        <p:txBody>
          <a:bodyPr>
            <a:normAutofit fontScale="90000"/>
          </a:bodyPr>
          <a:lstStyle/>
          <a:p>
            <a:pPr marL="895350" indent="-895350" algn="l"/>
            <a:r>
              <a:rPr lang="en-US" dirty="0"/>
              <a:t>08	Settlement and Plantation: </a:t>
            </a:r>
            <a:br>
              <a:rPr lang="en-US" dirty="0"/>
            </a:br>
            <a:r>
              <a:rPr lang="en-US" dirty="0"/>
              <a:t>The </a:t>
            </a:r>
            <a:r>
              <a:rPr lang="en-GB" dirty="0"/>
              <a:t>Ulster Plantation</a:t>
            </a:r>
            <a:endParaRPr lang="en-US" dirty="0"/>
          </a:p>
        </p:txBody>
      </p:sp>
    </p:spTree>
    <p:extLst>
      <p:ext uri="{BB962C8B-B14F-4D97-AF65-F5344CB8AC3E}">
        <p14:creationId xmlns:p14="http://schemas.microsoft.com/office/powerpoint/2010/main" val="1701818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05D98C60-0D5F-394A-8B6D-AD7ABDA706F4}"/>
              </a:ext>
            </a:extLst>
          </p:cNvPr>
          <p:cNvSpPr txBox="1">
            <a:spLocks/>
          </p:cNvSpPr>
          <p:nvPr/>
        </p:nvSpPr>
        <p:spPr>
          <a:xfrm>
            <a:off x="463296" y="365126"/>
            <a:ext cx="10881570" cy="647702"/>
          </a:xfrm>
          <a:prstGeom prst="rect">
            <a:avLst/>
          </a:prstGeom>
        </p:spPr>
        <p:txBody>
          <a:bodyPr/>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IE" dirty="0">
                <a:solidFill>
                  <a:srgbClr val="1E4783"/>
                </a:solidFill>
                <a:latin typeface="+mn-lt"/>
              </a:rPr>
              <a:t>Features of the Ulster Plantation</a:t>
            </a:r>
            <a:endParaRPr lang="en-US" dirty="0">
              <a:solidFill>
                <a:srgbClr val="1E4783"/>
              </a:solidFill>
              <a:latin typeface="+mn-lt"/>
            </a:endParaRPr>
          </a:p>
        </p:txBody>
      </p:sp>
      <p:sp>
        <p:nvSpPr>
          <p:cNvPr id="6" name="Title 6">
            <a:extLst>
              <a:ext uri="{FF2B5EF4-FFF2-40B4-BE49-F238E27FC236}">
                <a16:creationId xmlns:a16="http://schemas.microsoft.com/office/drawing/2014/main" id="{F5184F91-631D-422D-B2B8-AA50E8DEA159}"/>
              </a:ext>
            </a:extLst>
          </p:cNvPr>
          <p:cNvSpPr txBox="1">
            <a:spLocks/>
          </p:cNvSpPr>
          <p:nvPr/>
        </p:nvSpPr>
        <p:spPr>
          <a:xfrm>
            <a:off x="463296" y="1157386"/>
            <a:ext cx="9872577" cy="4587568"/>
          </a:xfrm>
          <a:prstGeom prst="rect">
            <a:avLst/>
          </a:prstGeom>
        </p:spPr>
        <p:txBody>
          <a:bodyPr numCol="1"/>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pPr marL="404813" indent="-404813">
              <a:spcAft>
                <a:spcPts val="1200"/>
              </a:spcAft>
              <a:buClr>
                <a:srgbClr val="E84141"/>
              </a:buClr>
              <a:buSzPct val="100000"/>
              <a:buFont typeface="Helvetica" pitchFamily="2" charset="0"/>
              <a:buChar char="●"/>
            </a:pPr>
            <a:r>
              <a:rPr lang="en-IE" sz="2800" dirty="0">
                <a:solidFill>
                  <a:srgbClr val="1E4783"/>
                </a:solidFill>
                <a:latin typeface="+mn-lt"/>
                <a:ea typeface="+mn-ea"/>
                <a:cs typeface="+mn-cs"/>
              </a:rPr>
              <a:t>Plantation counties: </a:t>
            </a:r>
            <a:r>
              <a:rPr lang="en-GB" sz="2800" b="0" dirty="0">
                <a:solidFill>
                  <a:srgbClr val="1E4783"/>
                </a:solidFill>
                <a:latin typeface="+mn-lt"/>
                <a:ea typeface="+mn-ea"/>
                <a:cs typeface="+mn-cs"/>
              </a:rPr>
              <a:t>Donegal, Derry, Tyrone, Armagh, Fermanagh and Cavan</a:t>
            </a:r>
          </a:p>
          <a:p>
            <a:pPr marL="404813" indent="-404813">
              <a:spcAft>
                <a:spcPts val="1200"/>
              </a:spcAft>
              <a:buClr>
                <a:srgbClr val="E84141"/>
              </a:buClr>
              <a:buSzPct val="100000"/>
              <a:buFont typeface="Helvetica" pitchFamily="2" charset="0"/>
              <a:buChar char="●"/>
            </a:pPr>
            <a:r>
              <a:rPr lang="en-GB" sz="2800" b="0" dirty="0">
                <a:solidFill>
                  <a:srgbClr val="1E4783"/>
                </a:solidFill>
                <a:latin typeface="+mn-lt"/>
                <a:ea typeface="+mn-ea"/>
                <a:cs typeface="+mn-cs"/>
              </a:rPr>
              <a:t>Smaller, more </a:t>
            </a:r>
            <a:r>
              <a:rPr lang="en-GB" sz="2800" dirty="0">
                <a:solidFill>
                  <a:srgbClr val="1E4783"/>
                </a:solidFill>
                <a:latin typeface="+mn-lt"/>
                <a:ea typeface="+mn-ea"/>
                <a:cs typeface="+mn-cs"/>
              </a:rPr>
              <a:t>manageable estates </a:t>
            </a:r>
            <a:r>
              <a:rPr lang="en-GB" sz="2800" b="0" dirty="0">
                <a:solidFill>
                  <a:srgbClr val="1E4783"/>
                </a:solidFill>
                <a:latin typeface="+mn-lt"/>
                <a:ea typeface="+mn-ea"/>
                <a:cs typeface="+mn-cs"/>
              </a:rPr>
              <a:t>than previous plantations – up to 2,000 acres</a:t>
            </a:r>
          </a:p>
          <a:p>
            <a:pPr marL="404813" indent="-404813">
              <a:spcAft>
                <a:spcPts val="1200"/>
              </a:spcAft>
              <a:buClr>
                <a:srgbClr val="E84141"/>
              </a:buClr>
              <a:buSzPct val="100000"/>
              <a:buFont typeface="Helvetica" pitchFamily="2" charset="0"/>
              <a:buChar char="●"/>
            </a:pPr>
            <a:r>
              <a:rPr lang="en-GB" sz="2800" b="0" dirty="0">
                <a:solidFill>
                  <a:srgbClr val="1E4783"/>
                </a:solidFill>
                <a:latin typeface="+mn-lt"/>
                <a:ea typeface="+mn-ea"/>
                <a:cs typeface="+mn-cs"/>
              </a:rPr>
              <a:t>Three types of planter: </a:t>
            </a:r>
            <a:r>
              <a:rPr lang="en-GB" sz="2800" dirty="0">
                <a:solidFill>
                  <a:srgbClr val="1E4783"/>
                </a:solidFill>
                <a:latin typeface="+mn-lt"/>
                <a:ea typeface="+mn-ea"/>
                <a:cs typeface="+mn-cs"/>
              </a:rPr>
              <a:t>Undertakers</a:t>
            </a:r>
            <a:r>
              <a:rPr lang="en-GB" sz="2800" b="0" dirty="0">
                <a:solidFill>
                  <a:srgbClr val="1E4783"/>
                </a:solidFill>
                <a:latin typeface="+mn-lt"/>
                <a:ea typeface="+mn-ea"/>
                <a:cs typeface="+mn-cs"/>
              </a:rPr>
              <a:t>, </a:t>
            </a:r>
            <a:r>
              <a:rPr lang="en-GB" sz="2800" dirty="0">
                <a:solidFill>
                  <a:srgbClr val="1E4783"/>
                </a:solidFill>
                <a:latin typeface="+mn-lt"/>
                <a:ea typeface="+mn-ea"/>
                <a:cs typeface="+mn-cs"/>
              </a:rPr>
              <a:t>Servitors</a:t>
            </a:r>
            <a:r>
              <a:rPr lang="en-GB" sz="2800" b="0" dirty="0">
                <a:solidFill>
                  <a:srgbClr val="1E4783"/>
                </a:solidFill>
                <a:latin typeface="+mn-lt"/>
                <a:ea typeface="+mn-ea"/>
                <a:cs typeface="+mn-cs"/>
              </a:rPr>
              <a:t> and </a:t>
            </a:r>
            <a:r>
              <a:rPr lang="en-GB" sz="2800" dirty="0">
                <a:solidFill>
                  <a:srgbClr val="1E4783"/>
                </a:solidFill>
                <a:latin typeface="+mn-lt"/>
                <a:ea typeface="+mn-ea"/>
                <a:cs typeface="+mn-cs"/>
              </a:rPr>
              <a:t>Loyal Irish</a:t>
            </a:r>
          </a:p>
          <a:p>
            <a:pPr marL="404813" indent="-404813">
              <a:spcAft>
                <a:spcPts val="1200"/>
              </a:spcAft>
              <a:buClr>
                <a:srgbClr val="E84141"/>
              </a:buClr>
              <a:buSzPct val="100000"/>
              <a:buFont typeface="Helvetica" pitchFamily="2" charset="0"/>
              <a:buChar char="●"/>
            </a:pPr>
            <a:r>
              <a:rPr lang="en-GB" sz="2800" b="0" dirty="0">
                <a:solidFill>
                  <a:srgbClr val="1E4783"/>
                </a:solidFill>
                <a:latin typeface="+mn-lt"/>
                <a:ea typeface="+mn-ea"/>
                <a:cs typeface="+mn-cs"/>
              </a:rPr>
              <a:t>Thousands of </a:t>
            </a:r>
            <a:r>
              <a:rPr lang="en-GB" sz="2800" dirty="0">
                <a:solidFill>
                  <a:srgbClr val="1E4783"/>
                </a:solidFill>
                <a:latin typeface="+mn-lt"/>
                <a:ea typeface="+mn-ea"/>
                <a:cs typeface="+mn-cs"/>
              </a:rPr>
              <a:t>Scottish Presbyterians</a:t>
            </a:r>
            <a:r>
              <a:rPr lang="en-GB" sz="2800" b="0" dirty="0">
                <a:solidFill>
                  <a:srgbClr val="1E4783"/>
                </a:solidFill>
                <a:latin typeface="+mn-lt"/>
                <a:ea typeface="+mn-ea"/>
                <a:cs typeface="+mn-cs"/>
              </a:rPr>
              <a:t> settled in Ulster</a:t>
            </a:r>
          </a:p>
          <a:p>
            <a:pPr marL="404813" indent="-404813">
              <a:spcAft>
                <a:spcPts val="1200"/>
              </a:spcAft>
              <a:buClr>
                <a:srgbClr val="E84141"/>
              </a:buClr>
              <a:buSzPct val="100000"/>
              <a:buFont typeface="Helvetica" pitchFamily="2" charset="0"/>
              <a:buChar char="●"/>
            </a:pPr>
            <a:r>
              <a:rPr lang="en-GB" sz="2800" b="0" dirty="0">
                <a:solidFill>
                  <a:srgbClr val="1E4783"/>
                </a:solidFill>
                <a:latin typeface="+mn-lt"/>
                <a:ea typeface="+mn-ea"/>
                <a:cs typeface="+mn-cs"/>
              </a:rPr>
              <a:t>Catholic Church lands </a:t>
            </a:r>
            <a:r>
              <a:rPr lang="en-GB" sz="2800" dirty="0">
                <a:solidFill>
                  <a:srgbClr val="1E4783"/>
                </a:solidFill>
                <a:latin typeface="+mn-lt"/>
                <a:ea typeface="+mn-ea"/>
                <a:cs typeface="+mn-cs"/>
              </a:rPr>
              <a:t>given to Anglican Church</a:t>
            </a:r>
            <a:endParaRPr lang="en-IE" sz="2800" dirty="0">
              <a:solidFill>
                <a:srgbClr val="1E4783"/>
              </a:solidFill>
              <a:latin typeface="+mn-lt"/>
              <a:ea typeface="+mn-ea"/>
              <a:cs typeface="+mn-cs"/>
            </a:endParaRPr>
          </a:p>
          <a:p>
            <a:pPr marL="404813" indent="-404813">
              <a:spcAft>
                <a:spcPts val="1200"/>
              </a:spcAft>
              <a:buClr>
                <a:srgbClr val="E84141"/>
              </a:buClr>
              <a:buSzPct val="100000"/>
              <a:buFont typeface="Helvetica" pitchFamily="2" charset="0"/>
              <a:buChar char="●"/>
            </a:pPr>
            <a:r>
              <a:rPr lang="en-GB" sz="2800" b="0" dirty="0">
                <a:solidFill>
                  <a:srgbClr val="1E4783"/>
                </a:solidFill>
                <a:latin typeface="+mn-lt"/>
                <a:ea typeface="+mn-ea"/>
                <a:cs typeface="+mn-cs"/>
              </a:rPr>
              <a:t>Planters had to build </a:t>
            </a:r>
            <a:r>
              <a:rPr lang="en-GB" sz="2800" dirty="0">
                <a:solidFill>
                  <a:srgbClr val="1E4783"/>
                </a:solidFill>
                <a:latin typeface="+mn-lt"/>
                <a:ea typeface="+mn-ea"/>
                <a:cs typeface="+mn-cs"/>
              </a:rPr>
              <a:t>bawns</a:t>
            </a:r>
            <a:r>
              <a:rPr lang="en-GB" sz="2800" b="0" dirty="0">
                <a:solidFill>
                  <a:srgbClr val="1E4783"/>
                </a:solidFill>
                <a:latin typeface="+mn-lt"/>
                <a:ea typeface="+mn-ea"/>
                <a:cs typeface="+mn-cs"/>
              </a:rPr>
              <a:t> or </a:t>
            </a:r>
            <a:r>
              <a:rPr lang="en-GB" sz="2800" dirty="0">
                <a:solidFill>
                  <a:srgbClr val="1E4783"/>
                </a:solidFill>
                <a:latin typeface="+mn-lt"/>
                <a:ea typeface="+mn-ea"/>
                <a:cs typeface="+mn-cs"/>
              </a:rPr>
              <a:t>bawns with fortified tower-houses</a:t>
            </a:r>
            <a:r>
              <a:rPr lang="en-GB" sz="2800" b="0" dirty="0">
                <a:solidFill>
                  <a:srgbClr val="1E4783"/>
                </a:solidFill>
                <a:latin typeface="+mn-lt"/>
                <a:ea typeface="+mn-ea"/>
                <a:cs typeface="+mn-cs"/>
              </a:rPr>
              <a:t>, dependent on the size of their estate</a:t>
            </a:r>
            <a:endParaRPr lang="en-IE" sz="2800" b="0" dirty="0">
              <a:solidFill>
                <a:srgbClr val="1E4783"/>
              </a:solidFill>
              <a:latin typeface="+mn-lt"/>
              <a:ea typeface="+mn-ea"/>
              <a:cs typeface="+mn-cs"/>
            </a:endParaRPr>
          </a:p>
          <a:p>
            <a:endParaRPr lang="en-IE" sz="2800" b="0" dirty="0">
              <a:solidFill>
                <a:srgbClr val="1E4783"/>
              </a:solidFill>
              <a:latin typeface="+mn-lt"/>
              <a:ea typeface="+mn-ea"/>
              <a:cs typeface="+mn-cs"/>
            </a:endParaRPr>
          </a:p>
          <a:p>
            <a:endParaRPr lang="en-IE" sz="2800" b="0" dirty="0">
              <a:solidFill>
                <a:srgbClr val="1E4783"/>
              </a:solidFill>
              <a:latin typeface="+mn-lt"/>
              <a:ea typeface="+mn-ea"/>
              <a:cs typeface="+mn-cs"/>
            </a:endParaRPr>
          </a:p>
          <a:p>
            <a:endParaRPr lang="en-US" sz="2800" b="0" dirty="0">
              <a:solidFill>
                <a:srgbClr val="1E4783"/>
              </a:solidFill>
              <a:latin typeface="+mn-lt"/>
              <a:ea typeface="+mn-ea"/>
              <a:cs typeface="+mn-cs"/>
            </a:endParaRPr>
          </a:p>
        </p:txBody>
      </p:sp>
    </p:spTree>
    <p:extLst>
      <p:ext uri="{BB962C8B-B14F-4D97-AF65-F5344CB8AC3E}">
        <p14:creationId xmlns:p14="http://schemas.microsoft.com/office/powerpoint/2010/main" val="121206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05D98C60-0D5F-394A-8B6D-AD7ABDA706F4}"/>
              </a:ext>
            </a:extLst>
          </p:cNvPr>
          <p:cNvSpPr txBox="1">
            <a:spLocks/>
          </p:cNvSpPr>
          <p:nvPr/>
        </p:nvSpPr>
        <p:spPr>
          <a:xfrm>
            <a:off x="463296" y="365126"/>
            <a:ext cx="11234718" cy="647702"/>
          </a:xfrm>
          <a:prstGeom prst="rect">
            <a:avLst/>
          </a:prstGeom>
        </p:spPr>
        <p:txBody>
          <a:bodyPr/>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IE" dirty="0">
                <a:solidFill>
                  <a:srgbClr val="1E4783"/>
                </a:solidFill>
                <a:latin typeface="+mn-lt"/>
              </a:rPr>
              <a:t>8.3 Settlements: Features of Plantation Towns</a:t>
            </a:r>
            <a:endParaRPr lang="en-US" dirty="0">
              <a:solidFill>
                <a:srgbClr val="1E4783"/>
              </a:solidFill>
              <a:latin typeface="+mn-lt"/>
            </a:endParaRPr>
          </a:p>
        </p:txBody>
      </p:sp>
      <p:sp>
        <p:nvSpPr>
          <p:cNvPr id="6" name="Title 6">
            <a:extLst>
              <a:ext uri="{FF2B5EF4-FFF2-40B4-BE49-F238E27FC236}">
                <a16:creationId xmlns:a16="http://schemas.microsoft.com/office/drawing/2014/main" id="{F5184F91-631D-422D-B2B8-AA50E8DEA159}"/>
              </a:ext>
            </a:extLst>
          </p:cNvPr>
          <p:cNvSpPr txBox="1">
            <a:spLocks/>
          </p:cNvSpPr>
          <p:nvPr/>
        </p:nvSpPr>
        <p:spPr>
          <a:xfrm>
            <a:off x="493986" y="1012828"/>
            <a:ext cx="3768168" cy="4851944"/>
          </a:xfrm>
          <a:prstGeom prst="rect">
            <a:avLst/>
          </a:prstGeom>
        </p:spPr>
        <p:txBody>
          <a:bodyPr numCol="1"/>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pPr marL="404813" indent="-404813">
              <a:spcAft>
                <a:spcPts val="1200"/>
              </a:spcAft>
              <a:buClr>
                <a:srgbClr val="E84141"/>
              </a:buClr>
              <a:buSzPct val="100000"/>
              <a:buFont typeface="Helvetica" pitchFamily="2" charset="0"/>
              <a:buChar char="●"/>
            </a:pPr>
            <a:r>
              <a:rPr lang="en-GB" sz="2400" b="0" dirty="0">
                <a:solidFill>
                  <a:srgbClr val="1E4783"/>
                </a:solidFill>
                <a:latin typeface="+mn-lt"/>
                <a:ea typeface="+mn-ea"/>
                <a:cs typeface="+mn-cs"/>
              </a:rPr>
              <a:t>Planned towns</a:t>
            </a:r>
          </a:p>
          <a:p>
            <a:pPr marL="404813" indent="-404813">
              <a:spcAft>
                <a:spcPts val="1200"/>
              </a:spcAft>
              <a:buClr>
                <a:srgbClr val="E84141"/>
              </a:buClr>
              <a:buSzPct val="100000"/>
              <a:buFont typeface="Helvetica" pitchFamily="2" charset="0"/>
              <a:buChar char="●"/>
            </a:pPr>
            <a:r>
              <a:rPr lang="en-GB" sz="2400" b="0" dirty="0">
                <a:solidFill>
                  <a:srgbClr val="1E4783"/>
                </a:solidFill>
                <a:latin typeface="+mn-lt"/>
                <a:ea typeface="+mn-ea"/>
                <a:cs typeface="+mn-cs"/>
              </a:rPr>
              <a:t>Located on rivers or on the coast </a:t>
            </a:r>
          </a:p>
          <a:p>
            <a:pPr marL="404813" indent="-404813">
              <a:spcAft>
                <a:spcPts val="1200"/>
              </a:spcAft>
              <a:buClr>
                <a:srgbClr val="E84141"/>
              </a:buClr>
              <a:buSzPct val="100000"/>
              <a:buFont typeface="Helvetica" pitchFamily="2" charset="0"/>
              <a:buChar char="●"/>
            </a:pPr>
            <a:r>
              <a:rPr lang="en-GB" sz="2400" b="0" dirty="0">
                <a:solidFill>
                  <a:srgbClr val="1E4783"/>
                </a:solidFill>
                <a:latin typeface="+mn-lt"/>
                <a:ea typeface="+mn-ea"/>
                <a:cs typeface="+mn-cs"/>
              </a:rPr>
              <a:t>Straight, wide streets</a:t>
            </a:r>
          </a:p>
          <a:p>
            <a:pPr marL="404813" indent="-404813">
              <a:spcAft>
                <a:spcPts val="1200"/>
              </a:spcAft>
              <a:buClr>
                <a:srgbClr val="E84141"/>
              </a:buClr>
              <a:buSzPct val="100000"/>
              <a:buFont typeface="Helvetica" pitchFamily="2" charset="0"/>
              <a:buChar char="●"/>
            </a:pPr>
            <a:r>
              <a:rPr lang="en-GB" sz="2400" b="0" dirty="0">
                <a:solidFill>
                  <a:srgbClr val="1E4783"/>
                </a:solidFill>
                <a:latin typeface="+mn-lt"/>
                <a:ea typeface="+mn-ea"/>
                <a:cs typeface="+mn-cs"/>
              </a:rPr>
              <a:t>Central diamond or square where markets were held</a:t>
            </a:r>
          </a:p>
          <a:p>
            <a:pPr marL="404813" indent="-404813">
              <a:spcAft>
                <a:spcPts val="1200"/>
              </a:spcAft>
              <a:buClr>
                <a:srgbClr val="E84141"/>
              </a:buClr>
              <a:buSzPct val="100000"/>
              <a:buFont typeface="Helvetica" pitchFamily="2" charset="0"/>
              <a:buChar char="●"/>
            </a:pPr>
            <a:r>
              <a:rPr lang="en-GB" sz="2400" b="0" dirty="0">
                <a:solidFill>
                  <a:srgbClr val="1E4783"/>
                </a:solidFill>
                <a:latin typeface="+mn-lt"/>
                <a:ea typeface="+mn-ea"/>
                <a:cs typeface="+mn-cs"/>
              </a:rPr>
              <a:t>Defensive walls to repel Gaelic attacks</a:t>
            </a:r>
          </a:p>
          <a:p>
            <a:pPr marL="404813" indent="-404813">
              <a:spcAft>
                <a:spcPts val="1200"/>
              </a:spcAft>
              <a:buClr>
                <a:srgbClr val="E84141"/>
              </a:buClr>
              <a:buSzPct val="100000"/>
              <a:buFont typeface="Helvetica" pitchFamily="2" charset="0"/>
              <a:buChar char="●"/>
            </a:pPr>
            <a:r>
              <a:rPr lang="en-GB" sz="2400" b="0" dirty="0">
                <a:solidFill>
                  <a:srgbClr val="1E4783"/>
                </a:solidFill>
                <a:latin typeface="+mn-lt"/>
                <a:ea typeface="+mn-ea"/>
                <a:cs typeface="+mn-cs"/>
              </a:rPr>
              <a:t>Box-framed, Tudor-style houses, similar to those in England</a:t>
            </a:r>
          </a:p>
        </p:txBody>
      </p:sp>
      <p:pic>
        <p:nvPicPr>
          <p:cNvPr id="4" name="Picture 3">
            <a:extLst>
              <a:ext uri="{FF2B5EF4-FFF2-40B4-BE49-F238E27FC236}">
                <a16:creationId xmlns:a16="http://schemas.microsoft.com/office/drawing/2014/main" id="{59BEC096-FEC5-46EF-A6F6-9589EB10F7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0635" y="1126340"/>
            <a:ext cx="7931366" cy="4095200"/>
          </a:xfrm>
          <a:prstGeom prst="rect">
            <a:avLst/>
          </a:prstGeom>
        </p:spPr>
      </p:pic>
    </p:spTree>
    <p:extLst>
      <p:ext uri="{BB962C8B-B14F-4D97-AF65-F5344CB8AC3E}">
        <p14:creationId xmlns:p14="http://schemas.microsoft.com/office/powerpoint/2010/main" val="3371479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05D98C60-0D5F-394A-8B6D-AD7ABDA706F4}"/>
              </a:ext>
            </a:extLst>
          </p:cNvPr>
          <p:cNvSpPr txBox="1">
            <a:spLocks/>
          </p:cNvSpPr>
          <p:nvPr/>
        </p:nvSpPr>
        <p:spPr>
          <a:xfrm>
            <a:off x="463296" y="365126"/>
            <a:ext cx="10299954" cy="647702"/>
          </a:xfrm>
          <a:prstGeom prst="rect">
            <a:avLst/>
          </a:prstGeom>
        </p:spPr>
        <p:txBody>
          <a:bodyPr/>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IE" dirty="0">
                <a:solidFill>
                  <a:srgbClr val="1E4783"/>
                </a:solidFill>
                <a:latin typeface="+mn-lt"/>
              </a:rPr>
              <a:t>Maps</a:t>
            </a:r>
            <a:endParaRPr lang="en-US" dirty="0">
              <a:solidFill>
                <a:srgbClr val="1E4783"/>
              </a:solidFill>
              <a:latin typeface="+mn-lt"/>
            </a:endParaRPr>
          </a:p>
        </p:txBody>
      </p:sp>
      <p:sp>
        <p:nvSpPr>
          <p:cNvPr id="9" name="Title 6">
            <a:extLst>
              <a:ext uri="{FF2B5EF4-FFF2-40B4-BE49-F238E27FC236}">
                <a16:creationId xmlns:a16="http://schemas.microsoft.com/office/drawing/2014/main" id="{868CAC7A-5F5D-4203-998F-9373432CBD58}"/>
              </a:ext>
            </a:extLst>
          </p:cNvPr>
          <p:cNvSpPr txBox="1">
            <a:spLocks/>
          </p:cNvSpPr>
          <p:nvPr/>
        </p:nvSpPr>
        <p:spPr>
          <a:xfrm>
            <a:off x="526358" y="1139290"/>
            <a:ext cx="5569642" cy="4696360"/>
          </a:xfrm>
          <a:prstGeom prst="rect">
            <a:avLst/>
          </a:prstGeom>
        </p:spPr>
        <p:txBody>
          <a:bodyPr numCol="1"/>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IE" sz="2800" dirty="0">
                <a:solidFill>
                  <a:srgbClr val="1E4783"/>
                </a:solidFill>
                <a:latin typeface="+mn-lt"/>
                <a:ea typeface="+mn-ea"/>
                <a:cs typeface="+mn-cs"/>
              </a:rPr>
              <a:t>Cartography was very important during this time. Why do you think this is so? </a:t>
            </a:r>
          </a:p>
          <a:p>
            <a:pPr marL="0" indent="0">
              <a:buNone/>
            </a:pPr>
            <a:endParaRPr lang="en-IE" sz="2800" b="0" dirty="0">
              <a:solidFill>
                <a:srgbClr val="1E4783"/>
              </a:solidFill>
              <a:latin typeface="+mn-lt"/>
              <a:ea typeface="+mn-ea"/>
              <a:cs typeface="+mn-cs"/>
            </a:endParaRPr>
          </a:p>
          <a:p>
            <a:pPr marL="0" indent="0">
              <a:buNone/>
            </a:pPr>
            <a:r>
              <a:rPr lang="en-IE" sz="2800" b="0" dirty="0">
                <a:solidFill>
                  <a:srgbClr val="1E4783"/>
                </a:solidFill>
                <a:latin typeface="+mn-lt"/>
                <a:ea typeface="+mn-ea"/>
                <a:cs typeface="+mn-cs"/>
              </a:rPr>
              <a:t>Create your own map of a planned Plantation town, marking typical features. </a:t>
            </a:r>
          </a:p>
          <a:p>
            <a:pPr marL="0" indent="0">
              <a:buNone/>
            </a:pPr>
            <a:endParaRPr lang="en-IE" sz="2800" b="0" dirty="0">
              <a:solidFill>
                <a:srgbClr val="1E4783"/>
              </a:solidFill>
              <a:latin typeface="+mn-lt"/>
              <a:ea typeface="+mn-ea"/>
              <a:cs typeface="+mn-cs"/>
            </a:endParaRPr>
          </a:p>
          <a:p>
            <a:pPr marL="0" indent="0">
              <a:buNone/>
            </a:pPr>
            <a:r>
              <a:rPr lang="en-IE" sz="2800" b="0" dirty="0">
                <a:solidFill>
                  <a:srgbClr val="1E4783"/>
                </a:solidFill>
                <a:latin typeface="+mn-lt"/>
                <a:ea typeface="+mn-ea"/>
                <a:cs typeface="+mn-cs"/>
              </a:rPr>
              <a:t>Now go to page 48 of your Skills Book and complete the ‘Research and Reflect’ task on mapping.</a:t>
            </a:r>
          </a:p>
        </p:txBody>
      </p:sp>
      <p:pic>
        <p:nvPicPr>
          <p:cNvPr id="6" name="Picture 5" descr="A picture containing pencil, writing implement, stationary, pinwheel&#10;&#10;Description automatically generated">
            <a:extLst>
              <a:ext uri="{FF2B5EF4-FFF2-40B4-BE49-F238E27FC236}">
                <a16:creationId xmlns:a16="http://schemas.microsoft.com/office/drawing/2014/main" id="{0F0EB884-58C8-458E-A16D-3D04161F96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0853" y="63905"/>
            <a:ext cx="5771745" cy="5771745"/>
          </a:xfrm>
          <a:prstGeom prst="rect">
            <a:avLst/>
          </a:prstGeom>
        </p:spPr>
      </p:pic>
    </p:spTree>
    <p:extLst>
      <p:ext uri="{BB962C8B-B14F-4D97-AF65-F5344CB8AC3E}">
        <p14:creationId xmlns:p14="http://schemas.microsoft.com/office/powerpoint/2010/main" val="3426634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descr="A picture containing outdoor, weapon, ground, cement&#10;&#10;Description automatically generated">
            <a:extLst>
              <a:ext uri="{FF2B5EF4-FFF2-40B4-BE49-F238E27FC236}">
                <a16:creationId xmlns:a16="http://schemas.microsoft.com/office/drawing/2014/main" id="{71EFC5CA-44E7-4A0F-8F26-16BB001EF4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1880" y="0"/>
            <a:ext cx="8580120" cy="5841357"/>
          </a:xfrm>
          <a:prstGeom prst="rect">
            <a:avLst/>
          </a:prstGeom>
        </p:spPr>
      </p:pic>
      <p:sp useBgFill="1">
        <p:nvSpPr>
          <p:cNvPr id="2" name="Title 6">
            <a:extLst>
              <a:ext uri="{FF2B5EF4-FFF2-40B4-BE49-F238E27FC236}">
                <a16:creationId xmlns:a16="http://schemas.microsoft.com/office/drawing/2014/main" id="{05D98C60-0D5F-394A-8B6D-AD7ABDA706F4}"/>
              </a:ext>
            </a:extLst>
          </p:cNvPr>
          <p:cNvSpPr txBox="1">
            <a:spLocks/>
          </p:cNvSpPr>
          <p:nvPr/>
        </p:nvSpPr>
        <p:spPr>
          <a:xfrm>
            <a:off x="569089" y="365126"/>
            <a:ext cx="7017277" cy="655098"/>
          </a:xfrm>
          <a:prstGeom prst="rect">
            <a:avLst/>
          </a:prstGeom>
        </p:spPr>
        <p:txBody>
          <a:bodyPr/>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IE" dirty="0">
                <a:solidFill>
                  <a:srgbClr val="1E4783"/>
                </a:solidFill>
                <a:latin typeface="+mn-lt"/>
              </a:rPr>
              <a:t>8.4 A Planned Settlement: Derry</a:t>
            </a:r>
          </a:p>
        </p:txBody>
      </p:sp>
      <p:sp>
        <p:nvSpPr>
          <p:cNvPr id="6" name="Title 6">
            <a:extLst>
              <a:ext uri="{FF2B5EF4-FFF2-40B4-BE49-F238E27FC236}">
                <a16:creationId xmlns:a16="http://schemas.microsoft.com/office/drawing/2014/main" id="{8B651046-E0ED-488B-B195-5819D3955DE1}"/>
              </a:ext>
            </a:extLst>
          </p:cNvPr>
          <p:cNvSpPr txBox="1">
            <a:spLocks/>
          </p:cNvSpPr>
          <p:nvPr/>
        </p:nvSpPr>
        <p:spPr>
          <a:xfrm>
            <a:off x="569089" y="1248311"/>
            <a:ext cx="3042791" cy="2903298"/>
          </a:xfrm>
          <a:prstGeom prst="rect">
            <a:avLst/>
          </a:prstGeom>
          <a:noFill/>
        </p:spPr>
        <p:txBody>
          <a:bodyPr/>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US" sz="2800" b="0" dirty="0">
                <a:solidFill>
                  <a:srgbClr val="1E4783"/>
                </a:solidFill>
                <a:latin typeface="+mn-lt"/>
                <a:ea typeface="+mn-ea"/>
                <a:cs typeface="+mn-cs"/>
              </a:rPr>
              <a:t>What do you know about Derry? </a:t>
            </a:r>
          </a:p>
          <a:p>
            <a:endParaRPr lang="en-US" sz="2800" b="0" dirty="0">
              <a:solidFill>
                <a:srgbClr val="1E4783"/>
              </a:solidFill>
              <a:latin typeface="+mn-lt"/>
              <a:ea typeface="+mn-ea"/>
              <a:cs typeface="+mn-cs"/>
            </a:endParaRPr>
          </a:p>
          <a:p>
            <a:r>
              <a:rPr lang="en-US" sz="2800" b="0" dirty="0">
                <a:solidFill>
                  <a:srgbClr val="1E4783"/>
                </a:solidFill>
                <a:latin typeface="+mn-lt"/>
                <a:ea typeface="+mn-ea"/>
                <a:cs typeface="+mn-cs"/>
              </a:rPr>
              <a:t>Create a mind map, writing down everything you know about Derry.</a:t>
            </a:r>
          </a:p>
        </p:txBody>
      </p:sp>
    </p:spTree>
    <p:extLst>
      <p:ext uri="{BB962C8B-B14F-4D97-AF65-F5344CB8AC3E}">
        <p14:creationId xmlns:p14="http://schemas.microsoft.com/office/powerpoint/2010/main" val="2753695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05D98C60-0D5F-394A-8B6D-AD7ABDA706F4}"/>
              </a:ext>
            </a:extLst>
          </p:cNvPr>
          <p:cNvSpPr txBox="1">
            <a:spLocks/>
          </p:cNvSpPr>
          <p:nvPr/>
        </p:nvSpPr>
        <p:spPr>
          <a:xfrm>
            <a:off x="463295" y="365126"/>
            <a:ext cx="10711303" cy="647702"/>
          </a:xfrm>
          <a:prstGeom prst="rect">
            <a:avLst/>
          </a:prstGeom>
        </p:spPr>
        <p:txBody>
          <a:bodyPr/>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IE" dirty="0">
                <a:solidFill>
                  <a:srgbClr val="1E4783"/>
                </a:solidFill>
                <a:latin typeface="+mn-lt"/>
              </a:rPr>
              <a:t>History and Features of Derry, a Plantation Town</a:t>
            </a:r>
          </a:p>
          <a:p>
            <a:endParaRPr lang="en-US" dirty="0">
              <a:solidFill>
                <a:srgbClr val="1E4783"/>
              </a:solidFill>
              <a:latin typeface="+mn-lt"/>
            </a:endParaRPr>
          </a:p>
        </p:txBody>
      </p:sp>
      <p:sp>
        <p:nvSpPr>
          <p:cNvPr id="6" name="Title 6">
            <a:extLst>
              <a:ext uri="{FF2B5EF4-FFF2-40B4-BE49-F238E27FC236}">
                <a16:creationId xmlns:a16="http://schemas.microsoft.com/office/drawing/2014/main" id="{3A2E8BAA-7610-4C3D-9A5F-D55B2D816D59}"/>
              </a:ext>
            </a:extLst>
          </p:cNvPr>
          <p:cNvSpPr txBox="1">
            <a:spLocks/>
          </p:cNvSpPr>
          <p:nvPr/>
        </p:nvSpPr>
        <p:spPr>
          <a:xfrm>
            <a:off x="463295" y="1148123"/>
            <a:ext cx="9399613" cy="4622055"/>
          </a:xfrm>
          <a:prstGeom prst="rect">
            <a:avLst/>
          </a:prstGeom>
        </p:spPr>
        <p:txBody>
          <a:bodyPr numCol="1"/>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pPr marL="404813" indent="-404813">
              <a:spcAft>
                <a:spcPts val="1200"/>
              </a:spcAft>
              <a:buClr>
                <a:srgbClr val="E84141"/>
              </a:buClr>
              <a:buSzPct val="100000"/>
              <a:buFont typeface="Helvetica" pitchFamily="2" charset="0"/>
              <a:buChar char="●"/>
            </a:pPr>
            <a:r>
              <a:rPr lang="en-IE" sz="2400" b="0" dirty="0">
                <a:solidFill>
                  <a:srgbClr val="1E4783"/>
                </a:solidFill>
                <a:latin typeface="+mn-lt"/>
                <a:ea typeface="+mn-ea"/>
                <a:cs typeface="+mn-cs"/>
              </a:rPr>
              <a:t>James I convinced 12 London guilds to invest in the city, in return for ownership of various parts of it.</a:t>
            </a:r>
          </a:p>
          <a:p>
            <a:pPr marL="404813" indent="-404813">
              <a:spcAft>
                <a:spcPts val="1200"/>
              </a:spcAft>
              <a:buClr>
                <a:srgbClr val="E84141"/>
              </a:buClr>
              <a:buSzPct val="100000"/>
              <a:buFont typeface="Helvetica" pitchFamily="2" charset="0"/>
              <a:buChar char="●"/>
            </a:pPr>
            <a:r>
              <a:rPr lang="en-GB" sz="2400" b="0" dirty="0">
                <a:solidFill>
                  <a:srgbClr val="1E4783"/>
                </a:solidFill>
                <a:latin typeface="+mn-lt"/>
                <a:ea typeface="+mn-ea"/>
                <a:cs typeface="+mn-cs"/>
              </a:rPr>
              <a:t>As a result, Derry is now often referred to as Londonderry, particularly by Unionists.</a:t>
            </a:r>
          </a:p>
          <a:p>
            <a:pPr marL="404813" indent="-404813">
              <a:spcAft>
                <a:spcPts val="1200"/>
              </a:spcAft>
              <a:buClr>
                <a:srgbClr val="E84141"/>
              </a:buClr>
              <a:buSzPct val="100000"/>
              <a:buFont typeface="Helvetica" pitchFamily="2" charset="0"/>
              <a:buChar char="●"/>
            </a:pPr>
            <a:r>
              <a:rPr lang="en-GB" sz="2400" b="0" dirty="0">
                <a:solidFill>
                  <a:srgbClr val="1E4783"/>
                </a:solidFill>
                <a:latin typeface="+mn-lt"/>
                <a:ea typeface="+mn-ea"/>
                <a:cs typeface="+mn-cs"/>
              </a:rPr>
              <a:t>Streets were laid out in a grid pattern.</a:t>
            </a:r>
          </a:p>
          <a:p>
            <a:pPr marL="404813" indent="-404813">
              <a:spcAft>
                <a:spcPts val="1200"/>
              </a:spcAft>
              <a:buClr>
                <a:srgbClr val="E84141"/>
              </a:buClr>
              <a:buSzPct val="100000"/>
              <a:buFont typeface="Helvetica" pitchFamily="2" charset="0"/>
              <a:buChar char="●"/>
            </a:pPr>
            <a:r>
              <a:rPr lang="en-GB" sz="2400" b="0" dirty="0">
                <a:solidFill>
                  <a:srgbClr val="1E4783"/>
                </a:solidFill>
                <a:latin typeface="+mn-lt"/>
                <a:ea typeface="+mn-ea"/>
                <a:cs typeface="+mn-cs"/>
              </a:rPr>
              <a:t>Large defensive walls surrounded the city (and remain intact today).</a:t>
            </a:r>
          </a:p>
          <a:p>
            <a:pPr marL="404813" indent="-404813">
              <a:spcAft>
                <a:spcPts val="1200"/>
              </a:spcAft>
              <a:buClr>
                <a:srgbClr val="E84141"/>
              </a:buClr>
              <a:buSzPct val="100000"/>
              <a:buFont typeface="Helvetica" pitchFamily="2" charset="0"/>
              <a:buChar char="●"/>
            </a:pPr>
            <a:r>
              <a:rPr lang="en-GB" sz="2400" b="0" dirty="0">
                <a:solidFill>
                  <a:srgbClr val="1E4783"/>
                </a:solidFill>
                <a:latin typeface="+mn-lt"/>
                <a:ea typeface="+mn-ea"/>
                <a:cs typeface="+mn-cs"/>
              </a:rPr>
              <a:t>The city was located on the River Foyle.</a:t>
            </a:r>
          </a:p>
          <a:p>
            <a:pPr marL="404813" indent="-404813">
              <a:spcAft>
                <a:spcPts val="1200"/>
              </a:spcAft>
              <a:buClr>
                <a:srgbClr val="E84141"/>
              </a:buClr>
              <a:buSzPct val="100000"/>
              <a:buFont typeface="Helvetica" pitchFamily="2" charset="0"/>
              <a:buChar char="●"/>
            </a:pPr>
            <a:r>
              <a:rPr lang="en-GB" sz="2400" b="0" dirty="0">
                <a:solidFill>
                  <a:srgbClr val="1E4783"/>
                </a:solidFill>
                <a:latin typeface="+mn-lt"/>
                <a:ea typeface="+mn-ea"/>
                <a:cs typeface="+mn-cs"/>
              </a:rPr>
              <a:t>The Gaelic and Catholic population was forced outside the city walls, to the ‘Bogside’.</a:t>
            </a:r>
            <a:endParaRPr lang="en-IE" sz="2400" b="0" dirty="0">
              <a:solidFill>
                <a:srgbClr val="1E4783"/>
              </a:solidFill>
              <a:latin typeface="+mn-lt"/>
              <a:ea typeface="+mn-ea"/>
              <a:cs typeface="+mn-cs"/>
            </a:endParaRPr>
          </a:p>
          <a:p>
            <a:pPr marL="404813" indent="-404813">
              <a:spcAft>
                <a:spcPts val="1200"/>
              </a:spcAft>
              <a:buClr>
                <a:srgbClr val="E84141"/>
              </a:buClr>
              <a:buSzPct val="100000"/>
              <a:buFont typeface="Helvetica" pitchFamily="2" charset="0"/>
              <a:buChar char="●"/>
            </a:pPr>
            <a:r>
              <a:rPr lang="en-GB" sz="2400" b="0" dirty="0">
                <a:solidFill>
                  <a:srgbClr val="1E4783"/>
                </a:solidFill>
                <a:latin typeface="+mn-lt"/>
                <a:ea typeface="+mn-ea"/>
                <a:cs typeface="+mn-cs"/>
              </a:rPr>
              <a:t>The city became a centre of business and economics, quickly becoming the most important urban settlement during the Plantation.</a:t>
            </a:r>
          </a:p>
        </p:txBody>
      </p:sp>
    </p:spTree>
    <p:extLst>
      <p:ext uri="{BB962C8B-B14F-4D97-AF65-F5344CB8AC3E}">
        <p14:creationId xmlns:p14="http://schemas.microsoft.com/office/powerpoint/2010/main" val="13604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05D98C60-0D5F-394A-8B6D-AD7ABDA706F4}"/>
              </a:ext>
            </a:extLst>
          </p:cNvPr>
          <p:cNvSpPr txBox="1">
            <a:spLocks/>
          </p:cNvSpPr>
          <p:nvPr/>
        </p:nvSpPr>
        <p:spPr>
          <a:xfrm>
            <a:off x="463295" y="365126"/>
            <a:ext cx="10711303" cy="647702"/>
          </a:xfrm>
          <a:prstGeom prst="rect">
            <a:avLst/>
          </a:prstGeom>
        </p:spPr>
        <p:txBody>
          <a:bodyPr/>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IE" dirty="0">
                <a:solidFill>
                  <a:srgbClr val="1E4783"/>
                </a:solidFill>
                <a:latin typeface="+mn-lt"/>
              </a:rPr>
              <a:t>8.5 Impact of Ulster Plantation on Irish Identity</a:t>
            </a:r>
            <a:endParaRPr lang="en-US" dirty="0">
              <a:solidFill>
                <a:srgbClr val="1E4783"/>
              </a:solidFill>
              <a:latin typeface="+mn-lt"/>
            </a:endParaRPr>
          </a:p>
        </p:txBody>
      </p:sp>
      <p:sp>
        <p:nvSpPr>
          <p:cNvPr id="6" name="Title 6">
            <a:extLst>
              <a:ext uri="{FF2B5EF4-FFF2-40B4-BE49-F238E27FC236}">
                <a16:creationId xmlns:a16="http://schemas.microsoft.com/office/drawing/2014/main" id="{3A2E8BAA-7610-4C3D-9A5F-D55B2D816D59}"/>
              </a:ext>
            </a:extLst>
          </p:cNvPr>
          <p:cNvSpPr txBox="1">
            <a:spLocks/>
          </p:cNvSpPr>
          <p:nvPr/>
        </p:nvSpPr>
        <p:spPr>
          <a:xfrm>
            <a:off x="463295" y="1148124"/>
            <a:ext cx="5578051" cy="1823676"/>
          </a:xfrm>
          <a:prstGeom prst="rect">
            <a:avLst/>
          </a:prstGeom>
        </p:spPr>
        <p:txBody>
          <a:bodyPr numCol="1"/>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pPr marL="404813" indent="-404813">
              <a:spcAft>
                <a:spcPts val="1200"/>
              </a:spcAft>
              <a:buClr>
                <a:srgbClr val="E84141"/>
              </a:buClr>
              <a:buSzPct val="100000"/>
              <a:buFont typeface="Helvetica" pitchFamily="2" charset="0"/>
              <a:buChar char="●"/>
            </a:pPr>
            <a:r>
              <a:rPr lang="en-IE" sz="2000" b="0" dirty="0">
                <a:solidFill>
                  <a:srgbClr val="1E4783"/>
                </a:solidFill>
                <a:latin typeface="+mn-lt"/>
                <a:ea typeface="+mn-ea"/>
                <a:cs typeface="+mn-cs"/>
              </a:rPr>
              <a:t>Before learning about the impact of the Ulster Plantation on identity, think historically and try to identify a number of lasting effects of the Ulster Plantation. You will have to think about the ‘bigger picture’ of history and what you know about Northern Ireland and Ireland today.</a:t>
            </a:r>
          </a:p>
        </p:txBody>
      </p:sp>
      <p:pic>
        <p:nvPicPr>
          <p:cNvPr id="7" name="Picture 6" descr="A sign in front of a building&#10;&#10;Description automatically generated with low confidence">
            <a:extLst>
              <a:ext uri="{FF2B5EF4-FFF2-40B4-BE49-F238E27FC236}">
                <a16:creationId xmlns:a16="http://schemas.microsoft.com/office/drawing/2014/main" id="{766928CB-8A7B-45D4-AD4D-1DBE8AE1B0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17402" y="2880380"/>
            <a:ext cx="4783367" cy="2972799"/>
          </a:xfrm>
          <a:prstGeom prst="rect">
            <a:avLst/>
          </a:prstGeom>
        </p:spPr>
      </p:pic>
      <p:sp>
        <p:nvSpPr>
          <p:cNvPr id="8" name="Title 6">
            <a:extLst>
              <a:ext uri="{FF2B5EF4-FFF2-40B4-BE49-F238E27FC236}">
                <a16:creationId xmlns:a16="http://schemas.microsoft.com/office/drawing/2014/main" id="{4DB667A9-206E-4614-8355-FDC5F190D275}"/>
              </a:ext>
            </a:extLst>
          </p:cNvPr>
          <p:cNvSpPr txBox="1">
            <a:spLocks/>
          </p:cNvSpPr>
          <p:nvPr/>
        </p:nvSpPr>
        <p:spPr>
          <a:xfrm>
            <a:off x="6247588" y="4510952"/>
            <a:ext cx="5354031" cy="1272859"/>
          </a:xfrm>
          <a:prstGeom prst="rect">
            <a:avLst/>
          </a:prstGeom>
        </p:spPr>
        <p:txBody>
          <a:bodyPr numCol="1"/>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pPr marL="404813" indent="-404813">
              <a:spcAft>
                <a:spcPts val="1200"/>
              </a:spcAft>
              <a:buClr>
                <a:srgbClr val="E84141"/>
              </a:buClr>
              <a:buSzPct val="100000"/>
              <a:buFont typeface="Helvetica" pitchFamily="2" charset="0"/>
              <a:buChar char="●"/>
            </a:pPr>
            <a:r>
              <a:rPr lang="en-IE" sz="2000" b="0" dirty="0">
                <a:solidFill>
                  <a:srgbClr val="1E4783"/>
                </a:solidFill>
                <a:latin typeface="+mn-lt"/>
                <a:ea typeface="+mn-ea"/>
                <a:cs typeface="+mn-cs"/>
              </a:rPr>
              <a:t>Read over the ‘Thinking Historically’ section of your textbook on page 122 and discuss your understanding of the importance of commemoration in Northern Ireland.</a:t>
            </a:r>
          </a:p>
        </p:txBody>
      </p:sp>
      <p:pic>
        <p:nvPicPr>
          <p:cNvPr id="10" name="Picture 9" descr="A picture containing tree, outdoor, person, sport&#10;&#10;Description automatically generated">
            <a:extLst>
              <a:ext uri="{FF2B5EF4-FFF2-40B4-BE49-F238E27FC236}">
                <a16:creationId xmlns:a16="http://schemas.microsoft.com/office/drawing/2014/main" id="{62245FCA-B6E2-4A7E-B97B-3964C96F84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4876" y="1171054"/>
            <a:ext cx="4876560" cy="3251040"/>
          </a:xfrm>
          <a:prstGeom prst="rect">
            <a:avLst/>
          </a:prstGeom>
        </p:spPr>
      </p:pic>
    </p:spTree>
    <p:extLst>
      <p:ext uri="{BB962C8B-B14F-4D97-AF65-F5344CB8AC3E}">
        <p14:creationId xmlns:p14="http://schemas.microsoft.com/office/powerpoint/2010/main" val="252277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05D98C60-0D5F-394A-8B6D-AD7ABDA706F4}"/>
              </a:ext>
            </a:extLst>
          </p:cNvPr>
          <p:cNvSpPr txBox="1">
            <a:spLocks/>
          </p:cNvSpPr>
          <p:nvPr/>
        </p:nvSpPr>
        <p:spPr>
          <a:xfrm>
            <a:off x="463295" y="365126"/>
            <a:ext cx="6605963" cy="1160976"/>
          </a:xfrm>
          <a:prstGeom prst="rect">
            <a:avLst/>
          </a:prstGeom>
        </p:spPr>
        <p:txBody>
          <a:bodyPr/>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IE" dirty="0">
                <a:solidFill>
                  <a:srgbClr val="1E4783"/>
                </a:solidFill>
                <a:latin typeface="+mn-lt"/>
              </a:rPr>
              <a:t>Impact of Ulster Plantation on life and identity</a:t>
            </a:r>
            <a:endParaRPr lang="en-US" dirty="0">
              <a:solidFill>
                <a:srgbClr val="1E4783"/>
              </a:solidFill>
              <a:latin typeface="+mn-lt"/>
            </a:endParaRPr>
          </a:p>
        </p:txBody>
      </p:sp>
      <p:sp>
        <p:nvSpPr>
          <p:cNvPr id="6" name="Title 6">
            <a:extLst>
              <a:ext uri="{FF2B5EF4-FFF2-40B4-BE49-F238E27FC236}">
                <a16:creationId xmlns:a16="http://schemas.microsoft.com/office/drawing/2014/main" id="{3A2E8BAA-7610-4C3D-9A5F-D55B2D816D59}"/>
              </a:ext>
            </a:extLst>
          </p:cNvPr>
          <p:cNvSpPr txBox="1">
            <a:spLocks/>
          </p:cNvSpPr>
          <p:nvPr/>
        </p:nvSpPr>
        <p:spPr>
          <a:xfrm>
            <a:off x="463295" y="1629110"/>
            <a:ext cx="7564505" cy="4628362"/>
          </a:xfrm>
          <a:prstGeom prst="rect">
            <a:avLst/>
          </a:prstGeom>
        </p:spPr>
        <p:txBody>
          <a:bodyPr numCol="1"/>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pPr marL="404813" indent="-404813">
              <a:spcAft>
                <a:spcPts val="600"/>
              </a:spcAft>
              <a:buClr>
                <a:srgbClr val="E84141"/>
              </a:buClr>
              <a:buSzPct val="100000"/>
              <a:buFont typeface="Helvetica" pitchFamily="2" charset="0"/>
              <a:buChar char="●"/>
            </a:pPr>
            <a:r>
              <a:rPr lang="en-IE" sz="2000" b="0" dirty="0">
                <a:solidFill>
                  <a:srgbClr val="1E4783"/>
                </a:solidFill>
                <a:latin typeface="+mn-lt"/>
                <a:ea typeface="+mn-ea"/>
                <a:cs typeface="+mn-cs"/>
              </a:rPr>
              <a:t>New methods of farming</a:t>
            </a:r>
          </a:p>
          <a:p>
            <a:pPr marL="404813" indent="-404813">
              <a:spcAft>
                <a:spcPts val="600"/>
              </a:spcAft>
              <a:buClr>
                <a:srgbClr val="E84141"/>
              </a:buClr>
              <a:buSzPct val="100000"/>
              <a:buFont typeface="Helvetica" pitchFamily="2" charset="0"/>
              <a:buChar char="●"/>
            </a:pPr>
            <a:r>
              <a:rPr lang="en-GB" sz="2000" b="0" dirty="0">
                <a:solidFill>
                  <a:srgbClr val="1E4783"/>
                </a:solidFill>
                <a:latin typeface="+mn-lt"/>
                <a:ea typeface="+mn-ea"/>
                <a:cs typeface="+mn-cs"/>
              </a:rPr>
              <a:t>Religion: Growth in Presbyterian and Anglican Protestantism in Ulster</a:t>
            </a:r>
          </a:p>
          <a:p>
            <a:pPr marL="404813" indent="-404813">
              <a:spcAft>
                <a:spcPts val="600"/>
              </a:spcAft>
              <a:buClr>
                <a:srgbClr val="E84141"/>
              </a:buClr>
              <a:buSzPct val="100000"/>
              <a:buFont typeface="Helvetica" pitchFamily="2" charset="0"/>
              <a:buChar char="●"/>
            </a:pPr>
            <a:r>
              <a:rPr lang="en-GB" sz="2000" b="0" dirty="0">
                <a:solidFill>
                  <a:srgbClr val="1E4783"/>
                </a:solidFill>
                <a:latin typeface="+mn-lt"/>
                <a:ea typeface="+mn-ea"/>
                <a:cs typeface="+mn-cs"/>
              </a:rPr>
              <a:t>Growth in urban centres as plantation towns develop and people move from countryside into towns</a:t>
            </a:r>
          </a:p>
          <a:p>
            <a:pPr marL="404813" indent="-404813">
              <a:spcAft>
                <a:spcPts val="600"/>
              </a:spcAft>
              <a:buClr>
                <a:srgbClr val="E84141"/>
              </a:buClr>
              <a:buSzPct val="100000"/>
              <a:buFont typeface="Helvetica" pitchFamily="2" charset="0"/>
              <a:buChar char="●"/>
            </a:pPr>
            <a:r>
              <a:rPr lang="en-GB" sz="2000" b="0" dirty="0">
                <a:solidFill>
                  <a:srgbClr val="1E4783"/>
                </a:solidFill>
                <a:latin typeface="+mn-lt"/>
                <a:ea typeface="+mn-ea"/>
                <a:cs typeface="+mn-cs"/>
              </a:rPr>
              <a:t>Brehon Law disappears, to be replaced by English Common Law</a:t>
            </a:r>
          </a:p>
          <a:p>
            <a:pPr marL="404813" indent="-404813">
              <a:spcAft>
                <a:spcPts val="600"/>
              </a:spcAft>
              <a:buClr>
                <a:srgbClr val="E84141"/>
              </a:buClr>
              <a:buSzPct val="100000"/>
              <a:buFont typeface="Helvetica" pitchFamily="2" charset="0"/>
              <a:buChar char="●"/>
            </a:pPr>
            <a:r>
              <a:rPr lang="en-GB" sz="2000" b="0" dirty="0">
                <a:solidFill>
                  <a:srgbClr val="1E4783"/>
                </a:solidFill>
                <a:latin typeface="+mn-lt"/>
                <a:ea typeface="+mn-ea"/>
                <a:cs typeface="+mn-cs"/>
              </a:rPr>
              <a:t>New customs develop, with Irish hairstyles disappearing and the tradition of Gaelic bardic poetry disappearing</a:t>
            </a:r>
          </a:p>
          <a:p>
            <a:pPr marL="404813" indent="-404813">
              <a:spcAft>
                <a:spcPts val="600"/>
              </a:spcAft>
              <a:buClr>
                <a:srgbClr val="E84141"/>
              </a:buClr>
              <a:buSzPct val="100000"/>
              <a:buFont typeface="Helvetica" pitchFamily="2" charset="0"/>
              <a:buChar char="●"/>
            </a:pPr>
            <a:r>
              <a:rPr lang="en-GB" sz="2000" b="0" dirty="0">
                <a:solidFill>
                  <a:srgbClr val="1E4783"/>
                </a:solidFill>
                <a:latin typeface="+mn-lt"/>
                <a:ea typeface="+mn-ea"/>
                <a:cs typeface="+mn-cs"/>
              </a:rPr>
              <a:t>Growth in English language and decline of Irish in Ulster</a:t>
            </a:r>
          </a:p>
          <a:p>
            <a:pPr marL="404813" indent="-404813">
              <a:spcAft>
                <a:spcPts val="600"/>
              </a:spcAft>
              <a:buClr>
                <a:srgbClr val="E84141"/>
              </a:buClr>
              <a:buSzPct val="100000"/>
              <a:buFont typeface="Helvetica" pitchFamily="2" charset="0"/>
              <a:buChar char="●"/>
            </a:pPr>
            <a:r>
              <a:rPr lang="en-GB" sz="2000" b="0" dirty="0">
                <a:solidFill>
                  <a:srgbClr val="1E4783"/>
                </a:solidFill>
                <a:latin typeface="+mn-lt"/>
                <a:ea typeface="+mn-ea"/>
                <a:cs typeface="+mn-cs"/>
              </a:rPr>
              <a:t>Long legacy of conflict in Ulster that continues to this day. Most recent conflict known as ‘The Troubles’ (see Chapter 22)</a:t>
            </a:r>
            <a:endParaRPr lang="en-IE" sz="2000" b="0" dirty="0">
              <a:solidFill>
                <a:srgbClr val="1E4783"/>
              </a:solidFill>
              <a:latin typeface="+mn-lt"/>
              <a:ea typeface="+mn-ea"/>
              <a:cs typeface="+mn-cs"/>
            </a:endParaRPr>
          </a:p>
        </p:txBody>
      </p:sp>
      <p:pic>
        <p:nvPicPr>
          <p:cNvPr id="4" name="Picture 3" descr="A picture containing text&#10;&#10;Description automatically generated">
            <a:extLst>
              <a:ext uri="{FF2B5EF4-FFF2-40B4-BE49-F238E27FC236}">
                <a16:creationId xmlns:a16="http://schemas.microsoft.com/office/drawing/2014/main" id="{19EA7067-5ED0-4287-8DED-E8AD7647DF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8175824" y="0"/>
            <a:ext cx="3552881" cy="5243648"/>
          </a:xfrm>
          <a:prstGeom prst="rect">
            <a:avLst/>
          </a:prstGeom>
        </p:spPr>
      </p:pic>
      <p:sp>
        <p:nvSpPr>
          <p:cNvPr id="46" name="TextBox 45">
            <a:extLst>
              <a:ext uri="{FF2B5EF4-FFF2-40B4-BE49-F238E27FC236}">
                <a16:creationId xmlns:a16="http://schemas.microsoft.com/office/drawing/2014/main" id="{13851B91-7041-4EC4-B837-517D9131C623}"/>
              </a:ext>
            </a:extLst>
          </p:cNvPr>
          <p:cNvSpPr txBox="1"/>
          <p:nvPr/>
        </p:nvSpPr>
        <p:spPr>
          <a:xfrm>
            <a:off x="8175824" y="5237341"/>
            <a:ext cx="3641168" cy="621124"/>
          </a:xfrm>
          <a:prstGeom prst="rect">
            <a:avLst/>
          </a:prstGeom>
        </p:spPr>
        <p:txBody>
          <a:bodyPr vert="horz" wrap="square" lIns="91440" tIns="45720" rIns="91440" bIns="45720" rtlCol="0">
            <a:noAutofit/>
          </a:bodyPr>
          <a:lstStyle/>
          <a:p>
            <a:pPr>
              <a:spcAft>
                <a:spcPts val="1800"/>
              </a:spcAft>
              <a:buClr>
                <a:srgbClr val="E84141"/>
              </a:buClr>
              <a:buSzPct val="100000"/>
            </a:pPr>
            <a:r>
              <a:rPr lang="en-GB" sz="1200" dirty="0">
                <a:solidFill>
                  <a:srgbClr val="1E4783"/>
                </a:solidFill>
              </a:rPr>
              <a:t>Gaelic customs were lost, such as the hairstyles and costumes shown in this engraving of Irish soldiers by Albrecht </a:t>
            </a:r>
            <a:r>
              <a:rPr lang="en-GB" sz="1200" dirty="0" err="1">
                <a:solidFill>
                  <a:srgbClr val="1E4783"/>
                </a:solidFill>
              </a:rPr>
              <a:t>Dürer</a:t>
            </a:r>
            <a:r>
              <a:rPr lang="en-GB" sz="1200" dirty="0">
                <a:solidFill>
                  <a:srgbClr val="1E4783"/>
                </a:solidFill>
              </a:rPr>
              <a:t>.</a:t>
            </a:r>
            <a:endParaRPr lang="en-IE" sz="1200" dirty="0">
              <a:solidFill>
                <a:srgbClr val="1E4783"/>
              </a:solidFill>
            </a:endParaRPr>
          </a:p>
        </p:txBody>
      </p:sp>
    </p:spTree>
    <p:extLst>
      <p:ext uri="{BB962C8B-B14F-4D97-AF65-F5344CB8AC3E}">
        <p14:creationId xmlns:p14="http://schemas.microsoft.com/office/powerpoint/2010/main" val="3560302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A map of a city&#10;&#10;Description automatically generated with low confidence">
            <a:extLst>
              <a:ext uri="{FF2B5EF4-FFF2-40B4-BE49-F238E27FC236}">
                <a16:creationId xmlns:a16="http://schemas.microsoft.com/office/drawing/2014/main" id="{E6931435-8BCF-494E-A7D6-3D38000A79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2000" cy="5926240"/>
          </a:xfrm>
          <a:prstGeom prst="rect">
            <a:avLst/>
          </a:prstGeom>
        </p:spPr>
      </p:pic>
      <p:sp useBgFill="1">
        <p:nvSpPr>
          <p:cNvPr id="2" name="Title 6">
            <a:extLst>
              <a:ext uri="{FF2B5EF4-FFF2-40B4-BE49-F238E27FC236}">
                <a16:creationId xmlns:a16="http://schemas.microsoft.com/office/drawing/2014/main" id="{05D98C60-0D5F-394A-8B6D-AD7ABDA706F4}"/>
              </a:ext>
            </a:extLst>
          </p:cNvPr>
          <p:cNvSpPr txBox="1">
            <a:spLocks/>
          </p:cNvSpPr>
          <p:nvPr/>
        </p:nvSpPr>
        <p:spPr>
          <a:xfrm>
            <a:off x="463295" y="365126"/>
            <a:ext cx="3900361" cy="647702"/>
          </a:xfrm>
          <a:prstGeom prst="rect">
            <a:avLst/>
          </a:prstGeom>
        </p:spPr>
        <p:txBody>
          <a:bodyPr/>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IE" dirty="0">
                <a:solidFill>
                  <a:srgbClr val="1E4783"/>
                </a:solidFill>
                <a:latin typeface="+mn-lt"/>
              </a:rPr>
              <a:t>Think Historically</a:t>
            </a:r>
            <a:endParaRPr lang="en-US" dirty="0">
              <a:solidFill>
                <a:srgbClr val="1E4783"/>
              </a:solidFill>
              <a:latin typeface="+mn-lt"/>
            </a:endParaRPr>
          </a:p>
        </p:txBody>
      </p:sp>
      <p:sp useBgFill="1">
        <p:nvSpPr>
          <p:cNvPr id="6" name="Title 6">
            <a:extLst>
              <a:ext uri="{FF2B5EF4-FFF2-40B4-BE49-F238E27FC236}">
                <a16:creationId xmlns:a16="http://schemas.microsoft.com/office/drawing/2014/main" id="{3A2E8BAA-7610-4C3D-9A5F-D55B2D816D59}"/>
              </a:ext>
            </a:extLst>
          </p:cNvPr>
          <p:cNvSpPr txBox="1">
            <a:spLocks/>
          </p:cNvSpPr>
          <p:nvPr/>
        </p:nvSpPr>
        <p:spPr>
          <a:xfrm>
            <a:off x="463295" y="1276131"/>
            <a:ext cx="3367925" cy="3373977"/>
          </a:xfrm>
          <a:prstGeom prst="rect">
            <a:avLst/>
          </a:prstGeom>
        </p:spPr>
        <p:txBody>
          <a:bodyPr numCol="1"/>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pPr>
              <a:spcAft>
                <a:spcPts val="1200"/>
              </a:spcAft>
              <a:buClr>
                <a:srgbClr val="E84141"/>
              </a:buClr>
              <a:buSzPct val="100000"/>
            </a:pPr>
            <a:r>
              <a:rPr lang="en-IE" sz="2400" b="0" dirty="0">
                <a:solidFill>
                  <a:srgbClr val="1E4783"/>
                </a:solidFill>
                <a:latin typeface="+mn-lt"/>
                <a:ea typeface="+mn-ea"/>
                <a:cs typeface="+mn-cs"/>
              </a:rPr>
              <a:t>Go to page 122 of your textbook and complete the ‘Thinking Historically’ task by comparing the Ulster Plantation with other colonisations that occurred in the sixteenth and seventeenth centuries in other parts of the world.</a:t>
            </a:r>
          </a:p>
        </p:txBody>
      </p:sp>
    </p:spTree>
    <p:extLst>
      <p:ext uri="{BB962C8B-B14F-4D97-AF65-F5344CB8AC3E}">
        <p14:creationId xmlns:p14="http://schemas.microsoft.com/office/powerpoint/2010/main" val="3991689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88AFCA-B50C-4D4A-B5E6-F4D7A129D662}"/>
              </a:ext>
            </a:extLst>
          </p:cNvPr>
          <p:cNvSpPr/>
          <p:nvPr/>
        </p:nvSpPr>
        <p:spPr>
          <a:xfrm>
            <a:off x="0" y="1"/>
            <a:ext cx="12192000" cy="5881510"/>
          </a:xfrm>
          <a:prstGeom prst="rect">
            <a:avLst/>
          </a:prstGeom>
          <a:solidFill>
            <a:srgbClr val="A7D9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6">
            <a:extLst>
              <a:ext uri="{FF2B5EF4-FFF2-40B4-BE49-F238E27FC236}">
                <a16:creationId xmlns:a16="http://schemas.microsoft.com/office/drawing/2014/main" id="{8F89D275-2D5A-4548-A9B6-04C2A6AA46A7}"/>
              </a:ext>
            </a:extLst>
          </p:cNvPr>
          <p:cNvSpPr txBox="1">
            <a:spLocks/>
          </p:cNvSpPr>
          <p:nvPr/>
        </p:nvSpPr>
        <p:spPr>
          <a:xfrm>
            <a:off x="463296" y="1054026"/>
            <a:ext cx="9803209" cy="4749948"/>
          </a:xfrm>
          <a:prstGeom prst="rect">
            <a:avLst/>
          </a:prstGeom>
        </p:spPr>
        <p:txBody>
          <a:bodyPr numCol="1"/>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pPr marL="404813" indent="-404813">
              <a:spcAft>
                <a:spcPts val="1600"/>
              </a:spcAft>
              <a:buClr>
                <a:srgbClr val="E84141"/>
              </a:buClr>
              <a:buSzPct val="100000"/>
              <a:buFont typeface="Helvetica" pitchFamily="2" charset="0"/>
              <a:buChar char="●"/>
            </a:pPr>
            <a:r>
              <a:rPr lang="en-IE" sz="2800" b="0" dirty="0">
                <a:solidFill>
                  <a:srgbClr val="1E4783"/>
                </a:solidFill>
                <a:latin typeface="+mn-lt"/>
                <a:ea typeface="+mn-ea"/>
                <a:cs typeface="+mn-cs"/>
              </a:rPr>
              <a:t>What was the most surprising thing you learned about the Ulster Plantation?</a:t>
            </a:r>
          </a:p>
          <a:p>
            <a:pPr marL="404813" indent="-404813">
              <a:spcAft>
                <a:spcPts val="1600"/>
              </a:spcAft>
              <a:buClr>
                <a:srgbClr val="E84141"/>
              </a:buClr>
              <a:buSzPct val="100000"/>
              <a:buFont typeface="Helvetica" pitchFamily="2" charset="0"/>
              <a:buChar char="●"/>
            </a:pPr>
            <a:r>
              <a:rPr lang="en-IE" sz="2800" b="0" dirty="0">
                <a:solidFill>
                  <a:srgbClr val="1E4783"/>
                </a:solidFill>
                <a:latin typeface="+mn-lt"/>
                <a:ea typeface="+mn-ea"/>
                <a:cs typeface="+mn-cs"/>
              </a:rPr>
              <a:t>What was the most interesting thing you learned about the Ulster Plantation?</a:t>
            </a:r>
          </a:p>
          <a:p>
            <a:pPr marL="404813" indent="-404813">
              <a:spcAft>
                <a:spcPts val="1600"/>
              </a:spcAft>
              <a:buClr>
                <a:srgbClr val="E84141"/>
              </a:buClr>
              <a:buSzPct val="100000"/>
              <a:buFont typeface="Helvetica" pitchFamily="2" charset="0"/>
              <a:buChar char="●"/>
            </a:pPr>
            <a:r>
              <a:rPr lang="en-IE" sz="2800" b="0" dirty="0">
                <a:solidFill>
                  <a:srgbClr val="1E4783"/>
                </a:solidFill>
                <a:latin typeface="+mn-lt"/>
                <a:ea typeface="+mn-ea"/>
                <a:cs typeface="+mn-cs"/>
              </a:rPr>
              <a:t>What have you learned in relation to ‘commemoration’ and the Ulster Plantation?</a:t>
            </a:r>
          </a:p>
          <a:p>
            <a:pPr marL="404813" indent="-404813">
              <a:spcAft>
                <a:spcPts val="1600"/>
              </a:spcAft>
              <a:buClr>
                <a:srgbClr val="E84141"/>
              </a:buClr>
              <a:buSzPct val="100000"/>
              <a:buFont typeface="Helvetica" pitchFamily="2" charset="0"/>
              <a:buChar char="●"/>
            </a:pPr>
            <a:r>
              <a:rPr lang="en-IE" sz="2800" b="0" dirty="0">
                <a:solidFill>
                  <a:srgbClr val="1E4783"/>
                </a:solidFill>
                <a:latin typeface="+mn-lt"/>
                <a:ea typeface="+mn-ea"/>
                <a:cs typeface="+mn-cs"/>
              </a:rPr>
              <a:t>What area of the Ulster Plantation did you find particularly challenging, if any? Why did you find this challenging?</a:t>
            </a:r>
          </a:p>
          <a:p>
            <a:pPr marL="404813" indent="-404813">
              <a:spcAft>
                <a:spcPts val="1600"/>
              </a:spcAft>
              <a:buClr>
                <a:srgbClr val="E84141"/>
              </a:buClr>
              <a:buSzPct val="100000"/>
              <a:buFont typeface="Helvetica" pitchFamily="2" charset="0"/>
              <a:buChar char="●"/>
            </a:pPr>
            <a:r>
              <a:rPr lang="en-IE" sz="2800" b="0" dirty="0">
                <a:solidFill>
                  <a:srgbClr val="1E4783"/>
                </a:solidFill>
                <a:latin typeface="+mn-lt"/>
                <a:ea typeface="+mn-ea"/>
                <a:cs typeface="+mn-cs"/>
              </a:rPr>
              <a:t>Do you understand and know all of the points in the Key Points for Revision for this chapter? </a:t>
            </a:r>
          </a:p>
          <a:p>
            <a:endParaRPr lang="en-IE" sz="2800" b="0" dirty="0">
              <a:solidFill>
                <a:srgbClr val="1E4783"/>
              </a:solidFill>
              <a:latin typeface="+mn-lt"/>
              <a:ea typeface="+mn-ea"/>
              <a:cs typeface="+mn-cs"/>
            </a:endParaRPr>
          </a:p>
          <a:p>
            <a:endParaRPr lang="en-GB" sz="2800" b="0" dirty="0">
              <a:solidFill>
                <a:srgbClr val="1E4783"/>
              </a:solidFill>
              <a:latin typeface="+mn-lt"/>
              <a:ea typeface="+mn-ea"/>
              <a:cs typeface="+mn-cs"/>
            </a:endParaRPr>
          </a:p>
          <a:p>
            <a:r>
              <a:rPr lang="en-GB" sz="2800" b="0" dirty="0">
                <a:solidFill>
                  <a:srgbClr val="1E4783"/>
                </a:solidFill>
                <a:latin typeface="+mn-lt"/>
                <a:ea typeface="+mn-ea"/>
                <a:cs typeface="+mn-cs"/>
              </a:rPr>
              <a:t> </a:t>
            </a:r>
            <a:endParaRPr lang="en-IE" sz="2800" b="0" dirty="0">
              <a:solidFill>
                <a:srgbClr val="1E4783"/>
              </a:solidFill>
              <a:latin typeface="+mn-lt"/>
              <a:ea typeface="+mn-ea"/>
              <a:cs typeface="+mn-cs"/>
            </a:endParaRPr>
          </a:p>
          <a:p>
            <a:endParaRPr lang="en-IE" sz="2800" b="0" dirty="0">
              <a:solidFill>
                <a:srgbClr val="1E4783"/>
              </a:solidFill>
              <a:latin typeface="+mn-lt"/>
              <a:ea typeface="+mn-ea"/>
              <a:cs typeface="+mn-cs"/>
            </a:endParaRPr>
          </a:p>
          <a:p>
            <a:endParaRPr lang="en-IE" sz="2800" b="0" dirty="0">
              <a:solidFill>
                <a:srgbClr val="1E4783"/>
              </a:solidFill>
              <a:latin typeface="+mn-lt"/>
              <a:ea typeface="+mn-ea"/>
              <a:cs typeface="+mn-cs"/>
            </a:endParaRPr>
          </a:p>
          <a:p>
            <a:endParaRPr lang="en-US" sz="2800" b="0" dirty="0">
              <a:solidFill>
                <a:srgbClr val="1E4783"/>
              </a:solidFill>
              <a:latin typeface="+mn-lt"/>
              <a:ea typeface="+mn-ea"/>
              <a:cs typeface="+mn-cs"/>
            </a:endParaRPr>
          </a:p>
        </p:txBody>
      </p:sp>
      <p:sp>
        <p:nvSpPr>
          <p:cNvPr id="6" name="Title 6">
            <a:extLst>
              <a:ext uri="{FF2B5EF4-FFF2-40B4-BE49-F238E27FC236}">
                <a16:creationId xmlns:a16="http://schemas.microsoft.com/office/drawing/2014/main" id="{00CCC846-5551-45EB-BDC2-1CD7172E02C0}"/>
              </a:ext>
            </a:extLst>
          </p:cNvPr>
          <p:cNvSpPr txBox="1">
            <a:spLocks/>
          </p:cNvSpPr>
          <p:nvPr/>
        </p:nvSpPr>
        <p:spPr>
          <a:xfrm>
            <a:off x="463296" y="365126"/>
            <a:ext cx="10515810" cy="647702"/>
          </a:xfrm>
          <a:prstGeom prst="rect">
            <a:avLst/>
          </a:prstGeom>
        </p:spPr>
        <p:txBody>
          <a:bodyPr/>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IE" dirty="0">
                <a:solidFill>
                  <a:srgbClr val="1E4783"/>
                </a:solidFill>
                <a:latin typeface="+mn-lt"/>
              </a:rPr>
              <a:t>Reflect on Your Learning</a:t>
            </a:r>
            <a:endParaRPr lang="en-US" dirty="0">
              <a:solidFill>
                <a:srgbClr val="1E4783"/>
              </a:solidFill>
              <a:latin typeface="+mn-lt"/>
            </a:endParaRPr>
          </a:p>
        </p:txBody>
      </p:sp>
    </p:spTree>
    <p:extLst>
      <p:ext uri="{BB962C8B-B14F-4D97-AF65-F5344CB8AC3E}">
        <p14:creationId xmlns:p14="http://schemas.microsoft.com/office/powerpoint/2010/main" val="2953905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4413D20A-9D45-FC4A-B60D-2DD3E7D1C995}"/>
              </a:ext>
            </a:extLst>
          </p:cNvPr>
          <p:cNvSpPr txBox="1">
            <a:spLocks/>
          </p:cNvSpPr>
          <p:nvPr/>
        </p:nvSpPr>
        <p:spPr>
          <a:xfrm>
            <a:off x="463296" y="365125"/>
            <a:ext cx="10515600" cy="618101"/>
          </a:xfrm>
          <a:prstGeom prst="rect">
            <a:avLst/>
          </a:prstGeom>
        </p:spPr>
        <p:txBody>
          <a:bodyPr/>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US" dirty="0">
                <a:solidFill>
                  <a:srgbClr val="1E4783"/>
                </a:solidFill>
                <a:latin typeface="+mn-lt"/>
              </a:rPr>
              <a:t>What You Will Learn</a:t>
            </a:r>
          </a:p>
        </p:txBody>
      </p:sp>
      <p:sp>
        <p:nvSpPr>
          <p:cNvPr id="5" name="TextBox 4">
            <a:extLst>
              <a:ext uri="{FF2B5EF4-FFF2-40B4-BE49-F238E27FC236}">
                <a16:creationId xmlns:a16="http://schemas.microsoft.com/office/drawing/2014/main" id="{5EBB0B0D-1D13-FA45-8059-F57F31EB54C7}"/>
              </a:ext>
            </a:extLst>
          </p:cNvPr>
          <p:cNvSpPr txBox="1"/>
          <p:nvPr/>
        </p:nvSpPr>
        <p:spPr>
          <a:xfrm>
            <a:off x="463294" y="1088256"/>
            <a:ext cx="10559955" cy="1459452"/>
          </a:xfrm>
          <a:prstGeom prst="rect">
            <a:avLst/>
          </a:prstGeom>
        </p:spPr>
        <p:txBody>
          <a:bodyPr vert="horz" wrap="square" lIns="91440" tIns="45720" rIns="91440" bIns="45720" rtlCol="0">
            <a:noAutofit/>
          </a:bodyPr>
          <a:lstStyle/>
          <a:p>
            <a:pPr marL="457200" indent="-457200">
              <a:spcAft>
                <a:spcPts val="1800"/>
              </a:spcAft>
              <a:buClr>
                <a:srgbClr val="369791"/>
              </a:buClr>
              <a:buSzPct val="100000"/>
              <a:buBlip>
                <a:blip r:embed="rId3"/>
              </a:buBlip>
            </a:pPr>
            <a:r>
              <a:rPr lang="en-IE" sz="2800" dirty="0">
                <a:solidFill>
                  <a:srgbClr val="1E4783"/>
                </a:solidFill>
              </a:rPr>
              <a:t>To recognise how settlement and plantation has influenced identity on the island of Ireland by looking at the impact of the </a:t>
            </a:r>
            <a:r>
              <a:rPr lang="en-IE" sz="2800" b="1" dirty="0">
                <a:solidFill>
                  <a:srgbClr val="1E4783"/>
                </a:solidFill>
              </a:rPr>
              <a:t>Ulster Plantation</a:t>
            </a:r>
            <a:r>
              <a:rPr lang="en-IE" sz="2800" dirty="0">
                <a:solidFill>
                  <a:srgbClr val="1E4783"/>
                </a:solidFill>
              </a:rPr>
              <a:t> and the growth of plantation towns, such as </a:t>
            </a:r>
            <a:r>
              <a:rPr lang="en-IE" sz="2800" b="1" dirty="0">
                <a:solidFill>
                  <a:srgbClr val="1E4783"/>
                </a:solidFill>
              </a:rPr>
              <a:t>Derry</a:t>
            </a:r>
            <a:r>
              <a:rPr lang="en-IE" sz="2800" dirty="0">
                <a:solidFill>
                  <a:srgbClr val="1E4783"/>
                </a:solidFill>
              </a:rPr>
              <a:t>.</a:t>
            </a:r>
          </a:p>
        </p:txBody>
      </p:sp>
      <p:sp>
        <p:nvSpPr>
          <p:cNvPr id="6" name="TextBox 5">
            <a:extLst>
              <a:ext uri="{FF2B5EF4-FFF2-40B4-BE49-F238E27FC236}">
                <a16:creationId xmlns:a16="http://schemas.microsoft.com/office/drawing/2014/main" id="{4077206F-F635-43C2-B8C7-93B6914A777B}"/>
              </a:ext>
            </a:extLst>
          </p:cNvPr>
          <p:cNvSpPr txBox="1"/>
          <p:nvPr/>
        </p:nvSpPr>
        <p:spPr>
          <a:xfrm>
            <a:off x="463293" y="3740883"/>
            <a:ext cx="10187889" cy="1877947"/>
          </a:xfrm>
          <a:prstGeom prst="rect">
            <a:avLst/>
          </a:prstGeom>
        </p:spPr>
        <p:txBody>
          <a:bodyPr vert="horz" wrap="square" lIns="91440" tIns="45720" rIns="91440" bIns="45720" rtlCol="0">
            <a:noAutofit/>
          </a:bodyPr>
          <a:lstStyle/>
          <a:p>
            <a:pPr marL="457200" indent="-457200">
              <a:spcAft>
                <a:spcPts val="1800"/>
              </a:spcAft>
              <a:buClr>
                <a:srgbClr val="369791"/>
              </a:buClr>
              <a:buSzPct val="100000"/>
              <a:buBlip>
                <a:blip r:embed="rId3"/>
              </a:buBlip>
            </a:pPr>
            <a:r>
              <a:rPr lang="en-IE" sz="2800" dirty="0">
                <a:solidFill>
                  <a:srgbClr val="1E4783"/>
                </a:solidFill>
              </a:rPr>
              <a:t>Be aware of the ‘Bigger Picture’ of history and study the timeline for this chapter, on page 114 of your textbook. Have you heard of any of these key events? If you have, </a:t>
            </a:r>
            <a:r>
              <a:rPr lang="en-IE" sz="2800" b="1" dirty="0">
                <a:solidFill>
                  <a:srgbClr val="1E4783"/>
                </a:solidFill>
              </a:rPr>
              <a:t>share your knowledge </a:t>
            </a:r>
            <a:r>
              <a:rPr lang="en-IE" sz="2800" dirty="0">
                <a:solidFill>
                  <a:srgbClr val="1E4783"/>
                </a:solidFill>
              </a:rPr>
              <a:t>with your classmates!</a:t>
            </a:r>
          </a:p>
          <a:p>
            <a:pPr marL="457200" indent="-457200">
              <a:spcAft>
                <a:spcPts val="1800"/>
              </a:spcAft>
              <a:buClr>
                <a:srgbClr val="369791"/>
              </a:buClr>
              <a:buSzPct val="100000"/>
              <a:buBlip>
                <a:blip r:embed="rId3"/>
              </a:buBlip>
            </a:pPr>
            <a:endParaRPr lang="en-IE" sz="2800" dirty="0">
              <a:solidFill>
                <a:srgbClr val="1E4783"/>
              </a:solidFill>
            </a:endParaRPr>
          </a:p>
          <a:p>
            <a:pPr marL="457200" indent="-457200">
              <a:spcAft>
                <a:spcPts val="1800"/>
              </a:spcAft>
              <a:buClr>
                <a:srgbClr val="369791"/>
              </a:buClr>
              <a:buSzPct val="100000"/>
              <a:buBlip>
                <a:blip r:embed="rId3"/>
              </a:buBlip>
            </a:pPr>
            <a:endParaRPr lang="en-US" sz="2800" dirty="0">
              <a:solidFill>
                <a:srgbClr val="1E4783"/>
              </a:solidFill>
            </a:endParaRPr>
          </a:p>
        </p:txBody>
      </p:sp>
      <p:sp>
        <p:nvSpPr>
          <p:cNvPr id="7" name="Title 6">
            <a:extLst>
              <a:ext uri="{FF2B5EF4-FFF2-40B4-BE49-F238E27FC236}">
                <a16:creationId xmlns:a16="http://schemas.microsoft.com/office/drawing/2014/main" id="{40040843-5CA6-4E6A-8745-FE1F6215C9FF}"/>
              </a:ext>
            </a:extLst>
          </p:cNvPr>
          <p:cNvSpPr txBox="1">
            <a:spLocks/>
          </p:cNvSpPr>
          <p:nvPr/>
        </p:nvSpPr>
        <p:spPr>
          <a:xfrm>
            <a:off x="463295" y="3012697"/>
            <a:ext cx="10515600" cy="618101"/>
          </a:xfrm>
          <a:prstGeom prst="rect">
            <a:avLst/>
          </a:prstGeom>
        </p:spPr>
        <p:txBody>
          <a:bodyPr/>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US" dirty="0">
                <a:solidFill>
                  <a:srgbClr val="1E4783"/>
                </a:solidFill>
                <a:latin typeface="+mn-lt"/>
              </a:rPr>
              <a:t>Connection in Time</a:t>
            </a:r>
          </a:p>
        </p:txBody>
      </p:sp>
    </p:spTree>
    <p:extLst>
      <p:ext uri="{BB962C8B-B14F-4D97-AF65-F5344CB8AC3E}">
        <p14:creationId xmlns:p14="http://schemas.microsoft.com/office/powerpoint/2010/main" val="673545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6688AFCA-B50C-4D4A-B5E6-F4D7A129D662}"/>
              </a:ext>
            </a:extLst>
          </p:cNvPr>
          <p:cNvSpPr/>
          <p:nvPr/>
        </p:nvSpPr>
        <p:spPr>
          <a:xfrm>
            <a:off x="1" y="0"/>
            <a:ext cx="12192000" cy="3442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6">
            <a:extLst>
              <a:ext uri="{FF2B5EF4-FFF2-40B4-BE49-F238E27FC236}">
                <a16:creationId xmlns:a16="http://schemas.microsoft.com/office/drawing/2014/main" id="{11D1ED73-15CA-4EAE-BF12-D19FBBBD2257}"/>
              </a:ext>
            </a:extLst>
          </p:cNvPr>
          <p:cNvSpPr txBox="1">
            <a:spLocks/>
          </p:cNvSpPr>
          <p:nvPr/>
        </p:nvSpPr>
        <p:spPr>
          <a:xfrm>
            <a:off x="492270" y="369855"/>
            <a:ext cx="4146542" cy="2693385"/>
          </a:xfrm>
          <a:prstGeom prst="rect">
            <a:avLst/>
          </a:prstGeom>
        </p:spPr>
        <p:txBody>
          <a:bodyPr/>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US" dirty="0">
                <a:solidFill>
                  <a:srgbClr val="1E4783"/>
                </a:solidFill>
                <a:latin typeface="+mn-lt"/>
              </a:rPr>
              <a:t>Mise Éire – </a:t>
            </a:r>
            <a:br>
              <a:rPr lang="en-US" dirty="0">
                <a:solidFill>
                  <a:srgbClr val="1E4783"/>
                </a:solidFill>
                <a:latin typeface="+mn-lt"/>
              </a:rPr>
            </a:br>
            <a:r>
              <a:rPr lang="en-US" dirty="0">
                <a:solidFill>
                  <a:srgbClr val="1E4783"/>
                </a:solidFill>
                <a:latin typeface="+mn-lt"/>
              </a:rPr>
              <a:t>What does it mean to be Irish?</a:t>
            </a:r>
          </a:p>
        </p:txBody>
      </p:sp>
      <p:sp>
        <p:nvSpPr>
          <p:cNvPr id="8" name="TextBox 7">
            <a:extLst>
              <a:ext uri="{FF2B5EF4-FFF2-40B4-BE49-F238E27FC236}">
                <a16:creationId xmlns:a16="http://schemas.microsoft.com/office/drawing/2014/main" id="{27442E0E-B420-4386-8EA9-5FEC5A814E14}"/>
              </a:ext>
            </a:extLst>
          </p:cNvPr>
          <p:cNvSpPr txBox="1"/>
          <p:nvPr/>
        </p:nvSpPr>
        <p:spPr>
          <a:xfrm>
            <a:off x="492270" y="3549226"/>
            <a:ext cx="11077064" cy="2277709"/>
          </a:xfrm>
          <a:prstGeom prst="rect">
            <a:avLst/>
          </a:prstGeom>
        </p:spPr>
        <p:txBody>
          <a:bodyPr vert="horz" wrap="square" lIns="91440" tIns="45720" rIns="91440" bIns="45720" rtlCol="0">
            <a:noAutofit/>
          </a:bodyPr>
          <a:lstStyle/>
          <a:p>
            <a:pPr marL="358775" indent="-358775" algn="l">
              <a:spcAft>
                <a:spcPts val="600"/>
              </a:spcAft>
              <a:buClr>
                <a:srgbClr val="3F3153"/>
              </a:buClr>
              <a:buSzPct val="80000"/>
            </a:pPr>
            <a:r>
              <a:rPr lang="en-US" sz="2400" b="1" dirty="0">
                <a:solidFill>
                  <a:srgbClr val="1E4783"/>
                </a:solidFill>
                <a:latin typeface="+mn-lt"/>
              </a:rPr>
              <a:t>1</a:t>
            </a:r>
            <a:r>
              <a:rPr lang="en-US" sz="2400" b="0" i="0" dirty="0">
                <a:solidFill>
                  <a:srgbClr val="1E4783"/>
                </a:solidFill>
                <a:latin typeface="+mn-lt"/>
              </a:rPr>
              <a:t>	</a:t>
            </a:r>
            <a:r>
              <a:rPr lang="en-IE" sz="2400" dirty="0">
                <a:solidFill>
                  <a:srgbClr val="1E4783"/>
                </a:solidFill>
              </a:rPr>
              <a:t>Firstly, discuss with your partner/class your own view of what ‘being Irish’ means. Then, look at this video.</a:t>
            </a:r>
          </a:p>
          <a:p>
            <a:pPr marL="358775" indent="-358775">
              <a:spcAft>
                <a:spcPts val="600"/>
              </a:spcAft>
              <a:buClr>
                <a:srgbClr val="3F3153"/>
              </a:buClr>
              <a:buSzPct val="80000"/>
            </a:pPr>
            <a:r>
              <a:rPr lang="en-US" sz="2400" b="1" dirty="0">
                <a:solidFill>
                  <a:srgbClr val="1E4783"/>
                </a:solidFill>
                <a:latin typeface="+mn-lt"/>
              </a:rPr>
              <a:t>2</a:t>
            </a:r>
            <a:r>
              <a:rPr lang="en-US" sz="2400" dirty="0">
                <a:solidFill>
                  <a:srgbClr val="1E4783"/>
                </a:solidFill>
                <a:latin typeface="+mn-lt"/>
              </a:rPr>
              <a:t>	</a:t>
            </a:r>
            <a:r>
              <a:rPr lang="en-IE" sz="2400" dirty="0">
                <a:solidFill>
                  <a:srgbClr val="1E4783"/>
                </a:solidFill>
              </a:rPr>
              <a:t>What do you think the makers of this video believe about being Irish?</a:t>
            </a:r>
          </a:p>
          <a:p>
            <a:pPr marL="358775" indent="-358775">
              <a:spcAft>
                <a:spcPts val="600"/>
              </a:spcAft>
              <a:buClr>
                <a:srgbClr val="3F3153"/>
              </a:buClr>
              <a:buSzPct val="80000"/>
            </a:pPr>
            <a:r>
              <a:rPr lang="en-US" sz="2400" b="1" dirty="0">
                <a:solidFill>
                  <a:srgbClr val="1E4783"/>
                </a:solidFill>
                <a:latin typeface="+mn-lt"/>
              </a:rPr>
              <a:t>3</a:t>
            </a:r>
            <a:r>
              <a:rPr lang="en-US" sz="2400" dirty="0">
                <a:solidFill>
                  <a:srgbClr val="1E4783"/>
                </a:solidFill>
                <a:latin typeface="+mn-lt"/>
              </a:rPr>
              <a:t>	</a:t>
            </a:r>
            <a:r>
              <a:rPr lang="en-IE" sz="2400" dirty="0">
                <a:solidFill>
                  <a:srgbClr val="1E4783"/>
                </a:solidFill>
              </a:rPr>
              <a:t>Which one of the figures from this video made the greatest impression on you?</a:t>
            </a:r>
          </a:p>
          <a:p>
            <a:pPr marL="358775" indent="-358775"/>
            <a:r>
              <a:rPr lang="en-US" sz="2400" b="1" dirty="0">
                <a:solidFill>
                  <a:srgbClr val="1E4783"/>
                </a:solidFill>
                <a:latin typeface="+mn-lt"/>
              </a:rPr>
              <a:t>4</a:t>
            </a:r>
            <a:r>
              <a:rPr lang="en-US" sz="2400" dirty="0">
                <a:solidFill>
                  <a:srgbClr val="1E4783"/>
                </a:solidFill>
                <a:latin typeface="+mn-lt"/>
              </a:rPr>
              <a:t>	</a:t>
            </a:r>
            <a:r>
              <a:rPr lang="en-IE" sz="2400" dirty="0">
                <a:solidFill>
                  <a:srgbClr val="1E4783"/>
                </a:solidFill>
              </a:rPr>
              <a:t>In your opinion, is this an example of propaganda? Explain your answer.</a:t>
            </a:r>
            <a:endParaRPr lang="en-US" sz="2400" dirty="0">
              <a:solidFill>
                <a:srgbClr val="1E4783"/>
              </a:solidFill>
            </a:endParaRPr>
          </a:p>
          <a:p>
            <a:endParaRPr lang="en-US" sz="2400" dirty="0">
              <a:solidFill>
                <a:srgbClr val="1E4783"/>
              </a:solidFill>
            </a:endParaRPr>
          </a:p>
        </p:txBody>
      </p:sp>
      <p:pic>
        <p:nvPicPr>
          <p:cNvPr id="7" name="Online Media 6" title="Mise Éire // I am Ireland">
            <a:hlinkClick r:id="" action="ppaction://media"/>
            <a:extLst>
              <a:ext uri="{FF2B5EF4-FFF2-40B4-BE49-F238E27FC236}">
                <a16:creationId xmlns:a16="http://schemas.microsoft.com/office/drawing/2014/main" id="{0532F128-105E-4E07-B6A6-658B07D6A4B4}"/>
              </a:ext>
            </a:extLst>
          </p:cNvPr>
          <p:cNvPicPr>
            <a:picLocks noRot="1" noChangeAspect="1"/>
          </p:cNvPicPr>
          <p:nvPr>
            <a:videoFile r:link="rId1"/>
          </p:nvPr>
        </p:nvPicPr>
        <p:blipFill>
          <a:blip r:embed="rId4"/>
          <a:stretch>
            <a:fillRect/>
          </a:stretch>
        </p:blipFill>
        <p:spPr>
          <a:xfrm>
            <a:off x="4965539" y="15946"/>
            <a:ext cx="6063847" cy="3426074"/>
          </a:xfrm>
          <a:prstGeom prst="rect">
            <a:avLst/>
          </a:prstGeom>
        </p:spPr>
      </p:pic>
    </p:spTree>
    <p:extLst>
      <p:ext uri="{BB962C8B-B14F-4D97-AF65-F5344CB8AC3E}">
        <p14:creationId xmlns:p14="http://schemas.microsoft.com/office/powerpoint/2010/main" val="43078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5F3A3C56-337E-C149-B200-1DE8C8B62E3C}"/>
              </a:ext>
            </a:extLst>
          </p:cNvPr>
          <p:cNvSpPr txBox="1">
            <a:spLocks/>
          </p:cNvSpPr>
          <p:nvPr/>
        </p:nvSpPr>
        <p:spPr>
          <a:xfrm>
            <a:off x="463296" y="365125"/>
            <a:ext cx="10629322" cy="1211427"/>
          </a:xfrm>
          <a:prstGeom prst="rect">
            <a:avLst/>
          </a:prstGeom>
        </p:spPr>
        <p:txBody>
          <a:bodyPr/>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pPr marL="806450" indent="-806450"/>
            <a:r>
              <a:rPr lang="en-US" dirty="0">
                <a:solidFill>
                  <a:srgbClr val="1E4783"/>
                </a:solidFill>
                <a:latin typeface="+mn-lt"/>
              </a:rPr>
              <a:t>8.1 Background: Settlement and Invasion Before the Ulster Plantation</a:t>
            </a:r>
          </a:p>
        </p:txBody>
      </p:sp>
      <p:sp>
        <p:nvSpPr>
          <p:cNvPr id="3" name="Rectangle 2">
            <a:extLst>
              <a:ext uri="{FF2B5EF4-FFF2-40B4-BE49-F238E27FC236}">
                <a16:creationId xmlns:a16="http://schemas.microsoft.com/office/drawing/2014/main" id="{A8FD0FAE-BA59-41AF-AD56-DBA28A35C5C1}"/>
              </a:ext>
            </a:extLst>
          </p:cNvPr>
          <p:cNvSpPr/>
          <p:nvPr/>
        </p:nvSpPr>
        <p:spPr>
          <a:xfrm>
            <a:off x="641350" y="2493795"/>
            <a:ext cx="2870200" cy="1419004"/>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Anglo-Normans</a:t>
            </a:r>
            <a:endParaRPr lang="en-IE" sz="3200" b="1" dirty="0"/>
          </a:p>
        </p:txBody>
      </p:sp>
      <p:sp>
        <p:nvSpPr>
          <p:cNvPr id="8" name="Rectangle 7">
            <a:extLst>
              <a:ext uri="{FF2B5EF4-FFF2-40B4-BE49-F238E27FC236}">
                <a16:creationId xmlns:a16="http://schemas.microsoft.com/office/drawing/2014/main" id="{F3C77AA3-3794-49CE-A530-D1D10D5771E4}"/>
              </a:ext>
            </a:extLst>
          </p:cNvPr>
          <p:cNvSpPr/>
          <p:nvPr/>
        </p:nvSpPr>
        <p:spPr>
          <a:xfrm>
            <a:off x="4273550" y="2493795"/>
            <a:ext cx="2870200" cy="1419004"/>
          </a:xfrm>
          <a:prstGeom prst="rect">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Vikings</a:t>
            </a:r>
            <a:endParaRPr lang="en-IE" sz="3200" b="1" dirty="0"/>
          </a:p>
        </p:txBody>
      </p:sp>
      <p:sp>
        <p:nvSpPr>
          <p:cNvPr id="9" name="Rectangle 8">
            <a:extLst>
              <a:ext uri="{FF2B5EF4-FFF2-40B4-BE49-F238E27FC236}">
                <a16:creationId xmlns:a16="http://schemas.microsoft.com/office/drawing/2014/main" id="{97188A8B-7A47-4803-976E-CB29FC8536F5}"/>
              </a:ext>
            </a:extLst>
          </p:cNvPr>
          <p:cNvSpPr/>
          <p:nvPr/>
        </p:nvSpPr>
        <p:spPr>
          <a:xfrm>
            <a:off x="7804150" y="2493795"/>
            <a:ext cx="2870200" cy="1419004"/>
          </a:xfrm>
          <a:prstGeom prst="rect">
            <a:avLst/>
          </a:prstGeom>
          <a:solidFill>
            <a:srgbClr val="00B0F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Early Christian monks</a:t>
            </a:r>
            <a:endParaRPr lang="en-IE" sz="3200" b="1" dirty="0"/>
          </a:p>
        </p:txBody>
      </p:sp>
      <p:sp>
        <p:nvSpPr>
          <p:cNvPr id="10" name="Rectangle 9">
            <a:extLst>
              <a:ext uri="{FF2B5EF4-FFF2-40B4-BE49-F238E27FC236}">
                <a16:creationId xmlns:a16="http://schemas.microsoft.com/office/drawing/2014/main" id="{F5136785-42CC-49DA-92BB-FDE75CABADE2}"/>
              </a:ext>
            </a:extLst>
          </p:cNvPr>
          <p:cNvSpPr/>
          <p:nvPr/>
        </p:nvSpPr>
        <p:spPr>
          <a:xfrm>
            <a:off x="2480138" y="4063370"/>
            <a:ext cx="2870199" cy="1419004"/>
          </a:xfrm>
          <a:prstGeom prst="rect">
            <a:avLst/>
          </a:prstGeom>
          <a:solidFill>
            <a:srgbClr val="E92B81"/>
          </a:solidFill>
          <a:ln>
            <a:solidFill>
              <a:srgbClr val="F61E9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Hunter-Gatherers</a:t>
            </a:r>
            <a:endParaRPr lang="en-IE" sz="3200" b="1" dirty="0"/>
          </a:p>
        </p:txBody>
      </p:sp>
      <p:sp>
        <p:nvSpPr>
          <p:cNvPr id="11" name="Rectangle 10">
            <a:extLst>
              <a:ext uri="{FF2B5EF4-FFF2-40B4-BE49-F238E27FC236}">
                <a16:creationId xmlns:a16="http://schemas.microsoft.com/office/drawing/2014/main" id="{D7B6873F-9DC3-4CBC-BF96-71A1941B5485}"/>
              </a:ext>
            </a:extLst>
          </p:cNvPr>
          <p:cNvSpPr/>
          <p:nvPr/>
        </p:nvSpPr>
        <p:spPr>
          <a:xfrm>
            <a:off x="6096000" y="4063370"/>
            <a:ext cx="2870199" cy="1419004"/>
          </a:xfrm>
          <a:prstGeom prst="rect">
            <a:avLst/>
          </a:prstGeom>
          <a:solidFill>
            <a:srgbClr val="F6BB00"/>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Celts</a:t>
            </a:r>
            <a:endParaRPr lang="en-IE" sz="3200" b="1" dirty="0"/>
          </a:p>
        </p:txBody>
      </p:sp>
      <p:sp>
        <p:nvSpPr>
          <p:cNvPr id="13" name="TextBox 12">
            <a:extLst>
              <a:ext uri="{FF2B5EF4-FFF2-40B4-BE49-F238E27FC236}">
                <a16:creationId xmlns:a16="http://schemas.microsoft.com/office/drawing/2014/main" id="{6C6CE010-EE5E-43F7-99E9-69F086ED36B3}"/>
              </a:ext>
            </a:extLst>
          </p:cNvPr>
          <p:cNvSpPr txBox="1"/>
          <p:nvPr/>
        </p:nvSpPr>
        <p:spPr>
          <a:xfrm>
            <a:off x="463296" y="1649172"/>
            <a:ext cx="9664954" cy="523220"/>
          </a:xfrm>
          <a:prstGeom prst="rect">
            <a:avLst/>
          </a:prstGeom>
          <a:noFill/>
        </p:spPr>
        <p:txBody>
          <a:bodyPr wrap="square">
            <a:spAutoFit/>
          </a:bodyPr>
          <a:lstStyle/>
          <a:p>
            <a:pPr>
              <a:spcAft>
                <a:spcPts val="1600"/>
              </a:spcAft>
              <a:buClr>
                <a:srgbClr val="E84141"/>
              </a:buClr>
              <a:buSzPct val="100000"/>
            </a:pPr>
            <a:r>
              <a:rPr lang="en-IE" sz="2800" b="0" dirty="0">
                <a:solidFill>
                  <a:srgbClr val="1E4783"/>
                </a:solidFill>
                <a:latin typeface="+mn-lt"/>
                <a:ea typeface="+mn-ea"/>
                <a:cs typeface="+mn-cs"/>
              </a:rPr>
              <a:t>Place these settlers in chronological order:</a:t>
            </a:r>
          </a:p>
        </p:txBody>
      </p:sp>
    </p:spTree>
    <p:extLst>
      <p:ext uri="{BB962C8B-B14F-4D97-AF65-F5344CB8AC3E}">
        <p14:creationId xmlns:p14="http://schemas.microsoft.com/office/powerpoint/2010/main" val="167563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AFC27A82-7A7A-1344-8929-F1B7E51CBAA4}"/>
              </a:ext>
            </a:extLst>
          </p:cNvPr>
          <p:cNvSpPr/>
          <p:nvPr/>
        </p:nvSpPr>
        <p:spPr>
          <a:xfrm>
            <a:off x="515620" y="1714914"/>
            <a:ext cx="2900679" cy="2622876"/>
          </a:xfrm>
          <a:prstGeom prst="roundRect">
            <a:avLst/>
          </a:prstGeom>
          <a:solidFill>
            <a:srgbClr val="45A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D4DBF5CF-AD89-274D-946A-9E91EA25B3A5}"/>
              </a:ext>
            </a:extLst>
          </p:cNvPr>
          <p:cNvSpPr/>
          <p:nvPr/>
        </p:nvSpPr>
        <p:spPr>
          <a:xfrm>
            <a:off x="553084" y="1165323"/>
            <a:ext cx="2900679" cy="463205"/>
          </a:xfrm>
          <a:prstGeom prst="roundRect">
            <a:avLst/>
          </a:prstGeom>
          <a:solidFill>
            <a:srgbClr val="E25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1" name="Rounded Rectangle 2">
            <a:extLst>
              <a:ext uri="{FF2B5EF4-FFF2-40B4-BE49-F238E27FC236}">
                <a16:creationId xmlns:a16="http://schemas.microsoft.com/office/drawing/2014/main" id="{49BC6BAE-38D0-4DB3-B25E-25EBD2C8E6F3}"/>
              </a:ext>
            </a:extLst>
          </p:cNvPr>
          <p:cNvSpPr/>
          <p:nvPr/>
        </p:nvSpPr>
        <p:spPr>
          <a:xfrm>
            <a:off x="3867786" y="1713441"/>
            <a:ext cx="4367530" cy="2622876"/>
          </a:xfrm>
          <a:prstGeom prst="roundRect">
            <a:avLst/>
          </a:prstGeom>
          <a:solidFill>
            <a:srgbClr val="45A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4">
            <a:extLst>
              <a:ext uri="{FF2B5EF4-FFF2-40B4-BE49-F238E27FC236}">
                <a16:creationId xmlns:a16="http://schemas.microsoft.com/office/drawing/2014/main" id="{79D0C446-6309-4DD7-BCF0-F50E9823D01F}"/>
              </a:ext>
            </a:extLst>
          </p:cNvPr>
          <p:cNvSpPr/>
          <p:nvPr/>
        </p:nvSpPr>
        <p:spPr>
          <a:xfrm>
            <a:off x="3867787" y="1165323"/>
            <a:ext cx="4367529" cy="466019"/>
          </a:xfrm>
          <a:prstGeom prst="roundRect">
            <a:avLst/>
          </a:prstGeom>
          <a:solidFill>
            <a:srgbClr val="E25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d</a:t>
            </a:r>
          </a:p>
        </p:txBody>
      </p:sp>
      <p:sp>
        <p:nvSpPr>
          <p:cNvPr id="13" name="Rounded Rectangle 2">
            <a:extLst>
              <a:ext uri="{FF2B5EF4-FFF2-40B4-BE49-F238E27FC236}">
                <a16:creationId xmlns:a16="http://schemas.microsoft.com/office/drawing/2014/main" id="{9FB5D241-FDEB-4266-9BB0-9B686860A7A2}"/>
              </a:ext>
            </a:extLst>
          </p:cNvPr>
          <p:cNvSpPr/>
          <p:nvPr/>
        </p:nvSpPr>
        <p:spPr>
          <a:xfrm>
            <a:off x="8561069" y="1710886"/>
            <a:ext cx="2900679" cy="2611659"/>
          </a:xfrm>
          <a:prstGeom prst="roundRect">
            <a:avLst/>
          </a:prstGeom>
          <a:solidFill>
            <a:srgbClr val="45A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4">
            <a:extLst>
              <a:ext uri="{FF2B5EF4-FFF2-40B4-BE49-F238E27FC236}">
                <a16:creationId xmlns:a16="http://schemas.microsoft.com/office/drawing/2014/main" id="{E4A33945-6679-4DE9-B460-A7B3611949AD}"/>
              </a:ext>
            </a:extLst>
          </p:cNvPr>
          <p:cNvSpPr/>
          <p:nvPr/>
        </p:nvSpPr>
        <p:spPr>
          <a:xfrm>
            <a:off x="8561069" y="1159579"/>
            <a:ext cx="2900679" cy="471501"/>
          </a:xfrm>
          <a:prstGeom prst="roundRect">
            <a:avLst/>
          </a:prstGeom>
          <a:solidFill>
            <a:srgbClr val="E25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5" name="TextBox 14">
            <a:extLst>
              <a:ext uri="{FF2B5EF4-FFF2-40B4-BE49-F238E27FC236}">
                <a16:creationId xmlns:a16="http://schemas.microsoft.com/office/drawing/2014/main" id="{3A5B69B1-005E-497C-A056-C0F3A2E6B0CB}"/>
              </a:ext>
            </a:extLst>
          </p:cNvPr>
          <p:cNvSpPr txBox="1"/>
          <p:nvPr/>
        </p:nvSpPr>
        <p:spPr>
          <a:xfrm>
            <a:off x="553083" y="1146328"/>
            <a:ext cx="2900679" cy="480131"/>
          </a:xfrm>
          <a:prstGeom prst="rect">
            <a:avLst/>
          </a:prstGeom>
        </p:spPr>
        <p:txBody>
          <a:bodyPr wrap="square" rtlCol="0">
            <a:spAutoFit/>
          </a:bodyPr>
          <a:lstStyle/>
          <a:p>
            <a:pPr marL="0" lvl="0" indent="0" algn="ctr" defTabSz="666750">
              <a:lnSpc>
                <a:spcPct val="90000"/>
              </a:lnSpc>
              <a:spcBef>
                <a:spcPct val="0"/>
              </a:spcBef>
              <a:spcAft>
                <a:spcPct val="35000"/>
              </a:spcAft>
              <a:buNone/>
            </a:pPr>
            <a:r>
              <a:rPr lang="en-US" sz="2800" b="1" kern="1200" dirty="0">
                <a:solidFill>
                  <a:schemeClr val="bg1"/>
                </a:solidFill>
              </a:rPr>
              <a:t>Viking towns</a:t>
            </a:r>
          </a:p>
        </p:txBody>
      </p:sp>
      <p:sp>
        <p:nvSpPr>
          <p:cNvPr id="16" name="TextBox 15">
            <a:extLst>
              <a:ext uri="{FF2B5EF4-FFF2-40B4-BE49-F238E27FC236}">
                <a16:creationId xmlns:a16="http://schemas.microsoft.com/office/drawing/2014/main" id="{6893724C-DBCE-4769-B79C-D1A2FB5F3EF0}"/>
              </a:ext>
            </a:extLst>
          </p:cNvPr>
          <p:cNvSpPr txBox="1"/>
          <p:nvPr/>
        </p:nvSpPr>
        <p:spPr>
          <a:xfrm>
            <a:off x="875157" y="1762914"/>
            <a:ext cx="2379979" cy="2246769"/>
          </a:xfrm>
          <a:prstGeom prst="rect">
            <a:avLst/>
          </a:prstGeom>
        </p:spPr>
        <p:txBody>
          <a:bodyPr wrap="square" rtlCol="0">
            <a:spAutoFit/>
          </a:bodyPr>
          <a:lstStyle/>
          <a:p>
            <a:pPr marL="266700" indent="-266700" algn="l">
              <a:buFont typeface="Arial" panose="020B0604020202020204" pitchFamily="34" charset="0"/>
              <a:buChar char="•"/>
            </a:pPr>
            <a:r>
              <a:rPr lang="en-IE" sz="2000" dirty="0">
                <a:solidFill>
                  <a:schemeClr val="bg1"/>
                </a:solidFill>
              </a:rPr>
              <a:t>Dublin</a:t>
            </a:r>
          </a:p>
          <a:p>
            <a:pPr marL="266700" indent="-266700" algn="l">
              <a:buFont typeface="Arial" panose="020B0604020202020204" pitchFamily="34" charset="0"/>
              <a:buChar char="•"/>
            </a:pPr>
            <a:r>
              <a:rPr lang="en-IE" sz="2000" dirty="0">
                <a:solidFill>
                  <a:schemeClr val="bg1"/>
                </a:solidFill>
              </a:rPr>
              <a:t>Wexford</a:t>
            </a:r>
          </a:p>
          <a:p>
            <a:pPr marL="266700" indent="-266700" algn="l">
              <a:buFont typeface="Arial" panose="020B0604020202020204" pitchFamily="34" charset="0"/>
              <a:buChar char="•"/>
            </a:pPr>
            <a:r>
              <a:rPr lang="en-IE" sz="2000" dirty="0">
                <a:solidFill>
                  <a:schemeClr val="bg1"/>
                </a:solidFill>
              </a:rPr>
              <a:t>Waterford</a:t>
            </a:r>
          </a:p>
          <a:p>
            <a:pPr marL="266700" indent="-266700" algn="l">
              <a:buFont typeface="Arial" panose="020B0604020202020204" pitchFamily="34" charset="0"/>
              <a:buChar char="•"/>
            </a:pPr>
            <a:r>
              <a:rPr lang="en-IE" sz="2000" dirty="0">
                <a:solidFill>
                  <a:schemeClr val="bg1"/>
                </a:solidFill>
              </a:rPr>
              <a:t>Carlingford</a:t>
            </a:r>
          </a:p>
          <a:p>
            <a:pPr marL="266700" indent="-266700" algn="l">
              <a:buFont typeface="Arial" panose="020B0604020202020204" pitchFamily="34" charset="0"/>
              <a:buChar char="•"/>
            </a:pPr>
            <a:r>
              <a:rPr lang="en-IE" sz="2000" dirty="0">
                <a:solidFill>
                  <a:schemeClr val="bg1"/>
                </a:solidFill>
              </a:rPr>
              <a:t>Arklow</a:t>
            </a:r>
          </a:p>
          <a:p>
            <a:pPr marL="266700" indent="-266700" algn="l">
              <a:buFont typeface="Arial" panose="020B0604020202020204" pitchFamily="34" charset="0"/>
              <a:buChar char="•"/>
            </a:pPr>
            <a:r>
              <a:rPr lang="en-IE" sz="2000" dirty="0">
                <a:solidFill>
                  <a:schemeClr val="bg1"/>
                </a:solidFill>
              </a:rPr>
              <a:t>Wicklow</a:t>
            </a:r>
          </a:p>
          <a:p>
            <a:pPr marL="266700" indent="-266700" algn="l">
              <a:buFont typeface="Arial" panose="020B0604020202020204" pitchFamily="34" charset="0"/>
              <a:buChar char="•"/>
            </a:pPr>
            <a:r>
              <a:rPr lang="en-IE" sz="2000" dirty="0">
                <a:solidFill>
                  <a:schemeClr val="bg1"/>
                </a:solidFill>
              </a:rPr>
              <a:t>Limerick</a:t>
            </a:r>
          </a:p>
        </p:txBody>
      </p:sp>
      <p:sp>
        <p:nvSpPr>
          <p:cNvPr id="17" name="TextBox 16">
            <a:extLst>
              <a:ext uri="{FF2B5EF4-FFF2-40B4-BE49-F238E27FC236}">
                <a16:creationId xmlns:a16="http://schemas.microsoft.com/office/drawing/2014/main" id="{06F65BAA-2D5D-41E1-9CEE-F84E044D445E}"/>
              </a:ext>
            </a:extLst>
          </p:cNvPr>
          <p:cNvSpPr txBox="1"/>
          <p:nvPr/>
        </p:nvSpPr>
        <p:spPr>
          <a:xfrm>
            <a:off x="3867787" y="1156432"/>
            <a:ext cx="4367529" cy="480131"/>
          </a:xfrm>
          <a:prstGeom prst="rect">
            <a:avLst/>
          </a:prstGeom>
        </p:spPr>
        <p:txBody>
          <a:bodyPr wrap="square" rtlCol="0">
            <a:spAutoFit/>
          </a:bodyPr>
          <a:lstStyle/>
          <a:p>
            <a:pPr marL="0" lvl="0" indent="0" algn="ctr" defTabSz="666750">
              <a:lnSpc>
                <a:spcPct val="90000"/>
              </a:lnSpc>
              <a:spcBef>
                <a:spcPct val="0"/>
              </a:spcBef>
              <a:spcAft>
                <a:spcPct val="35000"/>
              </a:spcAft>
              <a:buNone/>
            </a:pPr>
            <a:r>
              <a:rPr lang="en-US" sz="2800" b="1" kern="1200" dirty="0">
                <a:solidFill>
                  <a:schemeClr val="bg1"/>
                </a:solidFill>
              </a:rPr>
              <a:t>Norman towns</a:t>
            </a:r>
          </a:p>
        </p:txBody>
      </p:sp>
      <p:sp>
        <p:nvSpPr>
          <p:cNvPr id="18" name="TextBox 17">
            <a:extLst>
              <a:ext uri="{FF2B5EF4-FFF2-40B4-BE49-F238E27FC236}">
                <a16:creationId xmlns:a16="http://schemas.microsoft.com/office/drawing/2014/main" id="{0164C9C7-587A-4625-94F4-C2A34CB24568}"/>
              </a:ext>
            </a:extLst>
          </p:cNvPr>
          <p:cNvSpPr txBox="1"/>
          <p:nvPr/>
        </p:nvSpPr>
        <p:spPr>
          <a:xfrm>
            <a:off x="8561068" y="1165323"/>
            <a:ext cx="2900679" cy="480131"/>
          </a:xfrm>
          <a:prstGeom prst="rect">
            <a:avLst/>
          </a:prstGeom>
        </p:spPr>
        <p:txBody>
          <a:bodyPr wrap="square" rtlCol="0">
            <a:spAutoFit/>
          </a:bodyPr>
          <a:lstStyle/>
          <a:p>
            <a:pPr marL="0" lvl="0" indent="0" algn="ctr" defTabSz="666750">
              <a:lnSpc>
                <a:spcPct val="90000"/>
              </a:lnSpc>
              <a:spcBef>
                <a:spcPct val="0"/>
              </a:spcBef>
              <a:spcAft>
                <a:spcPct val="35000"/>
              </a:spcAft>
              <a:buNone/>
            </a:pPr>
            <a:r>
              <a:rPr lang="en-US" sz="2800" b="1" kern="1200" dirty="0">
                <a:solidFill>
                  <a:schemeClr val="bg1"/>
                </a:solidFill>
              </a:rPr>
              <a:t>The Pale</a:t>
            </a:r>
          </a:p>
        </p:txBody>
      </p:sp>
      <p:sp>
        <p:nvSpPr>
          <p:cNvPr id="19" name="TextBox 18">
            <a:extLst>
              <a:ext uri="{FF2B5EF4-FFF2-40B4-BE49-F238E27FC236}">
                <a16:creationId xmlns:a16="http://schemas.microsoft.com/office/drawing/2014/main" id="{8A54260A-EEB9-4475-BC4D-BBDC95411D77}"/>
              </a:ext>
            </a:extLst>
          </p:cNvPr>
          <p:cNvSpPr txBox="1"/>
          <p:nvPr/>
        </p:nvSpPr>
        <p:spPr>
          <a:xfrm>
            <a:off x="4168457" y="1762914"/>
            <a:ext cx="2176781" cy="2554545"/>
          </a:xfrm>
          <a:prstGeom prst="rect">
            <a:avLst/>
          </a:prstGeom>
        </p:spPr>
        <p:txBody>
          <a:bodyPr wrap="square" rtlCol="0">
            <a:spAutoFit/>
          </a:bodyPr>
          <a:lstStyle/>
          <a:p>
            <a:pPr marL="266700" indent="-266700" algn="l">
              <a:buFont typeface="Arial" panose="020B0604020202020204" pitchFamily="34" charset="0"/>
              <a:buChar char="•"/>
            </a:pPr>
            <a:r>
              <a:rPr lang="en-IE" sz="2000" dirty="0">
                <a:solidFill>
                  <a:schemeClr val="bg1"/>
                </a:solidFill>
              </a:rPr>
              <a:t>Drogheda</a:t>
            </a:r>
          </a:p>
          <a:p>
            <a:pPr marL="266700" indent="-266700" algn="l">
              <a:buFont typeface="Arial" panose="020B0604020202020204" pitchFamily="34" charset="0"/>
              <a:buChar char="•"/>
            </a:pPr>
            <a:r>
              <a:rPr lang="en-IE" sz="2000" dirty="0">
                <a:solidFill>
                  <a:schemeClr val="bg1"/>
                </a:solidFill>
              </a:rPr>
              <a:t>Carrickfergus</a:t>
            </a:r>
          </a:p>
          <a:p>
            <a:pPr marL="266700" indent="-266700" algn="l">
              <a:buFont typeface="Arial" panose="020B0604020202020204" pitchFamily="34" charset="0"/>
              <a:buChar char="•"/>
            </a:pPr>
            <a:r>
              <a:rPr lang="en-IE" sz="2000" dirty="0">
                <a:solidFill>
                  <a:schemeClr val="bg1"/>
                </a:solidFill>
              </a:rPr>
              <a:t>Athlone</a:t>
            </a:r>
          </a:p>
          <a:p>
            <a:pPr marL="266700" indent="-266700" algn="l">
              <a:buFont typeface="Arial" panose="020B0604020202020204" pitchFamily="34" charset="0"/>
              <a:buChar char="•"/>
            </a:pPr>
            <a:r>
              <a:rPr lang="en-IE" sz="2000" dirty="0">
                <a:solidFill>
                  <a:schemeClr val="bg1"/>
                </a:solidFill>
              </a:rPr>
              <a:t>Kilkenny </a:t>
            </a:r>
          </a:p>
          <a:p>
            <a:pPr marL="266700" indent="-266700" algn="l">
              <a:buFont typeface="Arial" panose="020B0604020202020204" pitchFamily="34" charset="0"/>
              <a:buChar char="•"/>
            </a:pPr>
            <a:r>
              <a:rPr lang="en-IE" sz="2000" dirty="0">
                <a:solidFill>
                  <a:schemeClr val="bg1"/>
                </a:solidFill>
              </a:rPr>
              <a:t>Mullingar</a:t>
            </a:r>
          </a:p>
          <a:p>
            <a:pPr marL="266700" indent="-266700" algn="l">
              <a:buFont typeface="Arial" panose="020B0604020202020204" pitchFamily="34" charset="0"/>
              <a:buChar char="•"/>
            </a:pPr>
            <a:r>
              <a:rPr lang="en-IE" sz="2000" dirty="0">
                <a:solidFill>
                  <a:schemeClr val="bg1"/>
                </a:solidFill>
              </a:rPr>
              <a:t>Youghal</a:t>
            </a:r>
          </a:p>
          <a:p>
            <a:pPr marL="266700" indent="-266700" algn="l">
              <a:buFont typeface="Arial" panose="020B0604020202020204" pitchFamily="34" charset="0"/>
              <a:buChar char="•"/>
            </a:pPr>
            <a:r>
              <a:rPr lang="en-IE" sz="2000" dirty="0">
                <a:solidFill>
                  <a:schemeClr val="bg1"/>
                </a:solidFill>
              </a:rPr>
              <a:t>Dundalk</a:t>
            </a:r>
          </a:p>
          <a:p>
            <a:pPr marL="266700" indent="-266700" algn="l">
              <a:buFont typeface="Arial" panose="020B0604020202020204" pitchFamily="34" charset="0"/>
              <a:buChar char="•"/>
            </a:pPr>
            <a:r>
              <a:rPr lang="en-IE" sz="2000" dirty="0">
                <a:solidFill>
                  <a:schemeClr val="bg1"/>
                </a:solidFill>
              </a:rPr>
              <a:t>Kells</a:t>
            </a:r>
          </a:p>
        </p:txBody>
      </p:sp>
      <p:sp>
        <p:nvSpPr>
          <p:cNvPr id="20" name="TextBox 19">
            <a:extLst>
              <a:ext uri="{FF2B5EF4-FFF2-40B4-BE49-F238E27FC236}">
                <a16:creationId xmlns:a16="http://schemas.microsoft.com/office/drawing/2014/main" id="{BFD8310D-FC8C-4543-9A82-7F52FF9375DF}"/>
              </a:ext>
            </a:extLst>
          </p:cNvPr>
          <p:cNvSpPr txBox="1"/>
          <p:nvPr/>
        </p:nvSpPr>
        <p:spPr>
          <a:xfrm>
            <a:off x="6223125" y="1772343"/>
            <a:ext cx="2176781" cy="2554545"/>
          </a:xfrm>
          <a:prstGeom prst="rect">
            <a:avLst/>
          </a:prstGeom>
        </p:spPr>
        <p:txBody>
          <a:bodyPr wrap="square" rtlCol="0">
            <a:spAutoFit/>
          </a:bodyPr>
          <a:lstStyle/>
          <a:p>
            <a:pPr marL="266700" indent="-266700" algn="l">
              <a:buFont typeface="Arial" panose="020B0604020202020204" pitchFamily="34" charset="0"/>
              <a:buChar char="•"/>
            </a:pPr>
            <a:r>
              <a:rPr lang="en-IE" sz="2000" dirty="0">
                <a:solidFill>
                  <a:schemeClr val="bg1"/>
                </a:solidFill>
              </a:rPr>
              <a:t>Cashel</a:t>
            </a:r>
          </a:p>
          <a:p>
            <a:pPr marL="266700" indent="-266700" algn="l">
              <a:buFont typeface="Arial" panose="020B0604020202020204" pitchFamily="34" charset="0"/>
              <a:buChar char="•"/>
            </a:pPr>
            <a:r>
              <a:rPr lang="en-IE" sz="2000" dirty="0">
                <a:solidFill>
                  <a:schemeClr val="bg1"/>
                </a:solidFill>
              </a:rPr>
              <a:t>Tralee</a:t>
            </a:r>
          </a:p>
          <a:p>
            <a:pPr marL="266700" indent="-266700" algn="l">
              <a:buFont typeface="Arial" panose="020B0604020202020204" pitchFamily="34" charset="0"/>
              <a:buChar char="•"/>
            </a:pPr>
            <a:r>
              <a:rPr lang="en-IE" sz="2000" dirty="0">
                <a:solidFill>
                  <a:schemeClr val="bg1"/>
                </a:solidFill>
              </a:rPr>
              <a:t>Kinsale</a:t>
            </a:r>
          </a:p>
          <a:p>
            <a:pPr marL="266700" indent="-266700" algn="l">
              <a:buFont typeface="Arial" panose="020B0604020202020204" pitchFamily="34" charset="0"/>
              <a:buChar char="•"/>
            </a:pPr>
            <a:r>
              <a:rPr lang="en-IE" sz="2000" dirty="0">
                <a:solidFill>
                  <a:schemeClr val="bg1"/>
                </a:solidFill>
              </a:rPr>
              <a:t>Roscrea</a:t>
            </a:r>
          </a:p>
          <a:p>
            <a:pPr marL="266700" indent="-266700" algn="l">
              <a:buFont typeface="Arial" panose="020B0604020202020204" pitchFamily="34" charset="0"/>
              <a:buChar char="•"/>
            </a:pPr>
            <a:r>
              <a:rPr lang="en-IE" sz="2000" dirty="0">
                <a:solidFill>
                  <a:schemeClr val="bg1"/>
                </a:solidFill>
              </a:rPr>
              <a:t>Downpatrick</a:t>
            </a:r>
          </a:p>
          <a:p>
            <a:pPr marL="266700" indent="-266700" algn="l">
              <a:buFont typeface="Arial" panose="020B0604020202020204" pitchFamily="34" charset="0"/>
              <a:buChar char="•"/>
            </a:pPr>
            <a:r>
              <a:rPr lang="en-IE" sz="2000" dirty="0">
                <a:solidFill>
                  <a:schemeClr val="bg1"/>
                </a:solidFill>
              </a:rPr>
              <a:t>Ardee</a:t>
            </a:r>
          </a:p>
          <a:p>
            <a:pPr marL="266700" indent="-266700" algn="l">
              <a:buFont typeface="Arial" panose="020B0604020202020204" pitchFamily="34" charset="0"/>
              <a:buChar char="•"/>
            </a:pPr>
            <a:r>
              <a:rPr lang="en-IE" sz="2000" dirty="0">
                <a:solidFill>
                  <a:schemeClr val="bg1"/>
                </a:solidFill>
              </a:rPr>
              <a:t>Navan</a:t>
            </a:r>
          </a:p>
          <a:p>
            <a:pPr marL="266700" indent="-266700" algn="l">
              <a:buFont typeface="Arial" panose="020B0604020202020204" pitchFamily="34" charset="0"/>
              <a:buChar char="•"/>
            </a:pPr>
            <a:r>
              <a:rPr lang="en-IE" sz="2000" dirty="0">
                <a:solidFill>
                  <a:schemeClr val="bg1"/>
                </a:solidFill>
              </a:rPr>
              <a:t>Galway</a:t>
            </a:r>
          </a:p>
        </p:txBody>
      </p:sp>
      <p:sp>
        <p:nvSpPr>
          <p:cNvPr id="21" name="TextBox 20">
            <a:extLst>
              <a:ext uri="{FF2B5EF4-FFF2-40B4-BE49-F238E27FC236}">
                <a16:creationId xmlns:a16="http://schemas.microsoft.com/office/drawing/2014/main" id="{CB9AAB5D-29E6-451A-B801-4ADFF2B98BD2}"/>
              </a:ext>
            </a:extLst>
          </p:cNvPr>
          <p:cNvSpPr txBox="1"/>
          <p:nvPr/>
        </p:nvSpPr>
        <p:spPr>
          <a:xfrm>
            <a:off x="8940876" y="1777761"/>
            <a:ext cx="2261236" cy="1323439"/>
          </a:xfrm>
          <a:prstGeom prst="rect">
            <a:avLst/>
          </a:prstGeom>
        </p:spPr>
        <p:txBody>
          <a:bodyPr wrap="square" rtlCol="0">
            <a:spAutoFit/>
          </a:bodyPr>
          <a:lstStyle/>
          <a:p>
            <a:pPr algn="l"/>
            <a:r>
              <a:rPr lang="en-IE" sz="2000" dirty="0">
                <a:solidFill>
                  <a:schemeClr val="bg1"/>
                </a:solidFill>
              </a:rPr>
              <a:t>Area around Dublin, protected by ditch and fortified settlements</a:t>
            </a:r>
          </a:p>
        </p:txBody>
      </p:sp>
      <p:sp>
        <p:nvSpPr>
          <p:cNvPr id="22" name="TextBox 21">
            <a:extLst>
              <a:ext uri="{FF2B5EF4-FFF2-40B4-BE49-F238E27FC236}">
                <a16:creationId xmlns:a16="http://schemas.microsoft.com/office/drawing/2014/main" id="{96327C83-2132-4CB3-A7D3-0E9C6A6E251E}"/>
              </a:ext>
            </a:extLst>
          </p:cNvPr>
          <p:cNvSpPr txBox="1"/>
          <p:nvPr/>
        </p:nvSpPr>
        <p:spPr>
          <a:xfrm>
            <a:off x="515620" y="4571904"/>
            <a:ext cx="9015730" cy="954107"/>
          </a:xfrm>
          <a:prstGeom prst="rect">
            <a:avLst/>
          </a:prstGeom>
          <a:noFill/>
        </p:spPr>
        <p:txBody>
          <a:bodyPr wrap="square">
            <a:spAutoFit/>
          </a:bodyPr>
          <a:lstStyle/>
          <a:p>
            <a:pPr>
              <a:spcAft>
                <a:spcPts val="1600"/>
              </a:spcAft>
              <a:buClr>
                <a:srgbClr val="E84141"/>
              </a:buClr>
              <a:buSzPct val="100000"/>
            </a:pPr>
            <a:r>
              <a:rPr lang="en-IE" sz="2800" dirty="0">
                <a:solidFill>
                  <a:srgbClr val="1E4783"/>
                </a:solidFill>
              </a:rPr>
              <a:t>Look at the map on p. 115 of your textbook. What do </a:t>
            </a:r>
            <a:br>
              <a:rPr lang="en-IE" sz="2800" dirty="0">
                <a:solidFill>
                  <a:srgbClr val="1E4783"/>
                </a:solidFill>
              </a:rPr>
            </a:br>
            <a:r>
              <a:rPr lang="en-IE" sz="2800" dirty="0">
                <a:solidFill>
                  <a:srgbClr val="1E4783"/>
                </a:solidFill>
              </a:rPr>
              <a:t>you notice about the location of the above settlements?</a:t>
            </a:r>
          </a:p>
        </p:txBody>
      </p:sp>
      <p:sp>
        <p:nvSpPr>
          <p:cNvPr id="24" name="Title 6">
            <a:extLst>
              <a:ext uri="{FF2B5EF4-FFF2-40B4-BE49-F238E27FC236}">
                <a16:creationId xmlns:a16="http://schemas.microsoft.com/office/drawing/2014/main" id="{E9AA89D6-5BAD-4B35-81CD-DDEFFCB1EBBE}"/>
              </a:ext>
            </a:extLst>
          </p:cNvPr>
          <p:cNvSpPr txBox="1">
            <a:spLocks/>
          </p:cNvSpPr>
          <p:nvPr/>
        </p:nvSpPr>
        <p:spPr>
          <a:xfrm>
            <a:off x="515620" y="359730"/>
            <a:ext cx="11563604" cy="501650"/>
          </a:xfrm>
          <a:prstGeom prst="rect">
            <a:avLst/>
          </a:prstGeom>
        </p:spPr>
        <p:txBody>
          <a:bodyPr/>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pPr marL="806450" indent="-806450"/>
            <a:r>
              <a:rPr lang="en-US" dirty="0">
                <a:solidFill>
                  <a:srgbClr val="1E4783"/>
                </a:solidFill>
                <a:latin typeface="+mn-lt"/>
              </a:rPr>
              <a:t>Examples of Pre-Ulster Plantation Settlements</a:t>
            </a:r>
          </a:p>
        </p:txBody>
      </p:sp>
    </p:spTree>
    <p:extLst>
      <p:ext uri="{BB962C8B-B14F-4D97-AF65-F5344CB8AC3E}">
        <p14:creationId xmlns:p14="http://schemas.microsoft.com/office/powerpoint/2010/main" val="2781753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025D6845-E063-46F7-AAE2-4DC3F8ECF91B}"/>
              </a:ext>
            </a:extLst>
          </p:cNvPr>
          <p:cNvSpPr txBox="1">
            <a:spLocks/>
          </p:cNvSpPr>
          <p:nvPr/>
        </p:nvSpPr>
        <p:spPr>
          <a:xfrm>
            <a:off x="463296" y="359730"/>
            <a:ext cx="9309354" cy="603601"/>
          </a:xfrm>
          <a:prstGeom prst="rect">
            <a:avLst/>
          </a:prstGeom>
        </p:spPr>
        <p:txBody>
          <a:bodyPr/>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pPr marL="806450" indent="-806450"/>
            <a:r>
              <a:rPr lang="en-US" dirty="0">
                <a:solidFill>
                  <a:srgbClr val="1E4783"/>
                </a:solidFill>
                <a:latin typeface="+mn-lt"/>
              </a:rPr>
              <a:t>Previous Plantations</a:t>
            </a:r>
          </a:p>
        </p:txBody>
      </p:sp>
      <p:sp>
        <p:nvSpPr>
          <p:cNvPr id="5" name="TextBox 4">
            <a:extLst>
              <a:ext uri="{FF2B5EF4-FFF2-40B4-BE49-F238E27FC236}">
                <a16:creationId xmlns:a16="http://schemas.microsoft.com/office/drawing/2014/main" id="{A0B90B16-4787-4E78-B21A-DFF0F6E8FC1A}"/>
              </a:ext>
            </a:extLst>
          </p:cNvPr>
          <p:cNvSpPr txBox="1"/>
          <p:nvPr/>
        </p:nvSpPr>
        <p:spPr>
          <a:xfrm>
            <a:off x="463296" y="1102319"/>
            <a:ext cx="9033852" cy="4112914"/>
          </a:xfrm>
          <a:prstGeom prst="rect">
            <a:avLst/>
          </a:prstGeom>
        </p:spPr>
        <p:txBody>
          <a:bodyPr vert="horz" wrap="square" lIns="91440" tIns="45720" rIns="91440" bIns="45720" rtlCol="0">
            <a:noAutofit/>
          </a:bodyPr>
          <a:lstStyle/>
          <a:p>
            <a:pPr marL="358775" indent="-358775">
              <a:spcAft>
                <a:spcPts val="600"/>
              </a:spcAft>
              <a:buClr>
                <a:srgbClr val="3F3153"/>
              </a:buClr>
              <a:buSzPct val="80000"/>
            </a:pPr>
            <a:r>
              <a:rPr lang="en-US" sz="2800" b="1" dirty="0">
                <a:solidFill>
                  <a:srgbClr val="1E4783"/>
                </a:solidFill>
                <a:latin typeface="+mn-lt"/>
              </a:rPr>
              <a:t>1</a:t>
            </a:r>
            <a:r>
              <a:rPr lang="en-US" sz="2800" b="0" i="0" dirty="0">
                <a:solidFill>
                  <a:srgbClr val="1E4783"/>
                </a:solidFill>
                <a:latin typeface="+mn-lt"/>
              </a:rPr>
              <a:t>	</a:t>
            </a:r>
            <a:r>
              <a:rPr lang="en-IE" sz="2800" b="1" i="0" dirty="0">
                <a:solidFill>
                  <a:srgbClr val="1E4783"/>
                </a:solidFill>
                <a:latin typeface="+mn-lt"/>
              </a:rPr>
              <a:t>Laois–Offaly Plantation</a:t>
            </a:r>
            <a:endParaRPr lang="en-IE" sz="2800" b="1" dirty="0">
              <a:solidFill>
                <a:srgbClr val="1E4783"/>
              </a:solidFill>
            </a:endParaRPr>
          </a:p>
          <a:p>
            <a:pPr marL="806450" indent="-447675">
              <a:spcAft>
                <a:spcPts val="1600"/>
              </a:spcAft>
              <a:buClr>
                <a:srgbClr val="E84141"/>
              </a:buClr>
              <a:buSzPct val="100000"/>
              <a:buFont typeface="Helvetica" pitchFamily="2" charset="0"/>
              <a:buChar char="●"/>
            </a:pPr>
            <a:r>
              <a:rPr lang="en-IE" sz="2800" b="0" dirty="0">
                <a:solidFill>
                  <a:srgbClr val="1E4783"/>
                </a:solidFill>
                <a:latin typeface="+mn-lt"/>
                <a:ea typeface="+mn-ea"/>
                <a:cs typeface="+mn-cs"/>
              </a:rPr>
              <a:t>Laois = King’s County; Offaly = Queen’s County</a:t>
            </a:r>
          </a:p>
          <a:p>
            <a:pPr marL="806450" indent="-447675">
              <a:spcAft>
                <a:spcPts val="1600"/>
              </a:spcAft>
              <a:buClr>
                <a:srgbClr val="E84141"/>
              </a:buClr>
              <a:buSzPct val="100000"/>
              <a:buFont typeface="Helvetica" pitchFamily="2" charset="0"/>
              <a:buChar char="●"/>
            </a:pPr>
            <a:r>
              <a:rPr lang="en-IE" sz="2800" b="0" dirty="0">
                <a:solidFill>
                  <a:srgbClr val="1E4783"/>
                </a:solidFill>
                <a:latin typeface="+mn-lt"/>
                <a:ea typeface="+mn-ea"/>
                <a:cs typeface="+mn-cs"/>
              </a:rPr>
              <a:t>Begun in 1556 by Queen Mary I (Catholic)</a:t>
            </a:r>
          </a:p>
          <a:p>
            <a:pPr marL="806450" indent="-447675">
              <a:spcAft>
                <a:spcPts val="1600"/>
              </a:spcAft>
              <a:buClr>
                <a:srgbClr val="E84141"/>
              </a:buClr>
              <a:buSzPct val="100000"/>
              <a:buFont typeface="Helvetica" pitchFamily="2" charset="0"/>
              <a:buChar char="●"/>
            </a:pPr>
            <a:r>
              <a:rPr lang="en-IE" sz="2800" b="0" dirty="0">
                <a:solidFill>
                  <a:srgbClr val="1E4783"/>
                </a:solidFill>
                <a:latin typeface="+mn-lt"/>
                <a:ea typeface="+mn-ea"/>
                <a:cs typeface="+mn-cs"/>
              </a:rPr>
              <a:t>The plantation was largely unsuccessful, as not enough planters travelled across to Ireland.</a:t>
            </a:r>
          </a:p>
          <a:p>
            <a:pPr marL="358775" indent="-358775">
              <a:spcAft>
                <a:spcPts val="600"/>
              </a:spcAft>
              <a:buClr>
                <a:srgbClr val="3F3153"/>
              </a:buClr>
              <a:buSzPct val="80000"/>
            </a:pPr>
            <a:r>
              <a:rPr lang="en-US" sz="2800" b="1" dirty="0">
                <a:solidFill>
                  <a:srgbClr val="1E4783"/>
                </a:solidFill>
              </a:rPr>
              <a:t>2	Munster </a:t>
            </a:r>
            <a:r>
              <a:rPr lang="en-IE" sz="2800" b="1" dirty="0">
                <a:solidFill>
                  <a:srgbClr val="1E4783"/>
                </a:solidFill>
              </a:rPr>
              <a:t>Plantation</a:t>
            </a:r>
          </a:p>
          <a:p>
            <a:pPr marL="806450" indent="-447675">
              <a:spcAft>
                <a:spcPts val="1600"/>
              </a:spcAft>
              <a:buClr>
                <a:srgbClr val="E84141"/>
              </a:buClr>
              <a:buSzPct val="100000"/>
              <a:buFont typeface="Helvetica" pitchFamily="2" charset="0"/>
              <a:buChar char="●"/>
            </a:pPr>
            <a:r>
              <a:rPr lang="en-IE" sz="2800" dirty="0">
                <a:solidFill>
                  <a:srgbClr val="1E4783"/>
                </a:solidFill>
              </a:rPr>
              <a:t>Begun in the 1580s by Queen Elizabeth I (Protestant)</a:t>
            </a:r>
          </a:p>
          <a:p>
            <a:pPr marL="806450" indent="-447675">
              <a:spcAft>
                <a:spcPts val="1600"/>
              </a:spcAft>
              <a:buClr>
                <a:srgbClr val="E84141"/>
              </a:buClr>
              <a:buSzPct val="100000"/>
              <a:buFont typeface="Helvetica" pitchFamily="2" charset="0"/>
              <a:buChar char="●"/>
            </a:pPr>
            <a:r>
              <a:rPr lang="en-IE" sz="2800" dirty="0">
                <a:solidFill>
                  <a:srgbClr val="1E4783"/>
                </a:solidFill>
              </a:rPr>
              <a:t>It had mixed success in establishing English rule.</a:t>
            </a:r>
            <a:endParaRPr lang="en-GB" sz="2800" dirty="0">
              <a:solidFill>
                <a:srgbClr val="1E4783"/>
              </a:solidFill>
            </a:endParaRPr>
          </a:p>
          <a:p>
            <a:pPr marL="457200" indent="-457200">
              <a:spcAft>
                <a:spcPts val="600"/>
              </a:spcAft>
              <a:buClr>
                <a:srgbClr val="3F3153"/>
              </a:buClr>
              <a:buSzPct val="80000"/>
              <a:buAutoNum type="arabicPlain" startAt="2"/>
            </a:pPr>
            <a:endParaRPr lang="en-IE" sz="2400" dirty="0">
              <a:solidFill>
                <a:srgbClr val="1E4783"/>
              </a:solidFill>
            </a:endParaRPr>
          </a:p>
        </p:txBody>
      </p:sp>
    </p:spTree>
    <p:extLst>
      <p:ext uri="{BB962C8B-B14F-4D97-AF65-F5344CB8AC3E}">
        <p14:creationId xmlns:p14="http://schemas.microsoft.com/office/powerpoint/2010/main" val="745228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025D6845-E063-46F7-AAE2-4DC3F8ECF91B}"/>
              </a:ext>
            </a:extLst>
          </p:cNvPr>
          <p:cNvSpPr txBox="1">
            <a:spLocks/>
          </p:cNvSpPr>
          <p:nvPr/>
        </p:nvSpPr>
        <p:spPr>
          <a:xfrm>
            <a:off x="463296" y="359729"/>
            <a:ext cx="11461741" cy="592507"/>
          </a:xfrm>
          <a:prstGeom prst="rect">
            <a:avLst/>
          </a:prstGeom>
        </p:spPr>
        <p:txBody>
          <a:bodyPr/>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US" dirty="0">
                <a:solidFill>
                  <a:srgbClr val="1E4783"/>
                </a:solidFill>
                <a:latin typeface="+mn-lt"/>
              </a:rPr>
              <a:t>The Nine Years’ War (1593–1603) and the </a:t>
            </a:r>
            <a:br>
              <a:rPr lang="en-US" dirty="0">
                <a:solidFill>
                  <a:srgbClr val="1E4783"/>
                </a:solidFill>
                <a:latin typeface="+mn-lt"/>
              </a:rPr>
            </a:br>
            <a:r>
              <a:rPr lang="en-US" dirty="0">
                <a:solidFill>
                  <a:srgbClr val="1E4783"/>
                </a:solidFill>
                <a:latin typeface="+mn-lt"/>
              </a:rPr>
              <a:t>Flight of the Earls (1607)</a:t>
            </a:r>
          </a:p>
        </p:txBody>
      </p:sp>
      <p:sp>
        <p:nvSpPr>
          <p:cNvPr id="9" name="Title 6">
            <a:extLst>
              <a:ext uri="{FF2B5EF4-FFF2-40B4-BE49-F238E27FC236}">
                <a16:creationId xmlns:a16="http://schemas.microsoft.com/office/drawing/2014/main" id="{868CAC7A-5F5D-4203-998F-9373432CBD58}"/>
              </a:ext>
            </a:extLst>
          </p:cNvPr>
          <p:cNvSpPr txBox="1">
            <a:spLocks/>
          </p:cNvSpPr>
          <p:nvPr/>
        </p:nvSpPr>
        <p:spPr>
          <a:xfrm>
            <a:off x="463296" y="1621930"/>
            <a:ext cx="9626635" cy="4245425"/>
          </a:xfrm>
          <a:prstGeom prst="rect">
            <a:avLst/>
          </a:prstGeom>
        </p:spPr>
        <p:txBody>
          <a:bodyPr numCol="1"/>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pPr marL="404813" indent="-404813">
              <a:spcAft>
                <a:spcPts val="1200"/>
              </a:spcAft>
              <a:buClr>
                <a:srgbClr val="E84141"/>
              </a:buClr>
              <a:buSzPct val="100000"/>
              <a:buFont typeface="Helvetica" pitchFamily="2" charset="0"/>
              <a:buChar char="●"/>
            </a:pPr>
            <a:r>
              <a:rPr lang="en-IE" sz="2400" dirty="0">
                <a:solidFill>
                  <a:srgbClr val="1E4783"/>
                </a:solidFill>
                <a:latin typeface="+mn-lt"/>
                <a:ea typeface="+mn-ea"/>
                <a:cs typeface="+mn-cs"/>
              </a:rPr>
              <a:t>Gaelic leaders in Ulster: </a:t>
            </a:r>
            <a:r>
              <a:rPr lang="en-IE" sz="2400" b="0" dirty="0">
                <a:solidFill>
                  <a:srgbClr val="1E4783"/>
                </a:solidFill>
                <a:latin typeface="+mn-lt"/>
                <a:ea typeface="+mn-ea"/>
                <a:cs typeface="+mn-cs"/>
              </a:rPr>
              <a:t>Hugh O’Neill and Red Hugh O’Donnell</a:t>
            </a:r>
          </a:p>
          <a:p>
            <a:pPr marL="404813" indent="-404813">
              <a:spcAft>
                <a:spcPts val="1200"/>
              </a:spcAft>
              <a:buClr>
                <a:srgbClr val="E84141"/>
              </a:buClr>
              <a:buSzPct val="100000"/>
              <a:buFont typeface="Helvetica" pitchFamily="2" charset="0"/>
              <a:buChar char="●"/>
            </a:pPr>
            <a:r>
              <a:rPr lang="en-IE" sz="2400" b="0" dirty="0">
                <a:solidFill>
                  <a:srgbClr val="1E4783"/>
                </a:solidFill>
                <a:latin typeface="+mn-lt"/>
                <a:ea typeface="+mn-ea"/>
                <a:cs typeface="+mn-cs"/>
              </a:rPr>
              <a:t>Begin rebellion against the Crown in </a:t>
            </a:r>
            <a:r>
              <a:rPr lang="en-IE" sz="2400" dirty="0">
                <a:solidFill>
                  <a:srgbClr val="1E4783"/>
                </a:solidFill>
                <a:latin typeface="+mn-lt"/>
                <a:ea typeface="+mn-ea"/>
                <a:cs typeface="+mn-cs"/>
              </a:rPr>
              <a:t>1693</a:t>
            </a:r>
          </a:p>
          <a:p>
            <a:pPr marL="404813" indent="-404813">
              <a:spcAft>
                <a:spcPts val="1200"/>
              </a:spcAft>
              <a:buClr>
                <a:srgbClr val="E84141"/>
              </a:buClr>
              <a:buSzPct val="100000"/>
              <a:buFont typeface="Helvetica" pitchFamily="2" charset="0"/>
              <a:buChar char="●"/>
            </a:pPr>
            <a:r>
              <a:rPr lang="en-IE" sz="2400" dirty="0">
                <a:solidFill>
                  <a:srgbClr val="1E4783"/>
                </a:solidFill>
                <a:latin typeface="+mn-lt"/>
                <a:ea typeface="+mn-ea"/>
                <a:cs typeface="+mn-cs"/>
              </a:rPr>
              <a:t>Some victories for Irish:</a:t>
            </a:r>
            <a:r>
              <a:rPr lang="en-IE" sz="2400" b="0" dirty="0">
                <a:solidFill>
                  <a:srgbClr val="1E4783"/>
                </a:solidFill>
                <a:latin typeface="+mn-lt"/>
                <a:ea typeface="+mn-ea"/>
                <a:cs typeface="+mn-cs"/>
              </a:rPr>
              <a:t> </a:t>
            </a:r>
            <a:r>
              <a:rPr lang="en-IE" sz="2400" b="0" dirty="0" err="1">
                <a:solidFill>
                  <a:srgbClr val="1E4783"/>
                </a:solidFill>
                <a:latin typeface="+mn-lt"/>
                <a:ea typeface="+mn-ea"/>
                <a:cs typeface="+mn-cs"/>
              </a:rPr>
              <a:t>Clontibret</a:t>
            </a:r>
            <a:r>
              <a:rPr lang="en-IE" sz="2400" b="0" dirty="0">
                <a:solidFill>
                  <a:srgbClr val="1E4783"/>
                </a:solidFill>
                <a:latin typeface="+mn-lt"/>
                <a:ea typeface="+mn-ea"/>
                <a:cs typeface="+mn-cs"/>
              </a:rPr>
              <a:t> (1595) and Yellow Ford (1598)</a:t>
            </a:r>
          </a:p>
          <a:p>
            <a:pPr marL="404813" indent="-404813">
              <a:spcAft>
                <a:spcPts val="1200"/>
              </a:spcAft>
              <a:buClr>
                <a:srgbClr val="E84141"/>
              </a:buClr>
              <a:buSzPct val="100000"/>
              <a:buFont typeface="Helvetica" pitchFamily="2" charset="0"/>
              <a:buChar char="●"/>
            </a:pPr>
            <a:r>
              <a:rPr lang="en-IE" sz="2400" dirty="0">
                <a:solidFill>
                  <a:srgbClr val="1E4783"/>
                </a:solidFill>
                <a:latin typeface="+mn-lt"/>
                <a:ea typeface="+mn-ea"/>
                <a:cs typeface="+mn-cs"/>
              </a:rPr>
              <a:t>Battle of Kinsale (1601):</a:t>
            </a:r>
            <a:r>
              <a:rPr lang="en-IE" sz="2400" b="0" dirty="0">
                <a:solidFill>
                  <a:srgbClr val="1E4783"/>
                </a:solidFill>
                <a:latin typeface="+mn-lt"/>
                <a:ea typeface="+mn-ea"/>
                <a:cs typeface="+mn-cs"/>
              </a:rPr>
              <a:t> Spanish force sent to support rebellion landed in Kinsale, in the winter. Ulster rebels faced long winter march to help Spanish. Defeat meant rebellion was a lost cause.</a:t>
            </a:r>
          </a:p>
          <a:p>
            <a:pPr marL="404813" indent="-404813">
              <a:spcAft>
                <a:spcPts val="1200"/>
              </a:spcAft>
              <a:buClr>
                <a:srgbClr val="E84141"/>
              </a:buClr>
              <a:buSzPct val="100000"/>
              <a:buFont typeface="Helvetica" pitchFamily="2" charset="0"/>
              <a:buChar char="●"/>
            </a:pPr>
            <a:r>
              <a:rPr lang="en-IE" sz="2400" dirty="0">
                <a:solidFill>
                  <a:srgbClr val="1E4783"/>
                </a:solidFill>
                <a:latin typeface="+mn-lt"/>
                <a:ea typeface="+mn-ea"/>
                <a:cs typeface="+mn-cs"/>
              </a:rPr>
              <a:t>Flight of the Earls (1607)</a:t>
            </a:r>
            <a:r>
              <a:rPr lang="en-IE" sz="2400" b="0" dirty="0">
                <a:solidFill>
                  <a:srgbClr val="1E4783"/>
                </a:solidFill>
                <a:latin typeface="+mn-lt"/>
                <a:ea typeface="+mn-ea"/>
                <a:cs typeface="+mn-cs"/>
              </a:rPr>
              <a:t> from </a:t>
            </a:r>
            <a:r>
              <a:rPr lang="en-IE" sz="2400" b="0" dirty="0" err="1">
                <a:solidFill>
                  <a:srgbClr val="1E4783"/>
                </a:solidFill>
                <a:latin typeface="+mn-lt"/>
                <a:ea typeface="+mn-ea"/>
                <a:cs typeface="+mn-cs"/>
              </a:rPr>
              <a:t>Rathmullan</a:t>
            </a:r>
            <a:r>
              <a:rPr lang="en-IE" sz="2400" b="0" dirty="0">
                <a:solidFill>
                  <a:srgbClr val="1E4783"/>
                </a:solidFill>
                <a:latin typeface="+mn-lt"/>
                <a:ea typeface="+mn-ea"/>
                <a:cs typeface="+mn-cs"/>
              </a:rPr>
              <a:t>, Co. Donegal, marks the end of Gaelic power in Ireland.</a:t>
            </a:r>
          </a:p>
          <a:p>
            <a:pPr>
              <a:spcAft>
                <a:spcPts val="1200"/>
              </a:spcAft>
              <a:buClr>
                <a:srgbClr val="E84141"/>
              </a:buClr>
              <a:buSzPct val="100000"/>
            </a:pPr>
            <a:r>
              <a:rPr lang="en-IE" sz="2400" dirty="0">
                <a:solidFill>
                  <a:srgbClr val="1E4783"/>
                </a:solidFill>
                <a:latin typeface="+mn-lt"/>
                <a:ea typeface="+mn-ea"/>
                <a:cs typeface="+mn-cs"/>
              </a:rPr>
              <a:t>Why do you think the Spanish may have been willing to support the Catholic, Gaelic Irish rebellion in Ireland?</a:t>
            </a:r>
          </a:p>
          <a:p>
            <a:endParaRPr lang="en-GB" sz="2800" b="0" dirty="0">
              <a:solidFill>
                <a:srgbClr val="1E4783"/>
              </a:solidFill>
              <a:latin typeface="+mn-lt"/>
              <a:ea typeface="+mn-ea"/>
              <a:cs typeface="+mn-cs"/>
            </a:endParaRPr>
          </a:p>
          <a:p>
            <a:r>
              <a:rPr lang="en-GB" sz="2800" b="0" dirty="0">
                <a:solidFill>
                  <a:srgbClr val="1E4783"/>
                </a:solidFill>
                <a:latin typeface="+mn-lt"/>
                <a:ea typeface="+mn-ea"/>
                <a:cs typeface="+mn-cs"/>
              </a:rPr>
              <a:t> </a:t>
            </a:r>
            <a:endParaRPr lang="en-IE" sz="2800" b="0" dirty="0">
              <a:solidFill>
                <a:srgbClr val="1E4783"/>
              </a:solidFill>
              <a:latin typeface="+mn-lt"/>
              <a:ea typeface="+mn-ea"/>
              <a:cs typeface="+mn-cs"/>
            </a:endParaRPr>
          </a:p>
          <a:p>
            <a:endParaRPr lang="en-IE" sz="2800" b="0" dirty="0">
              <a:solidFill>
                <a:srgbClr val="1E4783"/>
              </a:solidFill>
              <a:latin typeface="+mn-lt"/>
              <a:ea typeface="+mn-ea"/>
              <a:cs typeface="+mn-cs"/>
            </a:endParaRPr>
          </a:p>
          <a:p>
            <a:endParaRPr lang="en-IE" sz="2800" b="0" dirty="0">
              <a:solidFill>
                <a:srgbClr val="1E4783"/>
              </a:solidFill>
              <a:latin typeface="+mn-lt"/>
              <a:ea typeface="+mn-ea"/>
              <a:cs typeface="+mn-cs"/>
            </a:endParaRPr>
          </a:p>
          <a:p>
            <a:endParaRPr lang="en-US" sz="2800" b="0" dirty="0">
              <a:solidFill>
                <a:srgbClr val="1E4783"/>
              </a:solidFill>
              <a:latin typeface="+mn-lt"/>
              <a:ea typeface="+mn-ea"/>
              <a:cs typeface="+mn-cs"/>
            </a:endParaRPr>
          </a:p>
        </p:txBody>
      </p:sp>
    </p:spTree>
    <p:extLst>
      <p:ext uri="{BB962C8B-B14F-4D97-AF65-F5344CB8AC3E}">
        <p14:creationId xmlns:p14="http://schemas.microsoft.com/office/powerpoint/2010/main" val="1958360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05D98C60-0D5F-394A-8B6D-AD7ABDA706F4}"/>
              </a:ext>
            </a:extLst>
          </p:cNvPr>
          <p:cNvSpPr txBox="1">
            <a:spLocks/>
          </p:cNvSpPr>
          <p:nvPr/>
        </p:nvSpPr>
        <p:spPr>
          <a:xfrm>
            <a:off x="463296" y="365126"/>
            <a:ext cx="10299954" cy="647702"/>
          </a:xfrm>
          <a:prstGeom prst="rect">
            <a:avLst/>
          </a:prstGeom>
        </p:spPr>
        <p:txBody>
          <a:bodyPr/>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IE" dirty="0">
                <a:solidFill>
                  <a:srgbClr val="1E4783"/>
                </a:solidFill>
                <a:latin typeface="+mn-lt"/>
              </a:rPr>
              <a:t>8.2 The Ulster Plantation: Why Did It Happen?</a:t>
            </a:r>
            <a:endParaRPr lang="en-US" dirty="0">
              <a:solidFill>
                <a:srgbClr val="1E4783"/>
              </a:solidFill>
              <a:latin typeface="+mn-lt"/>
            </a:endParaRPr>
          </a:p>
        </p:txBody>
      </p:sp>
      <p:sp>
        <p:nvSpPr>
          <p:cNvPr id="9" name="Title 6">
            <a:extLst>
              <a:ext uri="{FF2B5EF4-FFF2-40B4-BE49-F238E27FC236}">
                <a16:creationId xmlns:a16="http://schemas.microsoft.com/office/drawing/2014/main" id="{868CAC7A-5F5D-4203-998F-9373432CBD58}"/>
              </a:ext>
            </a:extLst>
          </p:cNvPr>
          <p:cNvSpPr txBox="1">
            <a:spLocks/>
          </p:cNvSpPr>
          <p:nvPr/>
        </p:nvSpPr>
        <p:spPr>
          <a:xfrm>
            <a:off x="574706" y="1139289"/>
            <a:ext cx="5319496" cy="1446256"/>
          </a:xfrm>
          <a:prstGeom prst="rect">
            <a:avLst/>
          </a:prstGeom>
        </p:spPr>
        <p:txBody>
          <a:bodyPr numCol="1"/>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pPr>
              <a:spcAft>
                <a:spcPts val="1200"/>
              </a:spcAft>
              <a:buClr>
                <a:srgbClr val="E84141"/>
              </a:buClr>
              <a:buSzPct val="100000"/>
            </a:pPr>
            <a:r>
              <a:rPr lang="en-IE" sz="2800" b="0" dirty="0">
                <a:solidFill>
                  <a:srgbClr val="1E4783"/>
                </a:solidFill>
                <a:latin typeface="+mn-lt"/>
                <a:ea typeface="+mn-ea"/>
                <a:cs typeface="+mn-cs"/>
              </a:rPr>
              <a:t>Go to page 45 of your Skills Book and complete the group-work task on the Causes of the Plantation.</a:t>
            </a:r>
          </a:p>
          <a:p>
            <a:pPr>
              <a:spcAft>
                <a:spcPts val="1200"/>
              </a:spcAft>
              <a:buClr>
                <a:srgbClr val="E84141"/>
              </a:buClr>
              <a:buSzPct val="100000"/>
            </a:pPr>
            <a:endParaRPr lang="en-IE" sz="2800" b="0" dirty="0">
              <a:solidFill>
                <a:srgbClr val="1E4783"/>
              </a:solidFill>
              <a:latin typeface="+mn-lt"/>
              <a:ea typeface="+mn-ea"/>
              <a:cs typeface="+mn-cs"/>
            </a:endParaRPr>
          </a:p>
          <a:p>
            <a:endParaRPr lang="en-GB" sz="2800" b="0" dirty="0">
              <a:solidFill>
                <a:srgbClr val="1E4783"/>
              </a:solidFill>
              <a:latin typeface="+mn-lt"/>
              <a:ea typeface="+mn-ea"/>
              <a:cs typeface="+mn-cs"/>
            </a:endParaRPr>
          </a:p>
          <a:p>
            <a:r>
              <a:rPr lang="en-GB" sz="2800" b="0" dirty="0">
                <a:solidFill>
                  <a:srgbClr val="1E4783"/>
                </a:solidFill>
                <a:latin typeface="+mn-lt"/>
                <a:ea typeface="+mn-ea"/>
                <a:cs typeface="+mn-cs"/>
              </a:rPr>
              <a:t> </a:t>
            </a:r>
            <a:endParaRPr lang="en-IE" sz="2800" b="0" dirty="0">
              <a:solidFill>
                <a:srgbClr val="1E4783"/>
              </a:solidFill>
              <a:latin typeface="+mn-lt"/>
              <a:ea typeface="+mn-ea"/>
              <a:cs typeface="+mn-cs"/>
            </a:endParaRPr>
          </a:p>
          <a:p>
            <a:endParaRPr lang="en-IE" sz="2800" b="0" dirty="0">
              <a:solidFill>
                <a:srgbClr val="1E4783"/>
              </a:solidFill>
              <a:latin typeface="+mn-lt"/>
              <a:ea typeface="+mn-ea"/>
              <a:cs typeface="+mn-cs"/>
            </a:endParaRPr>
          </a:p>
          <a:p>
            <a:endParaRPr lang="en-IE" sz="2800" b="0" dirty="0">
              <a:solidFill>
                <a:srgbClr val="1E4783"/>
              </a:solidFill>
              <a:latin typeface="+mn-lt"/>
              <a:ea typeface="+mn-ea"/>
              <a:cs typeface="+mn-cs"/>
            </a:endParaRPr>
          </a:p>
          <a:p>
            <a:endParaRPr lang="en-US" sz="2800" b="0" dirty="0">
              <a:solidFill>
                <a:srgbClr val="1E4783"/>
              </a:solidFill>
              <a:latin typeface="+mn-lt"/>
              <a:ea typeface="+mn-ea"/>
              <a:cs typeface="+mn-cs"/>
            </a:endParaRPr>
          </a:p>
        </p:txBody>
      </p:sp>
      <p:pic>
        <p:nvPicPr>
          <p:cNvPr id="4" name="Picture 3" descr="A picture containing grass, sky, outdoor, field&#10;&#10;Description automatically generated">
            <a:extLst>
              <a:ext uri="{FF2B5EF4-FFF2-40B4-BE49-F238E27FC236}">
                <a16:creationId xmlns:a16="http://schemas.microsoft.com/office/drawing/2014/main" id="{AB2618A5-9027-4342-AA3A-F17B2C4037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4202" y="1139289"/>
            <a:ext cx="6297798" cy="4723349"/>
          </a:xfrm>
          <a:prstGeom prst="rect">
            <a:avLst/>
          </a:prstGeom>
        </p:spPr>
      </p:pic>
      <p:sp>
        <p:nvSpPr>
          <p:cNvPr id="7" name="TextBox 6">
            <a:extLst>
              <a:ext uri="{FF2B5EF4-FFF2-40B4-BE49-F238E27FC236}">
                <a16:creationId xmlns:a16="http://schemas.microsoft.com/office/drawing/2014/main" id="{F1EEAD31-C5F2-4419-8DC2-1E1BDC290057}"/>
              </a:ext>
            </a:extLst>
          </p:cNvPr>
          <p:cNvSpPr txBox="1"/>
          <p:nvPr/>
        </p:nvSpPr>
        <p:spPr>
          <a:xfrm>
            <a:off x="1603881" y="4937152"/>
            <a:ext cx="4290321" cy="925486"/>
          </a:xfrm>
          <a:prstGeom prst="rect">
            <a:avLst/>
          </a:prstGeom>
        </p:spPr>
        <p:txBody>
          <a:bodyPr vert="horz" wrap="square" lIns="91440" tIns="45720" rIns="91440" bIns="45720" rtlCol="0">
            <a:noAutofit/>
          </a:bodyPr>
          <a:lstStyle/>
          <a:p>
            <a:pPr>
              <a:spcAft>
                <a:spcPts val="1800"/>
              </a:spcAft>
              <a:buClr>
                <a:srgbClr val="E84141"/>
              </a:buClr>
              <a:buSzPct val="100000"/>
            </a:pPr>
            <a:r>
              <a:rPr lang="en-IE" i="1" dirty="0">
                <a:solidFill>
                  <a:srgbClr val="1E4783"/>
                </a:solidFill>
              </a:rPr>
              <a:t>Flight of the Earls</a:t>
            </a:r>
            <a:r>
              <a:rPr lang="en-IE" dirty="0">
                <a:solidFill>
                  <a:srgbClr val="1E4783"/>
                </a:solidFill>
              </a:rPr>
              <a:t> commemorative sculpture by John Behan, </a:t>
            </a:r>
            <a:r>
              <a:rPr lang="en-IE" dirty="0" err="1">
                <a:solidFill>
                  <a:srgbClr val="1E4783"/>
                </a:solidFill>
              </a:rPr>
              <a:t>Rathmullan</a:t>
            </a:r>
            <a:r>
              <a:rPr lang="en-IE" dirty="0">
                <a:solidFill>
                  <a:srgbClr val="1E4783"/>
                </a:solidFill>
              </a:rPr>
              <a:t>, Co. Donegal. Photo © Philip </a:t>
            </a:r>
            <a:r>
              <a:rPr lang="en-IE" dirty="0" err="1">
                <a:solidFill>
                  <a:srgbClr val="1E4783"/>
                </a:solidFill>
              </a:rPr>
              <a:t>McErlean</a:t>
            </a:r>
            <a:r>
              <a:rPr lang="en-IE" dirty="0">
                <a:solidFill>
                  <a:srgbClr val="1E4783"/>
                </a:solidFill>
              </a:rPr>
              <a:t> </a:t>
            </a:r>
            <a:r>
              <a:rPr lang="en-IE" dirty="0">
                <a:solidFill>
                  <a:srgbClr val="1E4783"/>
                </a:solidFill>
                <a:hlinkClick r:id="rId4"/>
              </a:rPr>
              <a:t>(CC BY-ND 2.0)</a:t>
            </a:r>
            <a:endParaRPr lang="en-IE" dirty="0">
              <a:solidFill>
                <a:srgbClr val="1E4783"/>
              </a:solidFill>
            </a:endParaRPr>
          </a:p>
        </p:txBody>
      </p:sp>
    </p:spTree>
    <p:extLst>
      <p:ext uri="{BB962C8B-B14F-4D97-AF65-F5344CB8AC3E}">
        <p14:creationId xmlns:p14="http://schemas.microsoft.com/office/powerpoint/2010/main" val="1141652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05D98C60-0D5F-394A-8B6D-AD7ABDA706F4}"/>
              </a:ext>
            </a:extLst>
          </p:cNvPr>
          <p:cNvSpPr txBox="1">
            <a:spLocks/>
          </p:cNvSpPr>
          <p:nvPr/>
        </p:nvSpPr>
        <p:spPr>
          <a:xfrm>
            <a:off x="463296" y="365126"/>
            <a:ext cx="10881570" cy="647702"/>
          </a:xfrm>
          <a:prstGeom prst="rect">
            <a:avLst/>
          </a:prstGeom>
        </p:spPr>
        <p:txBody>
          <a:bodyPr/>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r>
              <a:rPr lang="en-IE" dirty="0">
                <a:solidFill>
                  <a:srgbClr val="1E4783"/>
                </a:solidFill>
                <a:latin typeface="+mn-lt"/>
              </a:rPr>
              <a:t>Reasons for Plantation</a:t>
            </a:r>
            <a:endParaRPr lang="en-US" dirty="0">
              <a:solidFill>
                <a:srgbClr val="1E4783"/>
              </a:solidFill>
              <a:latin typeface="+mn-lt"/>
            </a:endParaRPr>
          </a:p>
        </p:txBody>
      </p:sp>
      <p:sp>
        <p:nvSpPr>
          <p:cNvPr id="6" name="Title 6">
            <a:extLst>
              <a:ext uri="{FF2B5EF4-FFF2-40B4-BE49-F238E27FC236}">
                <a16:creationId xmlns:a16="http://schemas.microsoft.com/office/drawing/2014/main" id="{F5184F91-631D-422D-B2B8-AA50E8DEA159}"/>
              </a:ext>
            </a:extLst>
          </p:cNvPr>
          <p:cNvSpPr txBox="1">
            <a:spLocks/>
          </p:cNvSpPr>
          <p:nvPr/>
        </p:nvSpPr>
        <p:spPr>
          <a:xfrm>
            <a:off x="463296" y="1157386"/>
            <a:ext cx="9626635" cy="4154115"/>
          </a:xfrm>
          <a:prstGeom prst="rect">
            <a:avLst/>
          </a:prstGeom>
        </p:spPr>
        <p:txBody>
          <a:bodyPr numCol="1"/>
          <a:lstStyle>
            <a:lvl1pPr algn="l" defTabSz="914400" rtl="0" eaLnBrk="1" latinLnBrk="0" hangingPunct="1">
              <a:lnSpc>
                <a:spcPct val="90000"/>
              </a:lnSpc>
              <a:spcBef>
                <a:spcPct val="0"/>
              </a:spcBef>
              <a:buNone/>
              <a:defRPr sz="4000" b="1" i="0" kern="1200">
                <a:solidFill>
                  <a:srgbClr val="39304C"/>
                </a:solidFill>
                <a:latin typeface="Glory" pitchFamily="2" charset="77"/>
                <a:ea typeface="+mj-ea"/>
                <a:cs typeface="+mj-cs"/>
              </a:defRPr>
            </a:lvl1pPr>
          </a:lstStyle>
          <a:p>
            <a:pPr marL="404813" indent="-404813">
              <a:spcAft>
                <a:spcPts val="1200"/>
              </a:spcAft>
              <a:buClr>
                <a:srgbClr val="E84141"/>
              </a:buClr>
              <a:buSzPct val="100000"/>
              <a:buFont typeface="Helvetica" pitchFamily="2" charset="0"/>
              <a:buChar char="●"/>
            </a:pPr>
            <a:r>
              <a:rPr lang="en-IE" sz="2400" b="0" dirty="0">
                <a:solidFill>
                  <a:srgbClr val="1E4783"/>
                </a:solidFill>
                <a:latin typeface="+mn-lt"/>
                <a:ea typeface="+mn-ea"/>
                <a:cs typeface="+mn-cs"/>
              </a:rPr>
              <a:t>James I wanted to create a loyal Protestant population in Ulster.</a:t>
            </a:r>
          </a:p>
          <a:p>
            <a:pPr marL="404813" indent="-404813">
              <a:spcAft>
                <a:spcPts val="1200"/>
              </a:spcAft>
              <a:buClr>
                <a:srgbClr val="E84141"/>
              </a:buClr>
              <a:buSzPct val="100000"/>
              <a:buFont typeface="Helvetica" pitchFamily="2" charset="0"/>
              <a:buChar char="●"/>
            </a:pPr>
            <a:r>
              <a:rPr lang="en-IE" sz="2400" b="0" dirty="0">
                <a:solidFill>
                  <a:srgbClr val="1E4783"/>
                </a:solidFill>
                <a:latin typeface="+mn-lt"/>
                <a:ea typeface="+mn-ea"/>
                <a:cs typeface="+mn-cs"/>
              </a:rPr>
              <a:t>He needed to secure English rule in this rebellious part of Ireland in order to keep Britain safe from European invasions.</a:t>
            </a:r>
          </a:p>
          <a:p>
            <a:pPr marL="404813" indent="-404813">
              <a:spcAft>
                <a:spcPts val="1200"/>
              </a:spcAft>
              <a:buClr>
                <a:srgbClr val="E84141"/>
              </a:buClr>
              <a:buSzPct val="100000"/>
              <a:buFont typeface="Helvetica" pitchFamily="2" charset="0"/>
              <a:buChar char="●"/>
            </a:pPr>
            <a:r>
              <a:rPr lang="en-IE" sz="2400" b="0" dirty="0">
                <a:solidFill>
                  <a:srgbClr val="1E4783"/>
                </a:solidFill>
                <a:latin typeface="+mn-lt"/>
                <a:ea typeface="+mn-ea"/>
                <a:cs typeface="+mn-cs"/>
              </a:rPr>
              <a:t>He needed to pay off soldiers who had fought for the crown, and granting them the lands of dispossessed Gaelic Irish allowed him to do this.</a:t>
            </a:r>
          </a:p>
          <a:p>
            <a:pPr marL="0" indent="0">
              <a:buNone/>
            </a:pPr>
            <a:r>
              <a:rPr lang="en-IE" sz="2400" b="0" dirty="0">
                <a:solidFill>
                  <a:srgbClr val="1E4783"/>
                </a:solidFill>
                <a:latin typeface="+mn-lt"/>
                <a:ea typeface="+mn-ea"/>
                <a:cs typeface="+mn-cs"/>
              </a:rPr>
              <a:t>Can you think of any other reasons, having completed the group-work task on page 45 of your Skills Book? </a:t>
            </a:r>
            <a:endParaRPr lang="en-GB" sz="2400" b="0" dirty="0">
              <a:solidFill>
                <a:srgbClr val="1E4783"/>
              </a:solidFill>
              <a:latin typeface="+mn-lt"/>
              <a:ea typeface="+mn-ea"/>
              <a:cs typeface="+mn-cs"/>
            </a:endParaRPr>
          </a:p>
          <a:p>
            <a:r>
              <a:rPr lang="en-GB" sz="2400" b="0" dirty="0">
                <a:solidFill>
                  <a:srgbClr val="1E4783"/>
                </a:solidFill>
                <a:latin typeface="+mn-lt"/>
                <a:ea typeface="+mn-ea"/>
                <a:cs typeface="+mn-cs"/>
              </a:rPr>
              <a:t> </a:t>
            </a:r>
            <a:endParaRPr lang="en-IE" sz="2400" b="0" dirty="0">
              <a:solidFill>
                <a:srgbClr val="1E4783"/>
              </a:solidFill>
              <a:latin typeface="+mn-lt"/>
              <a:ea typeface="+mn-ea"/>
              <a:cs typeface="+mn-cs"/>
            </a:endParaRPr>
          </a:p>
          <a:p>
            <a:endParaRPr lang="en-IE" sz="2800" b="0" dirty="0">
              <a:solidFill>
                <a:srgbClr val="1E4783"/>
              </a:solidFill>
              <a:latin typeface="+mn-lt"/>
              <a:ea typeface="+mn-ea"/>
              <a:cs typeface="+mn-cs"/>
            </a:endParaRPr>
          </a:p>
          <a:p>
            <a:endParaRPr lang="en-IE" sz="2800" b="0" dirty="0">
              <a:solidFill>
                <a:srgbClr val="1E4783"/>
              </a:solidFill>
              <a:latin typeface="+mn-lt"/>
              <a:ea typeface="+mn-ea"/>
              <a:cs typeface="+mn-cs"/>
            </a:endParaRPr>
          </a:p>
          <a:p>
            <a:endParaRPr lang="en-US" sz="2800" b="0" dirty="0">
              <a:solidFill>
                <a:srgbClr val="1E4783"/>
              </a:solidFill>
              <a:latin typeface="+mn-lt"/>
              <a:ea typeface="+mn-ea"/>
              <a:cs typeface="+mn-cs"/>
            </a:endParaRPr>
          </a:p>
        </p:txBody>
      </p:sp>
    </p:spTree>
    <p:extLst>
      <p:ext uri="{BB962C8B-B14F-4D97-AF65-F5344CB8AC3E}">
        <p14:creationId xmlns:p14="http://schemas.microsoft.com/office/powerpoint/2010/main" val="540213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dirty="0" smtClean="0">
            <a:latin typeface="+mn-lt"/>
          </a:defRPr>
        </a:defPPr>
      </a:lstStyle>
    </a:txDef>
  </a:objectDefaults>
  <a:extraClrSchemeLst/>
  <a:extLst>
    <a:ext uri="{05A4C25C-085E-4340-85A3-A5531E510DB2}">
      <thm15:themeFamily xmlns:thm15="http://schemas.microsoft.com/office/thememl/2012/main" name="Presentation27" id="{D1825694-7590-1949-9300-78C28767D24A}" vid="{ACB7304C-F511-BC43-9D27-759DE0EFA4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8CACA1108DC842AF5161B99650B0E9" ma:contentTypeVersion="12" ma:contentTypeDescription="Create a new document." ma:contentTypeScope="" ma:versionID="aef9940c42ce26187d07437a18d04a0c">
  <xsd:schema xmlns:xsd="http://www.w3.org/2001/XMLSchema" xmlns:xs="http://www.w3.org/2001/XMLSchema" xmlns:p="http://schemas.microsoft.com/office/2006/metadata/properties" xmlns:ns2="8005aba7-eaf9-4b3a-b370-99b79ff24992" xmlns:ns3="518a28fb-b4f0-4e11-9ef1-5cfcf2dcf057" targetNamespace="http://schemas.microsoft.com/office/2006/metadata/properties" ma:root="true" ma:fieldsID="3f1dfaf48e966cc8006608d90179a011" ns2:_="" ns3:_="">
    <xsd:import namespace="8005aba7-eaf9-4b3a-b370-99b79ff24992"/>
    <xsd:import namespace="518a28fb-b4f0-4e11-9ef1-5cfcf2dcf05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05aba7-eaf9-4b3a-b370-99b79ff249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8a28fb-b4f0-4e11-9ef1-5cfcf2dcf05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2A4D79-88ED-4A51-95C7-70354BDF0670}"/>
</file>

<file path=customXml/itemProps2.xml><?xml version="1.0" encoding="utf-8"?>
<ds:datastoreItem xmlns:ds="http://schemas.openxmlformats.org/officeDocument/2006/customXml" ds:itemID="{00A8E09C-4579-4001-8A70-5DDE7FE9C007}"/>
</file>

<file path=customXml/itemProps3.xml><?xml version="1.0" encoding="utf-8"?>
<ds:datastoreItem xmlns:ds="http://schemas.openxmlformats.org/officeDocument/2006/customXml" ds:itemID="{F440875F-4422-4B0A-9E32-B07FB017ED5C}"/>
</file>

<file path=docProps/app.xml><?xml version="1.0" encoding="utf-8"?>
<Properties xmlns="http://schemas.openxmlformats.org/officeDocument/2006/extended-properties" xmlns:vt="http://schemas.openxmlformats.org/officeDocument/2006/docPropsVTypes">
  <Template/>
  <TotalTime>1165</TotalTime>
  <Words>1273</Words>
  <Application>Microsoft Office PowerPoint</Application>
  <PresentationFormat>Widescreen</PresentationFormat>
  <Paragraphs>136</Paragraphs>
  <Slides>18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Helvetica</vt:lpstr>
      <vt:lpstr>Office Theme</vt:lpstr>
      <vt:lpstr>08 Settlement and Plantation:  The Ulster Plantation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O'Keeffe</dc:creator>
  <cp:lastModifiedBy>Priscilla O'Connor</cp:lastModifiedBy>
  <cp:revision>18</cp:revision>
  <dcterms:created xsi:type="dcterms:W3CDTF">2021-10-04T12:15:27Z</dcterms:created>
  <dcterms:modified xsi:type="dcterms:W3CDTF">2021-12-21T18:49:25Z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0x010100108CACA1108DC842AF5161B99650B0E9</vt:lpwstr>
  </property>
</Properties>
</file>