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69" r:id="rId2"/>
    <p:sldId id="289" r:id="rId3"/>
    <p:sldId id="294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1" r:id="rId27"/>
    <p:sldId id="320" r:id="rId28"/>
    <p:sldId id="32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0358A"/>
    <a:srgbClr val="004C87"/>
    <a:srgbClr val="F28B32"/>
    <a:srgbClr val="22BAD6"/>
    <a:srgbClr val="88BF55"/>
    <a:srgbClr val="EB5297"/>
    <a:srgbClr val="9F1231"/>
    <a:srgbClr val="1A437F"/>
    <a:srgbClr val="1E4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8A6CAD-7F65-465A-9E5C-1E8C02ED82EA}" v="77" dt="2024-02-28T13:26:24.626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50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103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aran Deane" userId="74006de6-6fd8-48a6-bbc8-0cc9330118f9" providerId="ADAL" clId="{FBE644A7-E98B-4692-8744-5B714F961B9D}"/>
    <pc:docChg chg="modSld">
      <pc:chgData name="Ciaran Deane" userId="74006de6-6fd8-48a6-bbc8-0cc9330118f9" providerId="ADAL" clId="{FBE644A7-E98B-4692-8744-5B714F961B9D}" dt="2024-02-28T16:29:53.333" v="6" actId="1076"/>
      <pc:docMkLst>
        <pc:docMk/>
      </pc:docMkLst>
      <pc:sldChg chg="modSp mod">
        <pc:chgData name="Ciaran Deane" userId="74006de6-6fd8-48a6-bbc8-0cc9330118f9" providerId="ADAL" clId="{FBE644A7-E98B-4692-8744-5B714F961B9D}" dt="2024-02-28T16:28:12.140" v="0" actId="1036"/>
        <pc:sldMkLst>
          <pc:docMk/>
          <pc:sldMk cId="1764144759" sldId="297"/>
        </pc:sldMkLst>
        <pc:picChg chg="mod">
          <ac:chgData name="Ciaran Deane" userId="74006de6-6fd8-48a6-bbc8-0cc9330118f9" providerId="ADAL" clId="{FBE644A7-E98B-4692-8744-5B714F961B9D}" dt="2024-02-28T16:28:12.140" v="0" actId="1036"/>
          <ac:picMkLst>
            <pc:docMk/>
            <pc:sldMk cId="1764144759" sldId="297"/>
            <ac:picMk id="5" creationId="{ACDED899-0210-DF97-F4FB-1BAF6D2ADBCB}"/>
          </ac:picMkLst>
        </pc:picChg>
      </pc:sldChg>
      <pc:sldChg chg="modSp mod">
        <pc:chgData name="Ciaran Deane" userId="74006de6-6fd8-48a6-bbc8-0cc9330118f9" providerId="ADAL" clId="{FBE644A7-E98B-4692-8744-5B714F961B9D}" dt="2024-02-28T16:29:20.737" v="4" actId="20577"/>
        <pc:sldMkLst>
          <pc:docMk/>
          <pc:sldMk cId="3929417755" sldId="314"/>
        </pc:sldMkLst>
        <pc:spChg chg="mod">
          <ac:chgData name="Ciaran Deane" userId="74006de6-6fd8-48a6-bbc8-0cc9330118f9" providerId="ADAL" clId="{FBE644A7-E98B-4692-8744-5B714F961B9D}" dt="2024-02-28T16:29:20.737" v="4" actId="20577"/>
          <ac:spMkLst>
            <pc:docMk/>
            <pc:sldMk cId="3929417755" sldId="314"/>
            <ac:spMk id="11" creationId="{DE547860-9AF0-1A0F-0B72-990FB7102872}"/>
          </ac:spMkLst>
        </pc:spChg>
      </pc:sldChg>
      <pc:sldChg chg="modSp mod">
        <pc:chgData name="Ciaran Deane" userId="74006de6-6fd8-48a6-bbc8-0cc9330118f9" providerId="ADAL" clId="{FBE644A7-E98B-4692-8744-5B714F961B9D}" dt="2024-02-28T16:29:53.333" v="6" actId="1076"/>
        <pc:sldMkLst>
          <pc:docMk/>
          <pc:sldMk cId="2499570190" sldId="316"/>
        </pc:sldMkLst>
        <pc:spChg chg="mod">
          <ac:chgData name="Ciaran Deane" userId="74006de6-6fd8-48a6-bbc8-0cc9330118f9" providerId="ADAL" clId="{FBE644A7-E98B-4692-8744-5B714F961B9D}" dt="2024-02-28T16:29:53.333" v="6" actId="1076"/>
          <ac:spMkLst>
            <pc:docMk/>
            <pc:sldMk cId="2499570190" sldId="316"/>
            <ac:spMk id="8" creationId="{1CB480DD-56AF-9F6D-DC72-96137C32E564}"/>
          </ac:spMkLst>
        </pc:spChg>
        <pc:picChg chg="mod">
          <ac:chgData name="Ciaran Deane" userId="74006de6-6fd8-48a6-bbc8-0cc9330118f9" providerId="ADAL" clId="{FBE644A7-E98B-4692-8744-5B714F961B9D}" dt="2024-02-28T16:29:49.423" v="5" actId="14100"/>
          <ac:picMkLst>
            <pc:docMk/>
            <pc:sldMk cId="2499570190" sldId="316"/>
            <ac:picMk id="6" creationId="{34FBC8E1-4B02-17AF-8D00-22979BB7883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902F75-EA03-4527-81AB-81C53B17C6EB}" type="doc">
      <dgm:prSet loTypeId="urn:microsoft.com/office/officeart/2005/8/layout/default" loCatId="list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58A80CF-D357-4227-BB62-E3F5F7B6FCCD}">
      <dgm:prSet phldrT="[Text]"/>
      <dgm:spPr>
        <a:xfrm>
          <a:off x="604622" y="17706"/>
          <a:ext cx="1668319" cy="1000991"/>
        </a:xfrm>
        <a:prstGeom prst="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General election</a:t>
          </a:r>
        </a:p>
      </dgm:t>
    </dgm:pt>
    <dgm:pt modelId="{DC081093-D711-41D0-95D2-35113DEF3FAF}" type="parTrans" cxnId="{F53ADC7B-90CE-4BDF-911F-6242982F3CE1}">
      <dgm:prSet/>
      <dgm:spPr/>
      <dgm:t>
        <a:bodyPr/>
        <a:lstStyle/>
        <a:p>
          <a:endParaRPr lang="en-US"/>
        </a:p>
      </dgm:t>
    </dgm:pt>
    <dgm:pt modelId="{53AC7960-AB1D-4F3A-80FC-D7D58F10E69F}" type="sibTrans" cxnId="{F53ADC7B-90CE-4BDF-911F-6242982F3CE1}">
      <dgm:prSet/>
      <dgm:spPr/>
      <dgm:t>
        <a:bodyPr/>
        <a:lstStyle/>
        <a:p>
          <a:endParaRPr lang="en-US"/>
        </a:p>
      </dgm:t>
    </dgm:pt>
    <dgm:pt modelId="{53BF4A25-6D4A-444C-A77C-4231E1118F51}">
      <dgm:prSet phldrT="[Text]"/>
      <dgm:spPr>
        <a:xfrm>
          <a:off x="2439773" y="289"/>
          <a:ext cx="1668319" cy="1000991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By-election</a:t>
          </a:r>
        </a:p>
      </dgm:t>
    </dgm:pt>
    <dgm:pt modelId="{453789DC-CF19-44E6-B09F-E77D630FC90E}" type="parTrans" cxnId="{288380E8-D032-4F21-A803-49B34D1A7B48}">
      <dgm:prSet/>
      <dgm:spPr/>
      <dgm:t>
        <a:bodyPr/>
        <a:lstStyle/>
        <a:p>
          <a:endParaRPr lang="en-US"/>
        </a:p>
      </dgm:t>
    </dgm:pt>
    <dgm:pt modelId="{4064417D-13F0-4A3F-A2FF-99E7D1D63320}" type="sibTrans" cxnId="{288380E8-D032-4F21-A803-49B34D1A7B48}">
      <dgm:prSet/>
      <dgm:spPr/>
      <dgm:t>
        <a:bodyPr/>
        <a:lstStyle/>
        <a:p>
          <a:endParaRPr lang="en-US"/>
        </a:p>
      </dgm:t>
    </dgm:pt>
    <dgm:pt modelId="{9A165E4B-3045-46CF-9F74-6B01A781B6D4}">
      <dgm:prSet phldrT="[Text]"/>
      <dgm:spPr>
        <a:xfrm>
          <a:off x="604622" y="1168113"/>
          <a:ext cx="1668319" cy="1000991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Presidential election</a:t>
          </a:r>
        </a:p>
      </dgm:t>
    </dgm:pt>
    <dgm:pt modelId="{902296B4-BE93-4201-B209-7298628162D7}" type="parTrans" cxnId="{460D5583-8FF0-4F91-86AC-70D772057D7B}">
      <dgm:prSet/>
      <dgm:spPr/>
      <dgm:t>
        <a:bodyPr/>
        <a:lstStyle/>
        <a:p>
          <a:endParaRPr lang="en-US"/>
        </a:p>
      </dgm:t>
    </dgm:pt>
    <dgm:pt modelId="{2D68968C-E35A-4583-90A2-7ADEA4E7BA87}" type="sibTrans" cxnId="{460D5583-8FF0-4F91-86AC-70D772057D7B}">
      <dgm:prSet/>
      <dgm:spPr/>
      <dgm:t>
        <a:bodyPr/>
        <a:lstStyle/>
        <a:p>
          <a:endParaRPr lang="en-US"/>
        </a:p>
      </dgm:t>
    </dgm:pt>
    <dgm:pt modelId="{EA505DF2-C7FD-4520-8EAF-3A5A05A5CE74}">
      <dgm:prSet phldrT="[Text]"/>
      <dgm:spPr>
        <a:xfrm>
          <a:off x="2439773" y="1168113"/>
          <a:ext cx="1668319" cy="100099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Seanad election</a:t>
          </a:r>
        </a:p>
      </dgm:t>
    </dgm:pt>
    <dgm:pt modelId="{C99ECE32-8234-428D-8234-EC1927CD3BB6}" type="parTrans" cxnId="{6A509D43-B5D9-4D20-8548-B8647745286D}">
      <dgm:prSet/>
      <dgm:spPr/>
      <dgm:t>
        <a:bodyPr/>
        <a:lstStyle/>
        <a:p>
          <a:endParaRPr lang="en-US"/>
        </a:p>
      </dgm:t>
    </dgm:pt>
    <dgm:pt modelId="{EE63DFB7-7DA1-495D-B026-2A51255728CB}" type="sibTrans" cxnId="{6A509D43-B5D9-4D20-8548-B8647745286D}">
      <dgm:prSet/>
      <dgm:spPr/>
      <dgm:t>
        <a:bodyPr/>
        <a:lstStyle/>
        <a:p>
          <a:endParaRPr lang="en-US"/>
        </a:p>
      </dgm:t>
    </dgm:pt>
    <dgm:pt modelId="{4D33DEA3-F612-406A-88BC-A804628F3385}">
      <dgm:prSet phldrT="[Text]"/>
      <dgm:spPr>
        <a:xfrm>
          <a:off x="604622" y="2335937"/>
          <a:ext cx="1668319" cy="1000991"/>
        </a:xfrm>
        <a:prstGeom prst="rect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Local election</a:t>
          </a:r>
        </a:p>
      </dgm:t>
    </dgm:pt>
    <dgm:pt modelId="{3E9D2D49-15A1-48A1-AAD4-1FEAEA035B7C}" type="parTrans" cxnId="{E7F0072C-21AC-46C5-A0A5-FE5113B4EFC3}">
      <dgm:prSet/>
      <dgm:spPr/>
      <dgm:t>
        <a:bodyPr/>
        <a:lstStyle/>
        <a:p>
          <a:endParaRPr lang="en-US"/>
        </a:p>
      </dgm:t>
    </dgm:pt>
    <dgm:pt modelId="{D2EA1A3E-5D54-4C43-AE31-A051BA9B0A1E}" type="sibTrans" cxnId="{E7F0072C-21AC-46C5-A0A5-FE5113B4EFC3}">
      <dgm:prSet/>
      <dgm:spPr/>
      <dgm:t>
        <a:bodyPr/>
        <a:lstStyle/>
        <a:p>
          <a:endParaRPr lang="en-US"/>
        </a:p>
      </dgm:t>
    </dgm:pt>
    <dgm:pt modelId="{DC88B506-3E80-4BD6-8B99-4021995D3D57}">
      <dgm:prSet/>
      <dgm:spPr>
        <a:xfrm>
          <a:off x="2439773" y="2335937"/>
          <a:ext cx="1668319" cy="1000991"/>
        </a:xfrm>
        <a:prstGeom prst="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European election</a:t>
          </a:r>
        </a:p>
      </dgm:t>
    </dgm:pt>
    <dgm:pt modelId="{EF0C29E4-86C1-4287-AB26-0FE96101122A}" type="parTrans" cxnId="{817FF859-ECAD-4961-80FB-753BC67776E3}">
      <dgm:prSet/>
      <dgm:spPr/>
      <dgm:t>
        <a:bodyPr/>
        <a:lstStyle/>
        <a:p>
          <a:endParaRPr lang="en-US"/>
        </a:p>
      </dgm:t>
    </dgm:pt>
    <dgm:pt modelId="{CC541B3F-94C4-4CB0-804E-AA84D709FB58}" type="sibTrans" cxnId="{817FF859-ECAD-4961-80FB-753BC67776E3}">
      <dgm:prSet/>
      <dgm:spPr/>
      <dgm:t>
        <a:bodyPr/>
        <a:lstStyle/>
        <a:p>
          <a:endParaRPr lang="en-US"/>
        </a:p>
      </dgm:t>
    </dgm:pt>
    <dgm:pt modelId="{849BF2A2-EB13-41AB-A1FB-35A13CC9AC05}">
      <dgm:prSet/>
      <dgm:spPr>
        <a:xfrm>
          <a:off x="1522198" y="3503761"/>
          <a:ext cx="1668319" cy="1000991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Referendum</a:t>
          </a:r>
        </a:p>
      </dgm:t>
    </dgm:pt>
    <dgm:pt modelId="{6BE723CD-1153-4303-927C-B6E3952833E5}" type="parTrans" cxnId="{8360FD9A-617A-4DF0-8794-0BCC2439DCDE}">
      <dgm:prSet/>
      <dgm:spPr/>
      <dgm:t>
        <a:bodyPr/>
        <a:lstStyle/>
        <a:p>
          <a:endParaRPr lang="en-US"/>
        </a:p>
      </dgm:t>
    </dgm:pt>
    <dgm:pt modelId="{C593C0F8-18E4-41B3-B987-E4B871328BCC}" type="sibTrans" cxnId="{8360FD9A-617A-4DF0-8794-0BCC2439DCDE}">
      <dgm:prSet/>
      <dgm:spPr/>
      <dgm:t>
        <a:bodyPr/>
        <a:lstStyle/>
        <a:p>
          <a:endParaRPr lang="en-US"/>
        </a:p>
      </dgm:t>
    </dgm:pt>
    <dgm:pt modelId="{AEC8F9EC-9A82-46D8-88AB-3BC1FD7A245C}" type="pres">
      <dgm:prSet presAssocID="{23902F75-EA03-4527-81AB-81C53B17C6EB}" presName="diagram" presStyleCnt="0">
        <dgm:presLayoutVars>
          <dgm:dir/>
          <dgm:resizeHandles val="exact"/>
        </dgm:presLayoutVars>
      </dgm:prSet>
      <dgm:spPr/>
    </dgm:pt>
    <dgm:pt modelId="{8E828874-C0BF-4F23-8564-96A13911B034}" type="pres">
      <dgm:prSet presAssocID="{558A80CF-D357-4227-BB62-E3F5F7B6FCCD}" presName="node" presStyleLbl="node1" presStyleIdx="0" presStyleCnt="7" custLinFactNeighborY="1740">
        <dgm:presLayoutVars>
          <dgm:bulletEnabled val="1"/>
        </dgm:presLayoutVars>
      </dgm:prSet>
      <dgm:spPr/>
    </dgm:pt>
    <dgm:pt modelId="{E00E111A-4103-4113-BD28-CF999179C697}" type="pres">
      <dgm:prSet presAssocID="{53AC7960-AB1D-4F3A-80FC-D7D58F10E69F}" presName="sibTrans" presStyleCnt="0"/>
      <dgm:spPr/>
    </dgm:pt>
    <dgm:pt modelId="{DC0B0781-E326-4B2C-8E63-6F29CC0E8B76}" type="pres">
      <dgm:prSet presAssocID="{53BF4A25-6D4A-444C-A77C-4231E1118F51}" presName="node" presStyleLbl="node1" presStyleIdx="1" presStyleCnt="7">
        <dgm:presLayoutVars>
          <dgm:bulletEnabled val="1"/>
        </dgm:presLayoutVars>
      </dgm:prSet>
      <dgm:spPr/>
    </dgm:pt>
    <dgm:pt modelId="{66175D97-540E-44E2-9F0D-61F2AD152F98}" type="pres">
      <dgm:prSet presAssocID="{4064417D-13F0-4A3F-A2FF-99E7D1D63320}" presName="sibTrans" presStyleCnt="0"/>
      <dgm:spPr/>
    </dgm:pt>
    <dgm:pt modelId="{42277F14-BD85-458D-A1F6-CA0554CDB68D}" type="pres">
      <dgm:prSet presAssocID="{9A165E4B-3045-46CF-9F74-6B01A781B6D4}" presName="node" presStyleLbl="node1" presStyleIdx="2" presStyleCnt="7">
        <dgm:presLayoutVars>
          <dgm:bulletEnabled val="1"/>
        </dgm:presLayoutVars>
      </dgm:prSet>
      <dgm:spPr/>
    </dgm:pt>
    <dgm:pt modelId="{56E1E00E-BBC1-49FB-A519-0B60939BEB72}" type="pres">
      <dgm:prSet presAssocID="{2D68968C-E35A-4583-90A2-7ADEA4E7BA87}" presName="sibTrans" presStyleCnt="0"/>
      <dgm:spPr/>
    </dgm:pt>
    <dgm:pt modelId="{1E899B59-208B-420C-8B2F-E46F7958650C}" type="pres">
      <dgm:prSet presAssocID="{EA505DF2-C7FD-4520-8EAF-3A5A05A5CE74}" presName="node" presStyleLbl="node1" presStyleIdx="3" presStyleCnt="7">
        <dgm:presLayoutVars>
          <dgm:bulletEnabled val="1"/>
        </dgm:presLayoutVars>
      </dgm:prSet>
      <dgm:spPr/>
    </dgm:pt>
    <dgm:pt modelId="{AC2BC660-1EA7-45BD-995A-48BF6534285E}" type="pres">
      <dgm:prSet presAssocID="{EE63DFB7-7DA1-495D-B026-2A51255728CB}" presName="sibTrans" presStyleCnt="0"/>
      <dgm:spPr/>
    </dgm:pt>
    <dgm:pt modelId="{571A029F-1C67-4AF1-88B8-4ACC7920AF6C}" type="pres">
      <dgm:prSet presAssocID="{4D33DEA3-F612-406A-88BC-A804628F3385}" presName="node" presStyleLbl="node1" presStyleIdx="4" presStyleCnt="7">
        <dgm:presLayoutVars>
          <dgm:bulletEnabled val="1"/>
        </dgm:presLayoutVars>
      </dgm:prSet>
      <dgm:spPr/>
    </dgm:pt>
    <dgm:pt modelId="{67909412-E25D-4555-8D06-A98D39219384}" type="pres">
      <dgm:prSet presAssocID="{D2EA1A3E-5D54-4C43-AE31-A051BA9B0A1E}" presName="sibTrans" presStyleCnt="0"/>
      <dgm:spPr/>
    </dgm:pt>
    <dgm:pt modelId="{EDFB7100-B296-41D7-802D-04D6C3C055E6}" type="pres">
      <dgm:prSet presAssocID="{DC88B506-3E80-4BD6-8B99-4021995D3D57}" presName="node" presStyleLbl="node1" presStyleIdx="5" presStyleCnt="7">
        <dgm:presLayoutVars>
          <dgm:bulletEnabled val="1"/>
        </dgm:presLayoutVars>
      </dgm:prSet>
      <dgm:spPr/>
    </dgm:pt>
    <dgm:pt modelId="{C86CBEBC-B9F7-491D-81E6-5983B5F9B136}" type="pres">
      <dgm:prSet presAssocID="{CC541B3F-94C4-4CB0-804E-AA84D709FB58}" presName="sibTrans" presStyleCnt="0"/>
      <dgm:spPr/>
    </dgm:pt>
    <dgm:pt modelId="{A2F77175-19C1-442E-BFAD-28B74B75C536}" type="pres">
      <dgm:prSet presAssocID="{849BF2A2-EB13-41AB-A1FB-35A13CC9AC05}" presName="node" presStyleLbl="node1" presStyleIdx="6" presStyleCnt="7">
        <dgm:presLayoutVars>
          <dgm:bulletEnabled val="1"/>
        </dgm:presLayoutVars>
      </dgm:prSet>
      <dgm:spPr/>
    </dgm:pt>
  </dgm:ptLst>
  <dgm:cxnLst>
    <dgm:cxn modelId="{9F961D03-AA87-4A54-9E5D-DA91D2F273F1}" type="presOf" srcId="{EA505DF2-C7FD-4520-8EAF-3A5A05A5CE74}" destId="{1E899B59-208B-420C-8B2F-E46F7958650C}" srcOrd="0" destOrd="0" presId="urn:microsoft.com/office/officeart/2005/8/layout/default"/>
    <dgm:cxn modelId="{E7F0072C-21AC-46C5-A0A5-FE5113B4EFC3}" srcId="{23902F75-EA03-4527-81AB-81C53B17C6EB}" destId="{4D33DEA3-F612-406A-88BC-A804628F3385}" srcOrd="4" destOrd="0" parTransId="{3E9D2D49-15A1-48A1-AAD4-1FEAEA035B7C}" sibTransId="{D2EA1A3E-5D54-4C43-AE31-A051BA9B0A1E}"/>
    <dgm:cxn modelId="{6A509D43-B5D9-4D20-8548-B8647745286D}" srcId="{23902F75-EA03-4527-81AB-81C53B17C6EB}" destId="{EA505DF2-C7FD-4520-8EAF-3A5A05A5CE74}" srcOrd="3" destOrd="0" parTransId="{C99ECE32-8234-428D-8234-EC1927CD3BB6}" sibTransId="{EE63DFB7-7DA1-495D-B026-2A51255728CB}"/>
    <dgm:cxn modelId="{A378F565-5162-41E6-9639-B451D7572BDD}" type="presOf" srcId="{558A80CF-D357-4227-BB62-E3F5F7B6FCCD}" destId="{8E828874-C0BF-4F23-8564-96A13911B034}" srcOrd="0" destOrd="0" presId="urn:microsoft.com/office/officeart/2005/8/layout/default"/>
    <dgm:cxn modelId="{ACBF4B76-877A-45C3-8FA1-2DB3FA0F4BB9}" type="presOf" srcId="{4D33DEA3-F612-406A-88BC-A804628F3385}" destId="{571A029F-1C67-4AF1-88B8-4ACC7920AF6C}" srcOrd="0" destOrd="0" presId="urn:microsoft.com/office/officeart/2005/8/layout/default"/>
    <dgm:cxn modelId="{817FF859-ECAD-4961-80FB-753BC67776E3}" srcId="{23902F75-EA03-4527-81AB-81C53B17C6EB}" destId="{DC88B506-3E80-4BD6-8B99-4021995D3D57}" srcOrd="5" destOrd="0" parTransId="{EF0C29E4-86C1-4287-AB26-0FE96101122A}" sibTransId="{CC541B3F-94C4-4CB0-804E-AA84D709FB58}"/>
    <dgm:cxn modelId="{F53ADC7B-90CE-4BDF-911F-6242982F3CE1}" srcId="{23902F75-EA03-4527-81AB-81C53B17C6EB}" destId="{558A80CF-D357-4227-BB62-E3F5F7B6FCCD}" srcOrd="0" destOrd="0" parTransId="{DC081093-D711-41D0-95D2-35113DEF3FAF}" sibTransId="{53AC7960-AB1D-4F3A-80FC-D7D58F10E69F}"/>
    <dgm:cxn modelId="{460D5583-8FF0-4F91-86AC-70D772057D7B}" srcId="{23902F75-EA03-4527-81AB-81C53B17C6EB}" destId="{9A165E4B-3045-46CF-9F74-6B01A781B6D4}" srcOrd="2" destOrd="0" parTransId="{902296B4-BE93-4201-B209-7298628162D7}" sibTransId="{2D68968C-E35A-4583-90A2-7ADEA4E7BA87}"/>
    <dgm:cxn modelId="{19D73587-508A-4CD6-9D3E-B916537C638A}" type="presOf" srcId="{23902F75-EA03-4527-81AB-81C53B17C6EB}" destId="{AEC8F9EC-9A82-46D8-88AB-3BC1FD7A245C}" srcOrd="0" destOrd="0" presId="urn:microsoft.com/office/officeart/2005/8/layout/default"/>
    <dgm:cxn modelId="{8360FD9A-617A-4DF0-8794-0BCC2439DCDE}" srcId="{23902F75-EA03-4527-81AB-81C53B17C6EB}" destId="{849BF2A2-EB13-41AB-A1FB-35A13CC9AC05}" srcOrd="6" destOrd="0" parTransId="{6BE723CD-1153-4303-927C-B6E3952833E5}" sibTransId="{C593C0F8-18E4-41B3-B987-E4B871328BCC}"/>
    <dgm:cxn modelId="{AD4C00B0-9F50-43BC-9B73-99A1019FDBF5}" type="presOf" srcId="{849BF2A2-EB13-41AB-A1FB-35A13CC9AC05}" destId="{A2F77175-19C1-442E-BFAD-28B74B75C536}" srcOrd="0" destOrd="0" presId="urn:microsoft.com/office/officeart/2005/8/layout/default"/>
    <dgm:cxn modelId="{F4252BB5-F3AD-4B6D-8BBC-80DEEC98283A}" type="presOf" srcId="{9A165E4B-3045-46CF-9F74-6B01A781B6D4}" destId="{42277F14-BD85-458D-A1F6-CA0554CDB68D}" srcOrd="0" destOrd="0" presId="urn:microsoft.com/office/officeart/2005/8/layout/default"/>
    <dgm:cxn modelId="{DC8EB5B9-E7FD-4F71-8D3F-563AB3FC53F4}" type="presOf" srcId="{53BF4A25-6D4A-444C-A77C-4231E1118F51}" destId="{DC0B0781-E326-4B2C-8E63-6F29CC0E8B76}" srcOrd="0" destOrd="0" presId="urn:microsoft.com/office/officeart/2005/8/layout/default"/>
    <dgm:cxn modelId="{288380E8-D032-4F21-A803-49B34D1A7B48}" srcId="{23902F75-EA03-4527-81AB-81C53B17C6EB}" destId="{53BF4A25-6D4A-444C-A77C-4231E1118F51}" srcOrd="1" destOrd="0" parTransId="{453789DC-CF19-44E6-B09F-E77D630FC90E}" sibTransId="{4064417D-13F0-4A3F-A2FF-99E7D1D63320}"/>
    <dgm:cxn modelId="{08E179FC-7C57-40DE-BE02-A39A74A7F96E}" type="presOf" srcId="{DC88B506-3E80-4BD6-8B99-4021995D3D57}" destId="{EDFB7100-B296-41D7-802D-04D6C3C055E6}" srcOrd="0" destOrd="0" presId="urn:microsoft.com/office/officeart/2005/8/layout/default"/>
    <dgm:cxn modelId="{744253BA-BCFE-411C-B64B-8F20BA38934F}" type="presParOf" srcId="{AEC8F9EC-9A82-46D8-88AB-3BC1FD7A245C}" destId="{8E828874-C0BF-4F23-8564-96A13911B034}" srcOrd="0" destOrd="0" presId="urn:microsoft.com/office/officeart/2005/8/layout/default"/>
    <dgm:cxn modelId="{9EC31888-8459-4CC6-AB49-214A7F4A0AC5}" type="presParOf" srcId="{AEC8F9EC-9A82-46D8-88AB-3BC1FD7A245C}" destId="{E00E111A-4103-4113-BD28-CF999179C697}" srcOrd="1" destOrd="0" presId="urn:microsoft.com/office/officeart/2005/8/layout/default"/>
    <dgm:cxn modelId="{4BF959D8-B831-46DF-B436-04938C745CA7}" type="presParOf" srcId="{AEC8F9EC-9A82-46D8-88AB-3BC1FD7A245C}" destId="{DC0B0781-E326-4B2C-8E63-6F29CC0E8B76}" srcOrd="2" destOrd="0" presId="urn:microsoft.com/office/officeart/2005/8/layout/default"/>
    <dgm:cxn modelId="{AAB01A32-085F-4D75-A77F-E3A3D5932833}" type="presParOf" srcId="{AEC8F9EC-9A82-46D8-88AB-3BC1FD7A245C}" destId="{66175D97-540E-44E2-9F0D-61F2AD152F98}" srcOrd="3" destOrd="0" presId="urn:microsoft.com/office/officeart/2005/8/layout/default"/>
    <dgm:cxn modelId="{99367E7C-E864-40AB-9CAA-A4902C843D7C}" type="presParOf" srcId="{AEC8F9EC-9A82-46D8-88AB-3BC1FD7A245C}" destId="{42277F14-BD85-458D-A1F6-CA0554CDB68D}" srcOrd="4" destOrd="0" presId="urn:microsoft.com/office/officeart/2005/8/layout/default"/>
    <dgm:cxn modelId="{5D1EAE8D-D4CB-4FA6-A621-9025AB338535}" type="presParOf" srcId="{AEC8F9EC-9A82-46D8-88AB-3BC1FD7A245C}" destId="{56E1E00E-BBC1-49FB-A519-0B60939BEB72}" srcOrd="5" destOrd="0" presId="urn:microsoft.com/office/officeart/2005/8/layout/default"/>
    <dgm:cxn modelId="{C4E39F6B-C393-45A0-ABA5-9921E6820D6F}" type="presParOf" srcId="{AEC8F9EC-9A82-46D8-88AB-3BC1FD7A245C}" destId="{1E899B59-208B-420C-8B2F-E46F7958650C}" srcOrd="6" destOrd="0" presId="urn:microsoft.com/office/officeart/2005/8/layout/default"/>
    <dgm:cxn modelId="{DF737B7F-2DAF-48A1-87EF-C60B927BB32B}" type="presParOf" srcId="{AEC8F9EC-9A82-46D8-88AB-3BC1FD7A245C}" destId="{AC2BC660-1EA7-45BD-995A-48BF6534285E}" srcOrd="7" destOrd="0" presId="urn:microsoft.com/office/officeart/2005/8/layout/default"/>
    <dgm:cxn modelId="{9BB3B7EF-2A5A-4C90-B43F-206A9BC67A1F}" type="presParOf" srcId="{AEC8F9EC-9A82-46D8-88AB-3BC1FD7A245C}" destId="{571A029F-1C67-4AF1-88B8-4ACC7920AF6C}" srcOrd="8" destOrd="0" presId="urn:microsoft.com/office/officeart/2005/8/layout/default"/>
    <dgm:cxn modelId="{69458211-DAB3-460E-B495-CBE25D13D9B3}" type="presParOf" srcId="{AEC8F9EC-9A82-46D8-88AB-3BC1FD7A245C}" destId="{67909412-E25D-4555-8D06-A98D39219384}" srcOrd="9" destOrd="0" presId="urn:microsoft.com/office/officeart/2005/8/layout/default"/>
    <dgm:cxn modelId="{FFE32EE3-1090-4165-891E-3A47638FD529}" type="presParOf" srcId="{AEC8F9EC-9A82-46D8-88AB-3BC1FD7A245C}" destId="{EDFB7100-B296-41D7-802D-04D6C3C055E6}" srcOrd="10" destOrd="0" presId="urn:microsoft.com/office/officeart/2005/8/layout/default"/>
    <dgm:cxn modelId="{2FBA3806-C640-4CE9-A70C-726DFF05121D}" type="presParOf" srcId="{AEC8F9EC-9A82-46D8-88AB-3BC1FD7A245C}" destId="{C86CBEBC-B9F7-491D-81E6-5983B5F9B136}" srcOrd="11" destOrd="0" presId="urn:microsoft.com/office/officeart/2005/8/layout/default"/>
    <dgm:cxn modelId="{30D1EE9E-AE88-4DC3-A966-AB00D18E0EC2}" type="presParOf" srcId="{AEC8F9EC-9A82-46D8-88AB-3BC1FD7A245C}" destId="{A2F77175-19C1-442E-BFAD-28B74B75C536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408ACB-E988-4063-B7A2-32D49FC51DFA}" type="doc">
      <dgm:prSet loTypeId="urn:microsoft.com/office/officeart/2005/8/layout/chevron2" loCatId="list" qsTypeId="urn:microsoft.com/office/officeart/2005/8/quickstyle/3d5" qsCatId="3D" csTypeId="urn:microsoft.com/office/officeart/2005/8/colors/colorful1" csCatId="colorful" phldr="1"/>
      <dgm:spPr/>
    </dgm:pt>
    <dgm:pt modelId="{85607F53-B236-445D-87FD-79A3D3756088}">
      <dgm:prSet phldrT="[Text]" custT="1"/>
      <dgm:spPr/>
      <dgm:t>
        <a:bodyPr/>
        <a:lstStyle/>
        <a:p>
          <a:endParaRPr lang="en-IE" sz="2000" dirty="0"/>
        </a:p>
        <a:p>
          <a:r>
            <a:rPr lang="en-IE" sz="2000" dirty="0"/>
            <a:t>174</a:t>
          </a:r>
          <a:endParaRPr lang="en-US" sz="2000" dirty="0"/>
        </a:p>
      </dgm:t>
    </dgm:pt>
    <dgm:pt modelId="{15B23855-6E92-4C29-BA16-3A8B4F899050}" type="parTrans" cxnId="{2BCCD278-5FD6-48DE-B5CD-EA02120BB40C}">
      <dgm:prSet/>
      <dgm:spPr/>
      <dgm:t>
        <a:bodyPr/>
        <a:lstStyle/>
        <a:p>
          <a:endParaRPr lang="en-US"/>
        </a:p>
      </dgm:t>
    </dgm:pt>
    <dgm:pt modelId="{B1B395D7-84B8-4E65-A46E-A6213EC57EA7}" type="sibTrans" cxnId="{2BCCD278-5FD6-48DE-B5CD-EA02120BB40C}">
      <dgm:prSet/>
      <dgm:spPr/>
      <dgm:t>
        <a:bodyPr/>
        <a:lstStyle/>
        <a:p>
          <a:endParaRPr lang="en-US"/>
        </a:p>
      </dgm:t>
    </dgm:pt>
    <dgm:pt modelId="{E5139C2E-9A02-42D2-B6F8-18C5FD8E08F9}">
      <dgm:prSet phldrT="[Text]" custT="1"/>
      <dgm:spPr/>
      <dgm:t>
        <a:bodyPr/>
        <a:lstStyle/>
        <a:p>
          <a:r>
            <a:rPr lang="en-US" sz="1600" dirty="0"/>
            <a:t>Tánaiste</a:t>
          </a:r>
        </a:p>
      </dgm:t>
    </dgm:pt>
    <dgm:pt modelId="{21E579D3-33A3-4A8E-9CEE-7DA02FF1233F}" type="parTrans" cxnId="{74CF71F0-A07A-449A-9E31-E185710F9584}">
      <dgm:prSet/>
      <dgm:spPr/>
      <dgm:t>
        <a:bodyPr/>
        <a:lstStyle/>
        <a:p>
          <a:endParaRPr lang="en-US"/>
        </a:p>
      </dgm:t>
    </dgm:pt>
    <dgm:pt modelId="{5AE256E8-C2FA-4ADD-A40F-E3FB7F026D44}" type="sibTrans" cxnId="{74CF71F0-A07A-449A-9E31-E185710F9584}">
      <dgm:prSet/>
      <dgm:spPr/>
      <dgm:t>
        <a:bodyPr/>
        <a:lstStyle/>
        <a:p>
          <a:endParaRPr lang="en-US"/>
        </a:p>
      </dgm:t>
    </dgm:pt>
    <dgm:pt modelId="{E8C3C891-E20D-403F-B6C2-A4DA7D29D62B}">
      <dgm:prSet/>
      <dgm:spPr/>
      <dgm:t>
        <a:bodyPr/>
        <a:lstStyle/>
        <a:p>
          <a:r>
            <a:rPr lang="en-US" dirty="0"/>
            <a:t>The Cabinet </a:t>
          </a:r>
        </a:p>
      </dgm:t>
    </dgm:pt>
    <dgm:pt modelId="{6F691613-B443-49F5-AAEF-0123E09E90A1}" type="parTrans" cxnId="{7B67AAAA-A433-4D9C-9426-0860CF869FDE}">
      <dgm:prSet/>
      <dgm:spPr/>
      <dgm:t>
        <a:bodyPr/>
        <a:lstStyle/>
        <a:p>
          <a:endParaRPr lang="en-US"/>
        </a:p>
      </dgm:t>
    </dgm:pt>
    <dgm:pt modelId="{9B6BAAF9-0DBA-40D7-92EF-C836B6504B80}" type="sibTrans" cxnId="{7B67AAAA-A433-4D9C-9426-0860CF869FDE}">
      <dgm:prSet/>
      <dgm:spPr/>
      <dgm:t>
        <a:bodyPr/>
        <a:lstStyle/>
        <a:p>
          <a:endParaRPr lang="en-US"/>
        </a:p>
      </dgm:t>
    </dgm:pt>
    <dgm:pt modelId="{D8E2A8FF-206A-4B8A-9036-F0ABDC04CE2F}">
      <dgm:prSet phldrT="[Text]" custT="1"/>
      <dgm:spPr/>
      <dgm:t>
        <a:bodyPr lIns="216000"/>
        <a:lstStyle/>
        <a:p>
          <a:r>
            <a:rPr lang="en-US" sz="2000" dirty="0"/>
            <a:t>The Taoiseach is the leader of the government.</a:t>
          </a:r>
        </a:p>
      </dgm:t>
    </dgm:pt>
    <dgm:pt modelId="{7E146410-3FC1-492F-95FA-593F39D10FCC}" type="parTrans" cxnId="{5D40406F-A630-4139-9E70-DBEE8703454E}">
      <dgm:prSet/>
      <dgm:spPr/>
      <dgm:t>
        <a:bodyPr/>
        <a:lstStyle/>
        <a:p>
          <a:endParaRPr lang="en-US"/>
        </a:p>
      </dgm:t>
    </dgm:pt>
    <dgm:pt modelId="{18BCCF4C-585E-42C5-AA27-505EC06C6E21}" type="sibTrans" cxnId="{5D40406F-A630-4139-9E70-DBEE8703454E}">
      <dgm:prSet/>
      <dgm:spPr/>
      <dgm:t>
        <a:bodyPr/>
        <a:lstStyle/>
        <a:p>
          <a:endParaRPr lang="en-US"/>
        </a:p>
      </dgm:t>
    </dgm:pt>
    <dgm:pt modelId="{54021DDD-22E7-4BE5-9545-963CE8DBAE51}">
      <dgm:prSet phldrT="[Text]"/>
      <dgm:spPr/>
      <dgm:t>
        <a:bodyPr/>
        <a:lstStyle/>
        <a:p>
          <a:r>
            <a:rPr lang="en-US" dirty="0"/>
            <a:t>The Tánaiste is Deputy Leader.</a:t>
          </a:r>
        </a:p>
      </dgm:t>
    </dgm:pt>
    <dgm:pt modelId="{25EC08B6-9E0C-47EF-B4C0-2A05F6530B39}" type="sibTrans" cxnId="{B8649B28-C7C1-4C5C-957B-A98E4D2189C9}">
      <dgm:prSet/>
      <dgm:spPr/>
      <dgm:t>
        <a:bodyPr/>
        <a:lstStyle/>
        <a:p>
          <a:endParaRPr lang="en-US"/>
        </a:p>
      </dgm:t>
    </dgm:pt>
    <dgm:pt modelId="{59D28BE4-FB17-4DB3-8E1C-53212C775527}" type="parTrans" cxnId="{B8649B28-C7C1-4C5C-957B-A98E4D2189C9}">
      <dgm:prSet/>
      <dgm:spPr/>
      <dgm:t>
        <a:bodyPr/>
        <a:lstStyle/>
        <a:p>
          <a:endParaRPr lang="en-US"/>
        </a:p>
      </dgm:t>
    </dgm:pt>
    <dgm:pt modelId="{AFAD1880-5A1F-449F-ABE4-D77BEACCD6A1}">
      <dgm:prSet/>
      <dgm:spPr/>
      <dgm:t>
        <a:bodyPr/>
        <a:lstStyle/>
        <a:p>
          <a:r>
            <a:rPr lang="en-US" dirty="0"/>
            <a:t>The Cabinet is made up of the Taoiseach, Tánaiste and all the Ministers.</a:t>
          </a:r>
        </a:p>
      </dgm:t>
    </dgm:pt>
    <dgm:pt modelId="{64AF3A9F-AB9C-4265-AA04-4767D48E8B5C}" type="parTrans" cxnId="{3D0A8064-951A-4DA4-8937-144579C4B0A3}">
      <dgm:prSet/>
      <dgm:spPr/>
      <dgm:t>
        <a:bodyPr/>
        <a:lstStyle/>
        <a:p>
          <a:endParaRPr lang="en-US"/>
        </a:p>
      </dgm:t>
    </dgm:pt>
    <dgm:pt modelId="{6EAFA757-CF5E-4066-B6B0-FC61B944E31D}" type="sibTrans" cxnId="{3D0A8064-951A-4DA4-8937-144579C4B0A3}">
      <dgm:prSet/>
      <dgm:spPr/>
      <dgm:t>
        <a:bodyPr/>
        <a:lstStyle/>
        <a:p>
          <a:endParaRPr lang="en-US"/>
        </a:p>
      </dgm:t>
    </dgm:pt>
    <dgm:pt modelId="{D54F38EC-3A99-3349-B25C-EC89F94F29F6}">
      <dgm:prSet/>
      <dgm:spPr/>
      <dgm:t>
        <a:bodyPr/>
        <a:lstStyle/>
        <a:p>
          <a:r>
            <a:rPr lang="en-IE" dirty="0">
              <a:latin typeface="+mn-lt"/>
            </a:rPr>
            <a:t>There are 174 </a:t>
          </a:r>
          <a:r>
            <a:rPr lang="en-IE" dirty="0" err="1">
              <a:latin typeface="+mn-lt"/>
            </a:rPr>
            <a:t>Teachta</a:t>
          </a:r>
          <a:r>
            <a:rPr lang="en-IE" dirty="0">
              <a:latin typeface="+mn-lt"/>
            </a:rPr>
            <a:t> </a:t>
          </a:r>
          <a:r>
            <a:rPr lang="en-IE" dirty="0" err="1">
              <a:latin typeface="+mn-lt"/>
            </a:rPr>
            <a:t>Dála</a:t>
          </a:r>
          <a:r>
            <a:rPr lang="en-IE" dirty="0">
              <a:latin typeface="+mn-lt"/>
            </a:rPr>
            <a:t> (TDs) in the Dáil representing 43 constituencies.</a:t>
          </a:r>
          <a:endParaRPr lang="en-US" dirty="0"/>
        </a:p>
      </dgm:t>
    </dgm:pt>
    <dgm:pt modelId="{9B0C8BEA-0106-3547-97F1-83ECC9D2A055}" type="parTrans" cxnId="{F62B7F68-8EE0-2744-9061-A96C36E41E16}">
      <dgm:prSet/>
      <dgm:spPr/>
      <dgm:t>
        <a:bodyPr/>
        <a:lstStyle/>
        <a:p>
          <a:endParaRPr lang="en-US"/>
        </a:p>
      </dgm:t>
    </dgm:pt>
    <dgm:pt modelId="{3175163A-3264-124E-9B2D-187D81182949}" type="sibTrans" cxnId="{F62B7F68-8EE0-2744-9061-A96C36E41E16}">
      <dgm:prSet/>
      <dgm:spPr/>
      <dgm:t>
        <a:bodyPr/>
        <a:lstStyle/>
        <a:p>
          <a:endParaRPr lang="en-US"/>
        </a:p>
      </dgm:t>
    </dgm:pt>
    <dgm:pt modelId="{041F14B8-AF87-4EE3-AB20-742147D4D909}">
      <dgm:prSet phldrT="[Text]" custT="1"/>
      <dgm:spPr/>
      <dgm:t>
        <a:bodyPr/>
        <a:lstStyle/>
        <a:p>
          <a:r>
            <a:rPr lang="en-US" sz="1600" dirty="0"/>
            <a:t>Taoiseach </a:t>
          </a:r>
        </a:p>
      </dgm:t>
    </dgm:pt>
    <dgm:pt modelId="{7CC0CF1D-4963-446C-8486-0C28034F1CE3}" type="sibTrans" cxnId="{B1DE216D-B16F-4438-BE53-110E539CE3F2}">
      <dgm:prSet/>
      <dgm:spPr/>
      <dgm:t>
        <a:bodyPr/>
        <a:lstStyle/>
        <a:p>
          <a:endParaRPr lang="en-US"/>
        </a:p>
      </dgm:t>
    </dgm:pt>
    <dgm:pt modelId="{FD9C6DB3-102D-4FDB-B49D-B6B57D7ECCCD}" type="parTrans" cxnId="{B1DE216D-B16F-4438-BE53-110E539CE3F2}">
      <dgm:prSet/>
      <dgm:spPr/>
      <dgm:t>
        <a:bodyPr/>
        <a:lstStyle/>
        <a:p>
          <a:endParaRPr lang="en-US"/>
        </a:p>
      </dgm:t>
    </dgm:pt>
    <dgm:pt modelId="{E4C86544-383F-4DB2-AF6B-8948911EE45A}" type="pres">
      <dgm:prSet presAssocID="{7D408ACB-E988-4063-B7A2-32D49FC51DFA}" presName="linearFlow" presStyleCnt="0">
        <dgm:presLayoutVars>
          <dgm:dir/>
          <dgm:animLvl val="lvl"/>
          <dgm:resizeHandles val="exact"/>
        </dgm:presLayoutVars>
      </dgm:prSet>
      <dgm:spPr/>
    </dgm:pt>
    <dgm:pt modelId="{7EDFD3BB-97A5-44AC-9CD4-4554F37837F7}" type="pres">
      <dgm:prSet presAssocID="{85607F53-B236-445D-87FD-79A3D3756088}" presName="composite" presStyleCnt="0"/>
      <dgm:spPr/>
    </dgm:pt>
    <dgm:pt modelId="{32160F12-1A7B-4F0E-A282-A2C1B9B47FD6}" type="pres">
      <dgm:prSet presAssocID="{85607F53-B236-445D-87FD-79A3D3756088}" presName="parentText" presStyleLbl="alignNode1" presStyleIdx="0" presStyleCnt="4" custScaleX="125442" custLinFactNeighborX="0" custLinFactNeighborY="-105">
        <dgm:presLayoutVars>
          <dgm:chMax val="1"/>
          <dgm:bulletEnabled val="1"/>
        </dgm:presLayoutVars>
      </dgm:prSet>
      <dgm:spPr/>
    </dgm:pt>
    <dgm:pt modelId="{46F5C1F1-6D0B-4D2D-B707-EE429925C31A}" type="pres">
      <dgm:prSet presAssocID="{85607F53-B236-445D-87FD-79A3D3756088}" presName="descendantText" presStyleLbl="alignAcc1" presStyleIdx="0" presStyleCnt="4" custLinFactNeighborY="-2552">
        <dgm:presLayoutVars>
          <dgm:bulletEnabled val="1"/>
        </dgm:presLayoutVars>
      </dgm:prSet>
      <dgm:spPr/>
    </dgm:pt>
    <dgm:pt modelId="{881C4AAE-3D29-4BA9-AF77-F34CA00BEE80}" type="pres">
      <dgm:prSet presAssocID="{B1B395D7-84B8-4E65-A46E-A6213EC57EA7}" presName="sp" presStyleCnt="0"/>
      <dgm:spPr/>
    </dgm:pt>
    <dgm:pt modelId="{23D3BCE6-60A2-478C-B198-30FCAB1DF1BE}" type="pres">
      <dgm:prSet presAssocID="{041F14B8-AF87-4EE3-AB20-742147D4D909}" presName="composite" presStyleCnt="0"/>
      <dgm:spPr/>
    </dgm:pt>
    <dgm:pt modelId="{2F4E14C3-0D9D-4EE7-8A21-E1E3C7A3290C}" type="pres">
      <dgm:prSet presAssocID="{041F14B8-AF87-4EE3-AB20-742147D4D909}" presName="parentText" presStyleLbl="alignNode1" presStyleIdx="1" presStyleCnt="4" custScaleX="135756" custLinFactNeighborX="-1409">
        <dgm:presLayoutVars>
          <dgm:chMax val="1"/>
          <dgm:bulletEnabled val="1"/>
        </dgm:presLayoutVars>
      </dgm:prSet>
      <dgm:spPr/>
    </dgm:pt>
    <dgm:pt modelId="{2D63A03C-7FC2-46E9-A289-38DF8349E22C}" type="pres">
      <dgm:prSet presAssocID="{041F14B8-AF87-4EE3-AB20-742147D4D909}" presName="descendantText" presStyleLbl="alignAcc1" presStyleIdx="1" presStyleCnt="4" custLinFactNeighborX="-1732" custLinFactNeighborY="1851">
        <dgm:presLayoutVars>
          <dgm:bulletEnabled val="1"/>
        </dgm:presLayoutVars>
      </dgm:prSet>
      <dgm:spPr/>
    </dgm:pt>
    <dgm:pt modelId="{04DF64FE-A214-446E-B765-B686D2AF185A}" type="pres">
      <dgm:prSet presAssocID="{7CC0CF1D-4963-446C-8486-0C28034F1CE3}" presName="sp" presStyleCnt="0"/>
      <dgm:spPr/>
    </dgm:pt>
    <dgm:pt modelId="{EF98FE45-020C-457E-A606-15A158092F2E}" type="pres">
      <dgm:prSet presAssocID="{E5139C2E-9A02-42D2-B6F8-18C5FD8E08F9}" presName="composite" presStyleCnt="0"/>
      <dgm:spPr/>
    </dgm:pt>
    <dgm:pt modelId="{824776AE-1EF1-4A71-B33C-BBCAE201485A}" type="pres">
      <dgm:prSet presAssocID="{E5139C2E-9A02-42D2-B6F8-18C5FD8E08F9}" presName="parentText" presStyleLbl="alignNode1" presStyleIdx="2" presStyleCnt="4" custScaleX="115398">
        <dgm:presLayoutVars>
          <dgm:chMax val="1"/>
          <dgm:bulletEnabled val="1"/>
        </dgm:presLayoutVars>
      </dgm:prSet>
      <dgm:spPr/>
    </dgm:pt>
    <dgm:pt modelId="{D1CC12F4-6F12-46F4-BD65-164F65FF47D2}" type="pres">
      <dgm:prSet presAssocID="{E5139C2E-9A02-42D2-B6F8-18C5FD8E08F9}" presName="descendantText" presStyleLbl="alignAcc1" presStyleIdx="2" presStyleCnt="4">
        <dgm:presLayoutVars>
          <dgm:bulletEnabled val="1"/>
        </dgm:presLayoutVars>
      </dgm:prSet>
      <dgm:spPr/>
    </dgm:pt>
    <dgm:pt modelId="{F7B38CF8-A373-4946-8067-5CB0CC33B2EF}" type="pres">
      <dgm:prSet presAssocID="{5AE256E8-C2FA-4ADD-A40F-E3FB7F026D44}" presName="sp" presStyleCnt="0"/>
      <dgm:spPr/>
    </dgm:pt>
    <dgm:pt modelId="{55E619ED-0AE5-4057-99D9-9F78108AE6BD}" type="pres">
      <dgm:prSet presAssocID="{E8C3C891-E20D-403F-B6C2-A4DA7D29D62B}" presName="composite" presStyleCnt="0"/>
      <dgm:spPr/>
    </dgm:pt>
    <dgm:pt modelId="{FDD6B00E-ADAF-45DE-A378-351417D1F9B7}" type="pres">
      <dgm:prSet presAssocID="{E8C3C891-E20D-403F-B6C2-A4DA7D29D62B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3DBB7DCF-CD98-4C3D-A598-8D46645345E4}" type="pres">
      <dgm:prSet presAssocID="{E8C3C891-E20D-403F-B6C2-A4DA7D29D62B}" presName="descendantText" presStyleLbl="alignAcc1" presStyleIdx="3" presStyleCnt="4" custLinFactNeighborX="-853" custLinFactNeighborY="1995">
        <dgm:presLayoutVars>
          <dgm:bulletEnabled val="1"/>
        </dgm:presLayoutVars>
      </dgm:prSet>
      <dgm:spPr/>
    </dgm:pt>
  </dgm:ptLst>
  <dgm:cxnLst>
    <dgm:cxn modelId="{D591671F-A0D9-6B4E-9F4F-754A97107D58}" type="presOf" srcId="{D54F38EC-3A99-3349-B25C-EC89F94F29F6}" destId="{46F5C1F1-6D0B-4D2D-B707-EE429925C31A}" srcOrd="0" destOrd="0" presId="urn:microsoft.com/office/officeart/2005/8/layout/chevron2"/>
    <dgm:cxn modelId="{06C9A621-B9D9-4FCD-BC90-94278E6407D5}" type="presOf" srcId="{E5139C2E-9A02-42D2-B6F8-18C5FD8E08F9}" destId="{824776AE-1EF1-4A71-B33C-BBCAE201485A}" srcOrd="0" destOrd="0" presId="urn:microsoft.com/office/officeart/2005/8/layout/chevron2"/>
    <dgm:cxn modelId="{4B673827-DB41-4E37-91A3-E05238B56C3A}" type="presOf" srcId="{AFAD1880-5A1F-449F-ABE4-D77BEACCD6A1}" destId="{3DBB7DCF-CD98-4C3D-A598-8D46645345E4}" srcOrd="0" destOrd="0" presId="urn:microsoft.com/office/officeart/2005/8/layout/chevron2"/>
    <dgm:cxn modelId="{B8649B28-C7C1-4C5C-957B-A98E4D2189C9}" srcId="{E5139C2E-9A02-42D2-B6F8-18C5FD8E08F9}" destId="{54021DDD-22E7-4BE5-9545-963CE8DBAE51}" srcOrd="0" destOrd="0" parTransId="{59D28BE4-FB17-4DB3-8E1C-53212C775527}" sibTransId="{25EC08B6-9E0C-47EF-B4C0-2A05F6530B39}"/>
    <dgm:cxn modelId="{3D0A8064-951A-4DA4-8937-144579C4B0A3}" srcId="{E8C3C891-E20D-403F-B6C2-A4DA7D29D62B}" destId="{AFAD1880-5A1F-449F-ABE4-D77BEACCD6A1}" srcOrd="0" destOrd="0" parTransId="{64AF3A9F-AB9C-4265-AA04-4767D48E8B5C}" sibTransId="{6EAFA757-CF5E-4066-B6B0-FC61B944E31D}"/>
    <dgm:cxn modelId="{F62B7F68-8EE0-2744-9061-A96C36E41E16}" srcId="{85607F53-B236-445D-87FD-79A3D3756088}" destId="{D54F38EC-3A99-3349-B25C-EC89F94F29F6}" srcOrd="0" destOrd="0" parTransId="{9B0C8BEA-0106-3547-97F1-83ECC9D2A055}" sibTransId="{3175163A-3264-124E-9B2D-187D81182949}"/>
    <dgm:cxn modelId="{B1DE216D-B16F-4438-BE53-110E539CE3F2}" srcId="{7D408ACB-E988-4063-B7A2-32D49FC51DFA}" destId="{041F14B8-AF87-4EE3-AB20-742147D4D909}" srcOrd="1" destOrd="0" parTransId="{FD9C6DB3-102D-4FDB-B49D-B6B57D7ECCCD}" sibTransId="{7CC0CF1D-4963-446C-8486-0C28034F1CE3}"/>
    <dgm:cxn modelId="{5D40406F-A630-4139-9E70-DBEE8703454E}" srcId="{041F14B8-AF87-4EE3-AB20-742147D4D909}" destId="{D8E2A8FF-206A-4B8A-9036-F0ABDC04CE2F}" srcOrd="0" destOrd="0" parTransId="{7E146410-3FC1-492F-95FA-593F39D10FCC}" sibTransId="{18BCCF4C-585E-42C5-AA27-505EC06C6E21}"/>
    <dgm:cxn modelId="{2BCCD278-5FD6-48DE-B5CD-EA02120BB40C}" srcId="{7D408ACB-E988-4063-B7A2-32D49FC51DFA}" destId="{85607F53-B236-445D-87FD-79A3D3756088}" srcOrd="0" destOrd="0" parTransId="{15B23855-6E92-4C29-BA16-3A8B4F899050}" sibTransId="{B1B395D7-84B8-4E65-A46E-A6213EC57EA7}"/>
    <dgm:cxn modelId="{80445A92-2514-4108-A52E-E55F5E6928B2}" type="presOf" srcId="{D8E2A8FF-206A-4B8A-9036-F0ABDC04CE2F}" destId="{2D63A03C-7FC2-46E9-A289-38DF8349E22C}" srcOrd="0" destOrd="0" presId="urn:microsoft.com/office/officeart/2005/8/layout/chevron2"/>
    <dgm:cxn modelId="{7B67AAAA-A433-4D9C-9426-0860CF869FDE}" srcId="{7D408ACB-E988-4063-B7A2-32D49FC51DFA}" destId="{E8C3C891-E20D-403F-B6C2-A4DA7D29D62B}" srcOrd="3" destOrd="0" parTransId="{6F691613-B443-49F5-AAEF-0123E09E90A1}" sibTransId="{9B6BAAF9-0DBA-40D7-92EF-C836B6504B80}"/>
    <dgm:cxn modelId="{34B6CFAB-895C-4525-AFC8-C18E739B2513}" type="presOf" srcId="{54021DDD-22E7-4BE5-9545-963CE8DBAE51}" destId="{D1CC12F4-6F12-46F4-BD65-164F65FF47D2}" srcOrd="0" destOrd="0" presId="urn:microsoft.com/office/officeart/2005/8/layout/chevron2"/>
    <dgm:cxn modelId="{F7E3E0B1-98C8-4DF9-A135-50ED54B611CD}" type="presOf" srcId="{7D408ACB-E988-4063-B7A2-32D49FC51DFA}" destId="{E4C86544-383F-4DB2-AF6B-8948911EE45A}" srcOrd="0" destOrd="0" presId="urn:microsoft.com/office/officeart/2005/8/layout/chevron2"/>
    <dgm:cxn modelId="{95146CD0-62F2-45CA-88BE-EC730DAD1FD4}" type="presOf" srcId="{85607F53-B236-445D-87FD-79A3D3756088}" destId="{32160F12-1A7B-4F0E-A282-A2C1B9B47FD6}" srcOrd="0" destOrd="0" presId="urn:microsoft.com/office/officeart/2005/8/layout/chevron2"/>
    <dgm:cxn modelId="{0F4A8FD4-5011-4609-9470-EF0E3C012CFD}" type="presOf" srcId="{E8C3C891-E20D-403F-B6C2-A4DA7D29D62B}" destId="{FDD6B00E-ADAF-45DE-A378-351417D1F9B7}" srcOrd="0" destOrd="0" presId="urn:microsoft.com/office/officeart/2005/8/layout/chevron2"/>
    <dgm:cxn modelId="{74CF71F0-A07A-449A-9E31-E185710F9584}" srcId="{7D408ACB-E988-4063-B7A2-32D49FC51DFA}" destId="{E5139C2E-9A02-42D2-B6F8-18C5FD8E08F9}" srcOrd="2" destOrd="0" parTransId="{21E579D3-33A3-4A8E-9CEE-7DA02FF1233F}" sibTransId="{5AE256E8-C2FA-4ADD-A40F-E3FB7F026D44}"/>
    <dgm:cxn modelId="{2FE2C7FC-83C4-4B03-AC13-F1AA80DFC84C}" type="presOf" srcId="{041F14B8-AF87-4EE3-AB20-742147D4D909}" destId="{2F4E14C3-0D9D-4EE7-8A21-E1E3C7A3290C}" srcOrd="0" destOrd="0" presId="urn:microsoft.com/office/officeart/2005/8/layout/chevron2"/>
    <dgm:cxn modelId="{218342D3-6937-49AB-ACEF-9E015A87602B}" type="presParOf" srcId="{E4C86544-383F-4DB2-AF6B-8948911EE45A}" destId="{7EDFD3BB-97A5-44AC-9CD4-4554F37837F7}" srcOrd="0" destOrd="0" presId="urn:microsoft.com/office/officeart/2005/8/layout/chevron2"/>
    <dgm:cxn modelId="{F849C580-7A33-4465-BC32-1E57D0A01000}" type="presParOf" srcId="{7EDFD3BB-97A5-44AC-9CD4-4554F37837F7}" destId="{32160F12-1A7B-4F0E-A282-A2C1B9B47FD6}" srcOrd="0" destOrd="0" presId="urn:microsoft.com/office/officeart/2005/8/layout/chevron2"/>
    <dgm:cxn modelId="{FB5285AE-3342-4A90-8F7C-7C21FE35FDFF}" type="presParOf" srcId="{7EDFD3BB-97A5-44AC-9CD4-4554F37837F7}" destId="{46F5C1F1-6D0B-4D2D-B707-EE429925C31A}" srcOrd="1" destOrd="0" presId="urn:microsoft.com/office/officeart/2005/8/layout/chevron2"/>
    <dgm:cxn modelId="{C382CB25-0344-4681-A74D-F2E1E70E748D}" type="presParOf" srcId="{E4C86544-383F-4DB2-AF6B-8948911EE45A}" destId="{881C4AAE-3D29-4BA9-AF77-F34CA00BEE80}" srcOrd="1" destOrd="0" presId="urn:microsoft.com/office/officeart/2005/8/layout/chevron2"/>
    <dgm:cxn modelId="{C23DAEA8-7DA2-4336-BBEF-D5F798C7B4AF}" type="presParOf" srcId="{E4C86544-383F-4DB2-AF6B-8948911EE45A}" destId="{23D3BCE6-60A2-478C-B198-30FCAB1DF1BE}" srcOrd="2" destOrd="0" presId="urn:microsoft.com/office/officeart/2005/8/layout/chevron2"/>
    <dgm:cxn modelId="{4B8D04EA-98AB-411A-B267-68EAB1B0D039}" type="presParOf" srcId="{23D3BCE6-60A2-478C-B198-30FCAB1DF1BE}" destId="{2F4E14C3-0D9D-4EE7-8A21-E1E3C7A3290C}" srcOrd="0" destOrd="0" presId="urn:microsoft.com/office/officeart/2005/8/layout/chevron2"/>
    <dgm:cxn modelId="{E71F9A59-08A0-4BA5-A06D-0C7F5E6444CF}" type="presParOf" srcId="{23D3BCE6-60A2-478C-B198-30FCAB1DF1BE}" destId="{2D63A03C-7FC2-46E9-A289-38DF8349E22C}" srcOrd="1" destOrd="0" presId="urn:microsoft.com/office/officeart/2005/8/layout/chevron2"/>
    <dgm:cxn modelId="{5403C561-6515-40A6-815A-53FC88D64D55}" type="presParOf" srcId="{E4C86544-383F-4DB2-AF6B-8948911EE45A}" destId="{04DF64FE-A214-446E-B765-B686D2AF185A}" srcOrd="3" destOrd="0" presId="urn:microsoft.com/office/officeart/2005/8/layout/chevron2"/>
    <dgm:cxn modelId="{13E96D76-18BB-4AD0-BF07-FFE954F3D61B}" type="presParOf" srcId="{E4C86544-383F-4DB2-AF6B-8948911EE45A}" destId="{EF98FE45-020C-457E-A606-15A158092F2E}" srcOrd="4" destOrd="0" presId="urn:microsoft.com/office/officeart/2005/8/layout/chevron2"/>
    <dgm:cxn modelId="{C8E82023-EAE3-4BF1-9481-A3E4B378BEC8}" type="presParOf" srcId="{EF98FE45-020C-457E-A606-15A158092F2E}" destId="{824776AE-1EF1-4A71-B33C-BBCAE201485A}" srcOrd="0" destOrd="0" presId="urn:microsoft.com/office/officeart/2005/8/layout/chevron2"/>
    <dgm:cxn modelId="{FA1126BF-8AB4-4D79-9791-2AB994B2269F}" type="presParOf" srcId="{EF98FE45-020C-457E-A606-15A158092F2E}" destId="{D1CC12F4-6F12-46F4-BD65-164F65FF47D2}" srcOrd="1" destOrd="0" presId="urn:microsoft.com/office/officeart/2005/8/layout/chevron2"/>
    <dgm:cxn modelId="{C5D78064-AB49-4A81-B495-70C4A9B6B551}" type="presParOf" srcId="{E4C86544-383F-4DB2-AF6B-8948911EE45A}" destId="{F7B38CF8-A373-4946-8067-5CB0CC33B2EF}" srcOrd="5" destOrd="0" presId="urn:microsoft.com/office/officeart/2005/8/layout/chevron2"/>
    <dgm:cxn modelId="{59F72B4B-900B-49A4-9D5F-185E23D526A4}" type="presParOf" srcId="{E4C86544-383F-4DB2-AF6B-8948911EE45A}" destId="{55E619ED-0AE5-4057-99D9-9F78108AE6BD}" srcOrd="6" destOrd="0" presId="urn:microsoft.com/office/officeart/2005/8/layout/chevron2"/>
    <dgm:cxn modelId="{FBD07384-4FE0-45AB-B1AE-1CFF2F3253A3}" type="presParOf" srcId="{55E619ED-0AE5-4057-99D9-9F78108AE6BD}" destId="{FDD6B00E-ADAF-45DE-A378-351417D1F9B7}" srcOrd="0" destOrd="0" presId="urn:microsoft.com/office/officeart/2005/8/layout/chevron2"/>
    <dgm:cxn modelId="{4FE157A2-941C-4CCE-89F8-6FF1617985C4}" type="presParOf" srcId="{55E619ED-0AE5-4057-99D9-9F78108AE6BD}" destId="{3DBB7DCF-CD98-4C3D-A598-8D46645345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28874-C0BF-4F23-8564-96A13911B034}">
      <dsp:nvSpPr>
        <dsp:cNvPr id="0" name=""/>
        <dsp:cNvSpPr/>
      </dsp:nvSpPr>
      <dsp:spPr>
        <a:xfrm>
          <a:off x="521401" y="18879"/>
          <a:ext cx="1579746" cy="947847"/>
        </a:xfrm>
        <a:prstGeom prst="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General election</a:t>
          </a:r>
        </a:p>
      </dsp:txBody>
      <dsp:txXfrm>
        <a:off x="521401" y="18879"/>
        <a:ext cx="1579746" cy="947847"/>
      </dsp:txXfrm>
    </dsp:sp>
    <dsp:sp modelId="{DC0B0781-E326-4B2C-8E63-6F29CC0E8B76}">
      <dsp:nvSpPr>
        <dsp:cNvPr id="0" name=""/>
        <dsp:cNvSpPr/>
      </dsp:nvSpPr>
      <dsp:spPr>
        <a:xfrm>
          <a:off x="2259122" y="2386"/>
          <a:ext cx="1579746" cy="947847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By-election</a:t>
          </a:r>
        </a:p>
      </dsp:txBody>
      <dsp:txXfrm>
        <a:off x="2259122" y="2386"/>
        <a:ext cx="1579746" cy="947847"/>
      </dsp:txXfrm>
    </dsp:sp>
    <dsp:sp modelId="{42277F14-BD85-458D-A1F6-CA0554CDB68D}">
      <dsp:nvSpPr>
        <dsp:cNvPr id="0" name=""/>
        <dsp:cNvSpPr/>
      </dsp:nvSpPr>
      <dsp:spPr>
        <a:xfrm>
          <a:off x="521401" y="1108209"/>
          <a:ext cx="1579746" cy="947847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Presidential election</a:t>
          </a:r>
        </a:p>
      </dsp:txBody>
      <dsp:txXfrm>
        <a:off x="521401" y="1108209"/>
        <a:ext cx="1579746" cy="947847"/>
      </dsp:txXfrm>
    </dsp:sp>
    <dsp:sp modelId="{1E899B59-208B-420C-8B2F-E46F7958650C}">
      <dsp:nvSpPr>
        <dsp:cNvPr id="0" name=""/>
        <dsp:cNvSpPr/>
      </dsp:nvSpPr>
      <dsp:spPr>
        <a:xfrm>
          <a:off x="2259122" y="1108209"/>
          <a:ext cx="1579746" cy="947847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Seanad election</a:t>
          </a:r>
        </a:p>
      </dsp:txBody>
      <dsp:txXfrm>
        <a:off x="2259122" y="1108209"/>
        <a:ext cx="1579746" cy="947847"/>
      </dsp:txXfrm>
    </dsp:sp>
    <dsp:sp modelId="{571A029F-1C67-4AF1-88B8-4ACC7920AF6C}">
      <dsp:nvSpPr>
        <dsp:cNvPr id="0" name=""/>
        <dsp:cNvSpPr/>
      </dsp:nvSpPr>
      <dsp:spPr>
        <a:xfrm>
          <a:off x="521401" y="2214031"/>
          <a:ext cx="1579746" cy="947847"/>
        </a:xfrm>
        <a:prstGeom prst="rect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Local election</a:t>
          </a:r>
        </a:p>
      </dsp:txBody>
      <dsp:txXfrm>
        <a:off x="521401" y="2214031"/>
        <a:ext cx="1579746" cy="947847"/>
      </dsp:txXfrm>
    </dsp:sp>
    <dsp:sp modelId="{EDFB7100-B296-41D7-802D-04D6C3C055E6}">
      <dsp:nvSpPr>
        <dsp:cNvPr id="0" name=""/>
        <dsp:cNvSpPr/>
      </dsp:nvSpPr>
      <dsp:spPr>
        <a:xfrm>
          <a:off x="2259122" y="2214031"/>
          <a:ext cx="1579746" cy="947847"/>
        </a:xfrm>
        <a:prstGeom prst="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European election</a:t>
          </a:r>
        </a:p>
      </dsp:txBody>
      <dsp:txXfrm>
        <a:off x="2259122" y="2214031"/>
        <a:ext cx="1579746" cy="947847"/>
      </dsp:txXfrm>
    </dsp:sp>
    <dsp:sp modelId="{A2F77175-19C1-442E-BFAD-28B74B75C536}">
      <dsp:nvSpPr>
        <dsp:cNvPr id="0" name=""/>
        <dsp:cNvSpPr/>
      </dsp:nvSpPr>
      <dsp:spPr>
        <a:xfrm>
          <a:off x="1390262" y="3319854"/>
          <a:ext cx="1579746" cy="947847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Referendum</a:t>
          </a:r>
        </a:p>
      </dsp:txBody>
      <dsp:txXfrm>
        <a:off x="1390262" y="3319854"/>
        <a:ext cx="1579746" cy="9478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60F12-1A7B-4F0E-A282-A2C1B9B47FD6}">
      <dsp:nvSpPr>
        <dsp:cNvPr id="0" name=""/>
        <dsp:cNvSpPr/>
      </dsp:nvSpPr>
      <dsp:spPr>
        <a:xfrm rot="5400000">
          <a:off x="-176424" y="91474"/>
          <a:ext cx="1428236" cy="125412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/>
            <a:t>174</a:t>
          </a:r>
          <a:endParaRPr lang="en-US" sz="2000" kern="1200" dirty="0"/>
        </a:p>
      </dsp:txBody>
      <dsp:txXfrm rot="-5400000">
        <a:off x="-89368" y="631482"/>
        <a:ext cx="1254125" cy="174111"/>
      </dsp:txXfrm>
    </dsp:sp>
    <dsp:sp modelId="{46F5C1F1-6D0B-4D2D-B707-EE429925C31A}">
      <dsp:nvSpPr>
        <dsp:cNvPr id="0" name=""/>
        <dsp:cNvSpPr/>
      </dsp:nvSpPr>
      <dsp:spPr>
        <a:xfrm rot="5400000">
          <a:off x="2263493" y="-1225917"/>
          <a:ext cx="928841" cy="33806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900" kern="1200" dirty="0">
              <a:latin typeface="+mn-lt"/>
            </a:rPr>
            <a:t>There are 174 </a:t>
          </a:r>
          <a:r>
            <a:rPr lang="en-IE" sz="1900" kern="1200" dirty="0" err="1">
              <a:latin typeface="+mn-lt"/>
            </a:rPr>
            <a:t>Teachta</a:t>
          </a:r>
          <a:r>
            <a:rPr lang="en-IE" sz="1900" kern="1200" dirty="0">
              <a:latin typeface="+mn-lt"/>
            </a:rPr>
            <a:t> </a:t>
          </a:r>
          <a:r>
            <a:rPr lang="en-IE" sz="1900" kern="1200" dirty="0" err="1">
              <a:latin typeface="+mn-lt"/>
            </a:rPr>
            <a:t>Dála</a:t>
          </a:r>
          <a:r>
            <a:rPr lang="en-IE" sz="1900" kern="1200" dirty="0">
              <a:latin typeface="+mn-lt"/>
            </a:rPr>
            <a:t> (TDs) in the Dáil representing 43 constituencies.</a:t>
          </a:r>
          <a:endParaRPr lang="en-US" sz="1900" kern="1200" dirty="0"/>
        </a:p>
      </dsp:txBody>
      <dsp:txXfrm rot="-5400000">
        <a:off x="1037576" y="45342"/>
        <a:ext cx="3335334" cy="838157"/>
      </dsp:txXfrm>
    </dsp:sp>
    <dsp:sp modelId="{2F4E14C3-0D9D-4EE7-8A21-E1E3C7A3290C}">
      <dsp:nvSpPr>
        <dsp:cNvPr id="0" name=""/>
        <dsp:cNvSpPr/>
      </dsp:nvSpPr>
      <dsp:spPr>
        <a:xfrm rot="5400000">
          <a:off x="-124866" y="1324104"/>
          <a:ext cx="1428236" cy="135724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Taoiseach </a:t>
          </a:r>
        </a:p>
      </dsp:txBody>
      <dsp:txXfrm rot="-5400000">
        <a:off x="-89368" y="1967228"/>
        <a:ext cx="1357241" cy="70995"/>
      </dsp:txXfrm>
    </dsp:sp>
    <dsp:sp modelId="{2D63A03C-7FC2-46E9-A289-38DF8349E22C}">
      <dsp:nvSpPr>
        <dsp:cNvPr id="0" name=""/>
        <dsp:cNvSpPr/>
      </dsp:nvSpPr>
      <dsp:spPr>
        <a:xfrm rot="5400000">
          <a:off x="2256742" y="79629"/>
          <a:ext cx="928353" cy="33806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0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The Taoiseach is the leader of the government.</a:t>
          </a:r>
        </a:p>
      </dsp:txBody>
      <dsp:txXfrm rot="-5400000">
        <a:off x="1030581" y="1351108"/>
        <a:ext cx="3335358" cy="837717"/>
      </dsp:txXfrm>
    </dsp:sp>
    <dsp:sp modelId="{824776AE-1EF1-4A71-B33C-BBCAE201485A}">
      <dsp:nvSpPr>
        <dsp:cNvPr id="0" name=""/>
        <dsp:cNvSpPr/>
      </dsp:nvSpPr>
      <dsp:spPr>
        <a:xfrm rot="5400000">
          <a:off x="-226632" y="2708558"/>
          <a:ext cx="1428236" cy="115370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Tánaiste</a:t>
          </a:r>
        </a:p>
      </dsp:txBody>
      <dsp:txXfrm rot="-5400000">
        <a:off x="-89368" y="3148150"/>
        <a:ext cx="1153709" cy="274527"/>
      </dsp:txXfrm>
    </dsp:sp>
    <dsp:sp modelId="{D1CC12F4-6F12-46F4-BD65-164F65FF47D2}">
      <dsp:nvSpPr>
        <dsp:cNvPr id="0" name=""/>
        <dsp:cNvSpPr/>
      </dsp:nvSpPr>
      <dsp:spPr>
        <a:xfrm rot="5400000">
          <a:off x="2213529" y="1345134"/>
          <a:ext cx="928353" cy="33806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The Tánaiste is Deputy Leader.</a:t>
          </a:r>
        </a:p>
      </dsp:txBody>
      <dsp:txXfrm rot="-5400000">
        <a:off x="987368" y="2616613"/>
        <a:ext cx="3335358" cy="837717"/>
      </dsp:txXfrm>
    </dsp:sp>
    <dsp:sp modelId="{FDD6B00E-ADAF-45DE-A378-351417D1F9B7}">
      <dsp:nvSpPr>
        <dsp:cNvPr id="0" name=""/>
        <dsp:cNvSpPr/>
      </dsp:nvSpPr>
      <dsp:spPr>
        <a:xfrm rot="5400000">
          <a:off x="-303604" y="4068219"/>
          <a:ext cx="1428236" cy="99976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Cabinet </a:t>
          </a:r>
        </a:p>
      </dsp:txBody>
      <dsp:txXfrm rot="-5400000">
        <a:off x="-89368" y="4353867"/>
        <a:ext cx="999765" cy="428471"/>
      </dsp:txXfrm>
    </dsp:sp>
    <dsp:sp modelId="{3DBB7DCF-CD98-4C3D-A598-8D46645345E4}">
      <dsp:nvSpPr>
        <dsp:cNvPr id="0" name=""/>
        <dsp:cNvSpPr/>
      </dsp:nvSpPr>
      <dsp:spPr>
        <a:xfrm rot="5400000">
          <a:off x="2107720" y="2646343"/>
          <a:ext cx="928353" cy="33806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The Cabinet is made up of the Taoiseach, Tánaiste and all the Ministers.</a:t>
          </a:r>
        </a:p>
      </dsp:txBody>
      <dsp:txXfrm rot="-5400000">
        <a:off x="881559" y="3917822"/>
        <a:ext cx="3335358" cy="837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BBB5A-1A68-024C-B8DF-62243DF77E8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8F176-347D-8C4B-9535-ABB6EF855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2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7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12" Type="http://schemas.openxmlformats.org/officeDocument/2006/relationships/image" Target="../media/image36.emf"/><Relationship Id="rId2" Type="http://schemas.openxmlformats.org/officeDocument/2006/relationships/image" Target="../media/image4.jpg"/><Relationship Id="rId16" Type="http://schemas.openxmlformats.org/officeDocument/2006/relationships/image" Target="../media/image4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emf"/><Relationship Id="rId11" Type="http://schemas.openxmlformats.org/officeDocument/2006/relationships/image" Target="../media/image35.emf"/><Relationship Id="rId5" Type="http://schemas.openxmlformats.org/officeDocument/2006/relationships/image" Target="../media/image29.emf"/><Relationship Id="rId15" Type="http://schemas.openxmlformats.org/officeDocument/2006/relationships/image" Target="../media/image39.png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emf"/><Relationship Id="rId14" Type="http://schemas.openxmlformats.org/officeDocument/2006/relationships/image" Target="../media/image38.e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on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1378" y="2920541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1378" y="4700653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537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D2DA5D-A84A-6FE8-AF2F-AC50A6073D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2908" y="508000"/>
            <a:ext cx="3987800" cy="1498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162412-B7CE-BB86-3076-3C3797B7D4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2908" y="2159000"/>
            <a:ext cx="3987800" cy="149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49EEA2-E799-201C-5553-F634920395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10284" y="558800"/>
            <a:ext cx="3987800" cy="149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B4A9D7-2B45-BAA4-0D6B-9D5E95959E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10284" y="2159000"/>
            <a:ext cx="3987800" cy="1498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51AAD8-D3CD-3544-7981-59443F41A9A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110284" y="3759200"/>
            <a:ext cx="39878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14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ED1FEA-990F-1B03-907D-BF2C8B4BB5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715" y="660400"/>
            <a:ext cx="3987800" cy="1498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D9B50D-F762-D257-A57C-EFFF75D2A5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2715" y="2284046"/>
            <a:ext cx="3987800" cy="149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DEF85E-C939-9242-40CE-ECDD7C40C3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12507" y="660400"/>
            <a:ext cx="3987800" cy="149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104A5-1B17-096B-1A46-2BB6CDB58C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312507" y="2284046"/>
            <a:ext cx="3987800" cy="1498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1F3E8C-106B-4500-EE59-5C0A6FCCF6F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312507" y="3907692"/>
            <a:ext cx="39878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96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088093-8BEE-E83A-5E45-DA8CCCB078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6619" y="896749"/>
            <a:ext cx="482600" cy="5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7D51B-5C21-F319-B85D-A48E647271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52062" y="2132631"/>
            <a:ext cx="1155700" cy="110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119127-D3B6-48C1-8534-8B48EE47BF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23369" y="3796869"/>
            <a:ext cx="2171700" cy="165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34FB03-B62D-06A1-F71C-FB68E6400F5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68764" y="739290"/>
            <a:ext cx="1447800" cy="97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D70C7-42D0-8386-A328-4DBF2807061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67214" y="1827831"/>
            <a:ext cx="850900" cy="1714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3C2317-AE44-7EA9-9B97-C1286842171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046564" y="3974669"/>
            <a:ext cx="1270000" cy="1295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003501-49E5-DE56-96B1-DA11A3BEA8C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480911" y="674714"/>
            <a:ext cx="1943100" cy="158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4D0B5F-78CF-0285-4E11-15B2B468BCA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219988" y="2456588"/>
            <a:ext cx="977900" cy="1231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8D6F37-F1A2-8A03-65C5-08F3C6DA010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219988" y="4139769"/>
            <a:ext cx="1143000" cy="1130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D5D6C2-EC2F-1316-2137-8BAB703C086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023063" y="598514"/>
            <a:ext cx="1384300" cy="166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11F91-DD19-A48D-420E-8395AEE169F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59563" y="2456588"/>
            <a:ext cx="1447800" cy="128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432EAF-835D-B450-9FDC-9F3CB4E80BD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260064" y="3993719"/>
            <a:ext cx="1295400" cy="1422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FDBB75-9814-2303-1FF9-77026927D3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825388" y="-11301"/>
            <a:ext cx="2832100" cy="2832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F576D8-4CE7-C1F8-EA2E-82DE196545D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174204" y="2685081"/>
            <a:ext cx="15621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37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94AC04-8617-FFEB-1CE3-DD34BC727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58196" y="772762"/>
            <a:ext cx="1422400" cy="142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34DCD3-76D8-C403-D2E9-C1C2CD90B6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58196" y="2841786"/>
            <a:ext cx="1422400" cy="142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A2BCAA-D5DD-533E-708C-32ABAF826E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99919" y="784385"/>
            <a:ext cx="1422400" cy="142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DEE6DB-2C80-4135-02ED-3012F205B7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81838" y="2590800"/>
            <a:ext cx="1752600" cy="167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E890D3-8ED6-8F3B-4C4B-06ECD0749FE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409841" y="797085"/>
            <a:ext cx="1371600" cy="140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B9F75-E953-83A2-65C8-E768D87560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97018" y="2841786"/>
            <a:ext cx="1600200" cy="1409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E0BA14-6F8E-3CB4-43BE-A83BB3F2BA1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024104" y="797085"/>
            <a:ext cx="14097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61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background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C71F08-C835-380C-0780-682CBD51E4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1378" y="255718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60C2768-2726-B33F-CFBA-E2039A77E8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1378" y="2697682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87B7865-9855-AA6C-D11E-EB75B0CE97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1793" y="898633"/>
            <a:ext cx="1119352" cy="60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764640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background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C71F08-C835-380C-0780-682CBD51E4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1378" y="255718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60C2768-2726-B33F-CFBA-E2039A77E8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1378" y="2697682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F976FF2-FD62-2FF8-DFEA-CF3421B509E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1793" y="898633"/>
            <a:ext cx="1119352" cy="60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20222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background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15B2A-27BF-ED4B-EC4F-96C334D473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1378" y="255718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972F6C-8EA1-6F0B-7FCA-0BC64B6630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1378" y="2697682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E4EFCD-470F-F319-DBDA-CDCDE0F5242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1793" y="898633"/>
            <a:ext cx="1119352" cy="60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94500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background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29B0C-A643-21EC-F225-16B1038841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1378" y="255718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6E0EA-5594-A93C-75F4-05F7EE493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1378" y="2697682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7079517-8CCA-A5E2-D4FC-E8BABDAB44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1793" y="898633"/>
            <a:ext cx="1119352" cy="60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45633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2C50-7AE3-2B41-8AE9-389E726D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3637A-0848-E04B-A153-9EAAB3D1C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33AAA-FF5D-2C40-B59D-233C98FD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F9DA9-7A0D-AA49-B253-5A7D3A37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052E3-A1BC-7D4B-A261-C6A7E4D5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9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99F82-70BE-DB47-BA5A-63E6C4F4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5C967-BB96-6F4C-AF25-EB40B9469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295A-01FB-564E-BFC7-0A3713AC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EC7B2-74AD-6441-AF8A-A65B3803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35615-8DCB-B544-8903-401AA67B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29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ront Cover-o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591" y="2601118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8591" y="4381230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70843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D5B7-F4ED-9946-BC8D-42550B1B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007E0-5108-634B-BB02-0DC42D199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95386-C1C6-464A-BDBF-1BEB6C563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993D5-C317-8442-BEB8-ED05745D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964F4-6A7B-E34D-A847-420CDCEE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3393-EF10-514F-9C09-B9EAA35F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34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CF97-E616-FB41-B997-AAD67BEF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97D44-B745-5E4F-AA37-C8835E938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5580-42B7-9148-8318-CE6D44AE4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44558-AB54-7B4C-B107-CBF905D89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07F08-05DF-DE47-9DD0-8FCBE393B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E8DE82-310A-9942-9C96-084BC373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2A6E93-CC1A-854D-8E7A-F3A38BA2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BA5B0-0C75-524F-964B-BC9CC154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92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9007-116F-9049-BA96-6361E9FD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D0FBC1-A4A5-484C-8079-CA74C728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61BBB-8752-E14B-8BA9-991B2264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53577-58C1-2F4F-8F35-A3042709B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7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82B8D-FF3E-B44A-96FE-20C9D6A1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04A25-737A-0B4B-90E3-3CC1B9885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918F6-CD3F-EC43-BCBE-27C09906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2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B055-E7DE-8342-9CFE-E9539573B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65856-121E-B346-9B1B-B85F68E3A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C49C1-C556-BB4B-86F4-0AFC1A83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AE0DF-F478-C341-BA66-22C116B9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EC18F-EAAD-8545-8FCE-55BD63539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D8E9E-AEF6-AC45-B375-4B9FC0E3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45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1B8B-0D23-044A-BF6F-F9A6FA5F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AA52A-BDEA-E841-9172-8CB97072D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2C060-80EB-674F-831D-99B8DA9F1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E1151-F0CC-C44A-9F9D-07410851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5EEDF-74A2-2742-9B65-278199BE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75A2C-D93D-3D40-9929-285D3ECC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AB0B1-0CA1-B84D-BECF-116CCF04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A4A60-CC5E-CE41-8EA1-4C1E3CEE7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8F49B-3CB8-2846-9CBE-404BCE5B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34AC4-B091-F442-84C8-2D63E920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D6C2-B1BE-7B47-8743-436061AB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76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F980EA-2BBC-AA49-A89E-07F12B3EA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A62D0-76C2-1844-8DB0-3FA7FCC1E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00DE-82FE-8442-B3FD-AC6FB2B8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52F60-9932-C944-9B81-AB8D57F9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97051-0340-5D44-83C6-94E580FE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47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E557B-8247-A513-4F73-AEBBD99536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6818" y="-214545"/>
            <a:ext cx="5949244" cy="1655763"/>
          </a:xfrm>
        </p:spPr>
        <p:txBody>
          <a:bodyPr anchor="b">
            <a:normAutofit/>
          </a:bodyPr>
          <a:lstStyle>
            <a:lvl1pPr algn="l">
              <a:defRPr sz="5400" b="1" i="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CCD60-8575-EF0A-77DE-8F1ADE4375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6818" y="1565567"/>
            <a:ext cx="5949244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7219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ackground -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904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81FD-4BBA-5338-D344-F68DE6097C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6818" y="-214545"/>
            <a:ext cx="5949244" cy="1655763"/>
          </a:xfrm>
        </p:spPr>
        <p:txBody>
          <a:bodyPr anchor="b">
            <a:normAutofit/>
          </a:bodyPr>
          <a:lstStyle>
            <a:lvl1pPr algn="l">
              <a:defRPr sz="5400" b="1" i="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414D2D-6FA0-56A6-72AA-DEB84B9C05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6818" y="1565567"/>
            <a:ext cx="5949244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825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ackground-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3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7DFE58-0F4A-058B-72FD-D6C7D53ADA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2092" y="1655885"/>
            <a:ext cx="1955800" cy="198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811E8F-F666-993B-65F0-FB4E81219E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6096" y="1612656"/>
            <a:ext cx="1955800" cy="198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FD3387-8749-274F-0B5F-A72593EA7D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80100" y="1612656"/>
            <a:ext cx="1955800" cy="198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A76CCC-9B61-3332-1BBD-3F6D709D6C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37668" y="603006"/>
            <a:ext cx="4000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3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F687D3-54CE-87CF-FD6D-F6C4A76001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341" y="1825869"/>
            <a:ext cx="1955800" cy="198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0FFA9A-DAF4-A419-5B9B-D15C2CD359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5809" y="1825869"/>
            <a:ext cx="19558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8A6916-FE3F-F6A4-DB0E-183CAD5D5B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11277" y="1839790"/>
            <a:ext cx="1955800" cy="1981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A9CFBD-9038-82B4-2426-C2CCFB33E4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92646" y="816219"/>
            <a:ext cx="4000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2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D701E-1A55-DC5F-64B8-E800047E29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1369" y="1866900"/>
            <a:ext cx="1955800" cy="198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F9EFC4-95F4-473B-D5FE-754622E890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40200" y="1919654"/>
            <a:ext cx="1955800" cy="198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4AFCFF-1D3C-658B-1F3F-67202EF4EA1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3307" y="1919654"/>
            <a:ext cx="1955800" cy="198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F345B7-D47E-252B-59E9-ECBF2A96E3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59262" y="1060938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25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3F3CF-A6A6-7442-B2FA-EE4C24D39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9ECB0-C630-204D-BC29-C23979A37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11013-8E0B-2C4B-87D3-C5608FB36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5B461-2F18-ED40-B4AD-D5CFCDAA4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A45E9-8DB7-8243-A31E-241E17D50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5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69" r:id="rId3"/>
    <p:sldLayoutId id="2147483680" r:id="rId4"/>
    <p:sldLayoutId id="2147483670" r:id="rId5"/>
    <p:sldLayoutId id="2147483681" r:id="rId6"/>
    <p:sldLayoutId id="2147483677" r:id="rId7"/>
    <p:sldLayoutId id="2147483679" r:id="rId8"/>
    <p:sldLayoutId id="2147483678" r:id="rId9"/>
    <p:sldLayoutId id="2147483676" r:id="rId10"/>
    <p:sldLayoutId id="2147483675" r:id="rId11"/>
    <p:sldLayoutId id="2147483673" r:id="rId12"/>
    <p:sldLayoutId id="2147483674" r:id="rId13"/>
    <p:sldLayoutId id="2147483672" r:id="rId14"/>
    <p:sldLayoutId id="2147483683" r:id="rId15"/>
    <p:sldLayoutId id="2147483671" r:id="rId16"/>
    <p:sldLayoutId id="2147483663" r:id="rId17"/>
    <p:sldLayoutId id="2147483668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diagramLayout" Target="../diagrams/layout1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jpeg"/><Relationship Id="rId11" Type="http://schemas.openxmlformats.org/officeDocument/2006/relationships/diagramData" Target="../diagrams/data1.xml"/><Relationship Id="rId5" Type="http://schemas.openxmlformats.org/officeDocument/2006/relationships/image" Target="../media/image67.jpeg"/><Relationship Id="rId15" Type="http://schemas.microsoft.com/office/2007/relationships/diagramDrawing" Target="../diagrams/drawing1.xml"/><Relationship Id="rId10" Type="http://schemas.openxmlformats.org/officeDocument/2006/relationships/image" Target="../media/image72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9.png"/><Relationship Id="rId4" Type="http://schemas.openxmlformats.org/officeDocument/2006/relationships/image" Target="../media/image7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3E3D6-CDCF-284A-9984-0E7447373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1378" y="3596816"/>
            <a:ext cx="5949244" cy="1655763"/>
          </a:xfrm>
        </p:spPr>
        <p:txBody>
          <a:bodyPr>
            <a:normAutofit fontScale="90000"/>
          </a:bodyPr>
          <a:lstStyle/>
          <a:p>
            <a:r>
              <a:rPr lang="en-IE" sz="5400" b="1" dirty="0"/>
              <a:t>PowerPoint</a:t>
            </a:r>
            <a:br>
              <a:rPr lang="en-IE" sz="5400" b="1" dirty="0"/>
            </a:br>
            <a:r>
              <a:rPr lang="en-IE" sz="5400" b="1" dirty="0"/>
              <a:t>Exemplar</a:t>
            </a:r>
            <a:br>
              <a:rPr lang="en-IE" sz="54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18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5B8A8-C94A-EA6A-A0DC-F21BFC83D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ACF82CB-CBF4-3F9C-D31B-1D78168FF29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8B2718-6D2F-9D31-F944-65456AE83CD8}"/>
              </a:ext>
            </a:extLst>
          </p:cNvPr>
          <p:cNvSpPr txBox="1"/>
          <p:nvPr/>
        </p:nvSpPr>
        <p:spPr>
          <a:xfrm>
            <a:off x="2386592" y="254758"/>
            <a:ext cx="92794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+mn-lt"/>
              </a:rPr>
              <a:t>The Electoral Commission</a:t>
            </a:r>
            <a:endParaRPr lang="en-IE" sz="44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C50266-5C1A-1E9D-721C-DFFB8AAFE8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" t="1691" b="2148"/>
          <a:stretch/>
        </p:blipFill>
        <p:spPr>
          <a:xfrm>
            <a:off x="2334608" y="1374754"/>
            <a:ext cx="9383433" cy="41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49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5AF96-E76F-2457-4E23-AB1729F8F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0040C3D-D665-2382-0086-1E093A38F0F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A7FD7C-C927-58F8-9E44-4B23C3642137}"/>
              </a:ext>
            </a:extLst>
          </p:cNvPr>
          <p:cNvSpPr txBox="1"/>
          <p:nvPr/>
        </p:nvSpPr>
        <p:spPr>
          <a:xfrm>
            <a:off x="2386593" y="254758"/>
            <a:ext cx="90434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IE" sz="4400" b="1" dirty="0">
                <a:solidFill>
                  <a:srgbClr val="000000"/>
                </a:solidFill>
              </a:rPr>
              <a:t>Political parties &amp; elections in Ireland</a:t>
            </a:r>
          </a:p>
        </p:txBody>
      </p:sp>
      <p:pic>
        <p:nvPicPr>
          <p:cNvPr id="3" name="Picture 2" descr="Slide 6_08-08a Fianna_Fáil_logo.svg.jpg">
            <a:extLst>
              <a:ext uri="{FF2B5EF4-FFF2-40B4-BE49-F238E27FC236}">
                <a16:creationId xmlns:a16="http://schemas.microsoft.com/office/drawing/2014/main" id="{62D71A11-620E-A297-2EBB-445A31E13A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91" y="2731333"/>
            <a:ext cx="4094582" cy="839996"/>
          </a:xfrm>
          <a:prstGeom prst="rect">
            <a:avLst/>
          </a:prstGeom>
        </p:spPr>
      </p:pic>
      <p:pic>
        <p:nvPicPr>
          <p:cNvPr id="5" name="Picture 4" descr="Slide 6_08-08b Fine_Gael_logo_2009.svg.jpg">
            <a:extLst>
              <a:ext uri="{FF2B5EF4-FFF2-40B4-BE49-F238E27FC236}">
                <a16:creationId xmlns:a16="http://schemas.microsoft.com/office/drawing/2014/main" id="{51A83FD1-AE2F-43E0-9F8F-616974FF20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59" y="3670892"/>
            <a:ext cx="2019055" cy="974064"/>
          </a:xfrm>
          <a:prstGeom prst="rect">
            <a:avLst/>
          </a:prstGeom>
        </p:spPr>
      </p:pic>
      <p:pic>
        <p:nvPicPr>
          <p:cNvPr id="7" name="Picture 6" descr="Slide 6_08-08c 1280px-Labour_Party_Ireland.svg.jpg">
            <a:extLst>
              <a:ext uri="{FF2B5EF4-FFF2-40B4-BE49-F238E27FC236}">
                <a16:creationId xmlns:a16="http://schemas.microsoft.com/office/drawing/2014/main" id="{5D6DFEBB-9BAF-4FE1-1D71-E3EEECC79D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989" y="3670892"/>
            <a:ext cx="1776230" cy="1001123"/>
          </a:xfrm>
          <a:prstGeom prst="rect">
            <a:avLst/>
          </a:prstGeom>
        </p:spPr>
      </p:pic>
      <p:pic>
        <p:nvPicPr>
          <p:cNvPr id="8" name="Picture 7" descr="Slide 6_08-08d Green Party.jpg">
            <a:extLst>
              <a:ext uri="{FF2B5EF4-FFF2-40B4-BE49-F238E27FC236}">
                <a16:creationId xmlns:a16="http://schemas.microsoft.com/office/drawing/2014/main" id="{BAAE6A1F-9250-4035-EE38-D4825951A5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006" y="2272977"/>
            <a:ext cx="857007" cy="1308165"/>
          </a:xfrm>
          <a:prstGeom prst="rect">
            <a:avLst/>
          </a:prstGeom>
        </p:spPr>
      </p:pic>
      <p:pic>
        <p:nvPicPr>
          <p:cNvPr id="9" name="Picture 8" descr="Slide 6_08-08f Solidarity Logo.jpg">
            <a:extLst>
              <a:ext uri="{FF2B5EF4-FFF2-40B4-BE49-F238E27FC236}">
                <a16:creationId xmlns:a16="http://schemas.microsoft.com/office/drawing/2014/main" id="{DCF0E5BB-0A4F-A12F-3AE5-AE629C79A9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746" y="1177712"/>
            <a:ext cx="1690636" cy="1474313"/>
          </a:xfrm>
          <a:prstGeom prst="rect">
            <a:avLst/>
          </a:prstGeom>
        </p:spPr>
      </p:pic>
      <p:pic>
        <p:nvPicPr>
          <p:cNvPr id="11" name="Picture 10" descr="Slide 6_08-39b SAB P90 Sinn Fein logo (1).jpg">
            <a:extLst>
              <a:ext uri="{FF2B5EF4-FFF2-40B4-BE49-F238E27FC236}">
                <a16:creationId xmlns:a16="http://schemas.microsoft.com/office/drawing/2014/main" id="{8B842A5B-AB5F-C4F7-8903-DCDDB8941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00" b="15578"/>
          <a:stretch/>
        </p:blipFill>
        <p:spPr>
          <a:xfrm>
            <a:off x="3716841" y="4785977"/>
            <a:ext cx="2248756" cy="1001457"/>
          </a:xfrm>
          <a:prstGeom prst="rect">
            <a:avLst/>
          </a:prstGeom>
        </p:spPr>
      </p:pic>
      <p:pic>
        <p:nvPicPr>
          <p:cNvPr id="12" name="Picture 11" descr="08-08f PBP logo hi res.jpg">
            <a:extLst>
              <a:ext uri="{FF2B5EF4-FFF2-40B4-BE49-F238E27FC236}">
                <a16:creationId xmlns:a16="http://schemas.microsoft.com/office/drawing/2014/main" id="{75E36B52-CDB6-DB23-D36B-9E5C104035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173" y="3657362"/>
            <a:ext cx="1001124" cy="1001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B92181-8BA3-46D0-278B-992B4030C29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001" y="1178250"/>
            <a:ext cx="2337596" cy="991006"/>
          </a:xfrm>
          <a:prstGeom prst="rect">
            <a:avLst/>
          </a:prstGeom>
        </p:spPr>
      </p:pic>
      <p:pic>
        <p:nvPicPr>
          <p:cNvPr id="14" name="Picture 2" descr="Aontú - It's Time for Common Sense">
            <a:extLst>
              <a:ext uri="{FF2B5EF4-FFF2-40B4-BE49-F238E27FC236}">
                <a16:creationId xmlns:a16="http://schemas.microsoft.com/office/drawing/2014/main" id="{41CC4026-6953-E244-7208-136649C5E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32" y="4794665"/>
            <a:ext cx="1896650" cy="99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A6FFB9-0D99-9B7D-4156-D4EE2531EE43}"/>
              </a:ext>
            </a:extLst>
          </p:cNvPr>
          <p:cNvSpPr txBox="1"/>
          <p:nvPr/>
        </p:nvSpPr>
        <p:spPr>
          <a:xfrm>
            <a:off x="6063607" y="4587105"/>
            <a:ext cx="21961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b="1" dirty="0"/>
              <a:t>What other smaller parties are there?</a:t>
            </a:r>
            <a:endParaRPr lang="en-IE" sz="2400" dirty="0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BD6D58F6-4705-E7B0-A3EC-1AAB053036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8757559"/>
              </p:ext>
            </p:extLst>
          </p:nvPr>
        </p:nvGraphicFramePr>
        <p:xfrm>
          <a:off x="7910204" y="1598613"/>
          <a:ext cx="4360271" cy="4270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1B57B581-E8AD-75A7-9EA6-FCFA8DC31B67}"/>
              </a:ext>
            </a:extLst>
          </p:cNvPr>
          <p:cNvSpPr txBox="1">
            <a:spLocks/>
          </p:cNvSpPr>
          <p:nvPr/>
        </p:nvSpPr>
        <p:spPr bwMode="auto">
          <a:xfrm>
            <a:off x="8338240" y="1469193"/>
            <a:ext cx="3853760" cy="427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IE" altLang="en-US" b="1" dirty="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AE01DB-0F1A-AA41-8B4A-DA871EA7E8E3}"/>
              </a:ext>
            </a:extLst>
          </p:cNvPr>
          <p:cNvSpPr txBox="1"/>
          <p:nvPr/>
        </p:nvSpPr>
        <p:spPr>
          <a:xfrm>
            <a:off x="8298661" y="1007528"/>
            <a:ext cx="43176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b="1" dirty="0"/>
              <a:t>Types of elections in Ireland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947238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12CF8-F8D7-3476-E9AE-D2A5AB2CC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C2BBAFA-8181-304E-2636-27394B68F96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AAC46B-7A60-C6F2-C1DA-C04DCEC958B2}"/>
              </a:ext>
            </a:extLst>
          </p:cNvPr>
          <p:cNvSpPr txBox="1"/>
          <p:nvPr/>
        </p:nvSpPr>
        <p:spPr>
          <a:xfrm>
            <a:off x="2386592" y="254758"/>
            <a:ext cx="92794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IE" sz="4400" b="1" dirty="0">
                <a:solidFill>
                  <a:srgbClr val="000000"/>
                </a:solidFill>
              </a:rPr>
              <a:t>Elections in Ireland explained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DE515-3C22-74F4-760C-5B6616360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193" y="1088796"/>
            <a:ext cx="9142184" cy="4604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6DE815-B948-482D-8A29-4333B17AA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33" y="2248407"/>
            <a:ext cx="2067209" cy="23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26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4196A-90E9-4C9F-09C4-51491F8FC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0ACA69D-291A-7C1E-F267-BD867B2E21B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81E8C1-FBE4-C1EB-53C5-B4A49464C79A}"/>
              </a:ext>
            </a:extLst>
          </p:cNvPr>
          <p:cNvSpPr txBox="1"/>
          <p:nvPr/>
        </p:nvSpPr>
        <p:spPr>
          <a:xfrm>
            <a:off x="2386592" y="254758"/>
            <a:ext cx="92794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IE" sz="4400" b="1" dirty="0">
                <a:solidFill>
                  <a:srgbClr val="000000"/>
                </a:solidFill>
              </a:rPr>
              <a:t>What’s happening here?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0D690-D513-9553-424B-FACF13D0E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869" y="1124749"/>
            <a:ext cx="6831903" cy="460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14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8D539-8C92-B1C4-AB66-8B9909815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2A1C9C5-E9D4-3F74-F40B-A5CF0CA8D2E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C66A1-C751-BD84-7002-2DA342E43C9F}"/>
              </a:ext>
            </a:extLst>
          </p:cNvPr>
          <p:cNvSpPr txBox="1"/>
          <p:nvPr/>
        </p:nvSpPr>
        <p:spPr>
          <a:xfrm>
            <a:off x="2386592" y="254758"/>
            <a:ext cx="92794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IE" sz="4400" b="1" dirty="0">
                <a:solidFill>
                  <a:srgbClr val="000000"/>
                </a:solidFill>
              </a:rPr>
              <a:t>Voting around the world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BB75C4-B0F5-60CD-7BAD-3D718DB3D4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6592" y="965080"/>
            <a:ext cx="3871333" cy="265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599900-2E52-8668-0BE4-6A3CF57A2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197" y="3605065"/>
            <a:ext cx="1562684" cy="2208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29559-83C1-04B7-8BF6-A47FB7667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346" y="3693479"/>
            <a:ext cx="2068579" cy="2132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DCF00-B195-F98C-42AF-DDCD7ED5E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737" y="1024200"/>
            <a:ext cx="4768045" cy="4801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1A7288-53E2-BFF0-5E77-5488BE69B8E3}"/>
              </a:ext>
            </a:extLst>
          </p:cNvPr>
          <p:cNvSpPr txBox="1"/>
          <p:nvPr/>
        </p:nvSpPr>
        <p:spPr>
          <a:xfrm>
            <a:off x="8877005" y="3225108"/>
            <a:ext cx="16143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/>
              <a:t>Ireland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6A8E8A-6A80-CD77-830D-1A0B088FED85}"/>
              </a:ext>
            </a:extLst>
          </p:cNvPr>
          <p:cNvSpPr txBox="1"/>
          <p:nvPr/>
        </p:nvSpPr>
        <p:spPr>
          <a:xfrm>
            <a:off x="1308473" y="3135457"/>
            <a:ext cx="16143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/>
              <a:t>South Africa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0EBBA2-CD08-2E65-FF82-8F4B8003E9DE}"/>
              </a:ext>
            </a:extLst>
          </p:cNvPr>
          <p:cNvSpPr txBox="1"/>
          <p:nvPr/>
        </p:nvSpPr>
        <p:spPr>
          <a:xfrm>
            <a:off x="1308474" y="5492868"/>
            <a:ext cx="16143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/>
              <a:t>Kuwait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F026DE-18AA-C2AE-6B40-A9EF01FB2A55}"/>
              </a:ext>
            </a:extLst>
          </p:cNvPr>
          <p:cNvSpPr txBox="1"/>
          <p:nvPr/>
        </p:nvSpPr>
        <p:spPr>
          <a:xfrm>
            <a:off x="5595937" y="5478519"/>
            <a:ext cx="13239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/>
              <a:t>UAE</a:t>
            </a:r>
          </a:p>
        </p:txBody>
      </p:sp>
    </p:spTree>
    <p:extLst>
      <p:ext uri="{BB962C8B-B14F-4D97-AF65-F5344CB8AC3E}">
        <p14:creationId xmlns:p14="http://schemas.microsoft.com/office/powerpoint/2010/main" val="1419519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A3762-0784-F09F-3871-3C4D33571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001DDC4-55A1-E52F-00C8-953D2D8560E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78ACA-4E31-F6A5-DF00-5CB82EB73071}"/>
              </a:ext>
            </a:extLst>
          </p:cNvPr>
          <p:cNvSpPr txBox="1"/>
          <p:nvPr/>
        </p:nvSpPr>
        <p:spPr>
          <a:xfrm>
            <a:off x="1405517" y="1942245"/>
            <a:ext cx="339508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IE" sz="4400" b="1" dirty="0">
                <a:solidFill>
                  <a:srgbClr val="000000"/>
                </a:solidFill>
              </a:rPr>
              <a:t>Why do we have election posters?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07917-7153-DF59-E453-EA0E8B4CF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0" y="330676"/>
            <a:ext cx="6841600" cy="534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00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E42B0-3182-FF24-8406-C5024A23F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F46A51C-6EAC-9D3F-42B2-AE17D09A4E4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2362B5-3F5E-421B-7FCF-21694F3ABC27}"/>
              </a:ext>
            </a:extLst>
          </p:cNvPr>
          <p:cNvSpPr txBox="1"/>
          <p:nvPr/>
        </p:nvSpPr>
        <p:spPr>
          <a:xfrm>
            <a:off x="1824617" y="240341"/>
            <a:ext cx="461428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E" sz="4400" b="1" i="0" u="none" strike="noStrike" baseline="0" dirty="0">
                <a:solidFill>
                  <a:srgbClr val="000000"/>
                </a:solidFill>
              </a:rPr>
              <a:t>Why do you think people put up these kinds of posters at election time?</a:t>
            </a:r>
          </a:p>
          <a:p>
            <a:pPr algn="l"/>
            <a:endParaRPr lang="en-IE" sz="4400" b="1" dirty="0">
              <a:solidFill>
                <a:srgbClr val="C00000"/>
              </a:solidFill>
            </a:endParaRPr>
          </a:p>
          <a:p>
            <a:r>
              <a:rPr lang="en-IE" sz="2800" b="1" i="0" u="none" strike="noStrike" baseline="0" dirty="0">
                <a:solidFill>
                  <a:srgbClr val="000000"/>
                </a:solidFill>
              </a:rPr>
              <a:t>Have you seen any other funny ones?</a:t>
            </a:r>
            <a:endParaRPr lang="en-IE" sz="2800" b="1" dirty="0">
              <a:solidFill>
                <a:srgbClr val="000000"/>
              </a:solidFill>
            </a:endParaRPr>
          </a:p>
          <a:p>
            <a:pPr algn="l"/>
            <a:endParaRPr lang="en-IE" sz="4400" b="1" i="0" u="none" strike="noStrike" baseline="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02FA5A-A8EF-15B4-6F70-0C8C5D6FACA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3E2"/>
              </a:clrFrom>
              <a:clrTo>
                <a:srgbClr val="FEF3E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8698" y="240341"/>
            <a:ext cx="5334891" cy="552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89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96DCC-81A1-D9D9-A992-B8A10219E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3DF1A31-E134-03DB-EFF1-7A5DEC667A4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FF972E-8CD2-B760-AE40-1D5C060AD63F}"/>
              </a:ext>
            </a:extLst>
          </p:cNvPr>
          <p:cNvSpPr txBox="1"/>
          <p:nvPr/>
        </p:nvSpPr>
        <p:spPr>
          <a:xfrm>
            <a:off x="1824618" y="305528"/>
            <a:ext cx="435710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4000" dirty="0">
                <a:solidFill>
                  <a:srgbClr val="000000"/>
                </a:solidFill>
              </a:rPr>
              <a:t>Take a close look at the </a:t>
            </a:r>
            <a:r>
              <a:rPr lang="en-IE" sz="4000" b="1" dirty="0">
                <a:solidFill>
                  <a:srgbClr val="000000"/>
                </a:solidFill>
              </a:rPr>
              <a:t>‘Which Party?’ </a:t>
            </a:r>
            <a:r>
              <a:rPr lang="en-IE" sz="4000" dirty="0">
                <a:solidFill>
                  <a:srgbClr val="000000"/>
                </a:solidFill>
              </a:rPr>
              <a:t>activity in your </a:t>
            </a:r>
            <a:r>
              <a:rPr lang="en-IE" sz="4000" b="1" dirty="0">
                <a:solidFill>
                  <a:srgbClr val="000000"/>
                </a:solidFill>
              </a:rPr>
              <a:t>Action Record Portfolio </a:t>
            </a:r>
            <a:r>
              <a:rPr lang="en-IE" sz="4000" dirty="0">
                <a:solidFill>
                  <a:srgbClr val="000000"/>
                </a:solidFill>
              </a:rPr>
              <a:t>and decide which party you would vote for.</a:t>
            </a:r>
            <a:endParaRPr lang="en-IE" sz="4000" b="1" dirty="0">
              <a:solidFill>
                <a:srgbClr val="000000"/>
              </a:solidFill>
            </a:endParaRPr>
          </a:p>
          <a:p>
            <a:pPr algn="l"/>
            <a:endParaRPr lang="en-IE" sz="4400" b="1" i="0" u="none" strike="noStrike" baseline="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7D0E3A-CAC2-69C1-ECDC-86B46EA6AB3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5575" y="240341"/>
            <a:ext cx="5491517" cy="514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3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01268-83DA-FAF2-D282-A2DEBE8DA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0F280E-91E3-0230-D19B-6F242BB0552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398D26-0096-9D52-40B7-BF45C4586694}"/>
              </a:ext>
            </a:extLst>
          </p:cNvPr>
          <p:cNvSpPr txBox="1"/>
          <p:nvPr/>
        </p:nvSpPr>
        <p:spPr>
          <a:xfrm>
            <a:off x="1822395" y="133268"/>
            <a:ext cx="74168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IE" sz="4400" b="1" i="1" dirty="0">
                <a:solidFill>
                  <a:srgbClr val="000000"/>
                </a:solidFill>
              </a:rPr>
              <a:t>Dáil Éireann </a:t>
            </a:r>
            <a:r>
              <a:rPr lang="en-IE" sz="4400" b="1" dirty="0">
                <a:solidFill>
                  <a:srgbClr val="000000"/>
                </a:solidFill>
              </a:rPr>
              <a:t>&amp; </a:t>
            </a:r>
            <a:r>
              <a:rPr lang="en-IE" sz="4400" b="1" i="1" dirty="0">
                <a:solidFill>
                  <a:srgbClr val="000000"/>
                </a:solidFill>
              </a:rPr>
              <a:t>Seanad Éireann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9A681F-D563-560D-3DB9-642D9D5D5E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395" y="1627943"/>
            <a:ext cx="5308560" cy="35390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97EDDC-F4B5-ECC7-E65E-E1BA2EFF7239}"/>
              </a:ext>
            </a:extLst>
          </p:cNvPr>
          <p:cNvSpPr txBox="1"/>
          <p:nvPr/>
        </p:nvSpPr>
        <p:spPr>
          <a:xfrm>
            <a:off x="1410435" y="5215108"/>
            <a:ext cx="5046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>
                <a:latin typeface="+mn-lt"/>
              </a:rPr>
              <a:t>The </a:t>
            </a:r>
            <a:r>
              <a:rPr lang="en-IE" sz="2400" b="1" dirty="0" err="1">
                <a:latin typeface="+mn-lt"/>
              </a:rPr>
              <a:t>Dáil</a:t>
            </a:r>
            <a:r>
              <a:rPr lang="en-IE" sz="2400" b="1" dirty="0">
                <a:latin typeface="+mn-lt"/>
              </a:rPr>
              <a:t> Chamber, Leinster House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79C9097-CF9B-69AF-B32E-7179B32ED5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4843337"/>
              </p:ext>
            </p:extLst>
          </p:nvPr>
        </p:nvGraphicFramePr>
        <p:xfrm>
          <a:off x="7649634" y="940808"/>
          <a:ext cx="4380442" cy="5288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1558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54C70-BE04-5C9F-1C3E-D80B7F20F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BCDE751-9673-788F-EA8F-C3838F00EB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EA4D5C-8744-8E86-77A3-639F2DDB4C8D}"/>
              </a:ext>
            </a:extLst>
          </p:cNvPr>
          <p:cNvSpPr txBox="1"/>
          <p:nvPr/>
        </p:nvSpPr>
        <p:spPr>
          <a:xfrm>
            <a:off x="1822395" y="133268"/>
            <a:ext cx="74168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IE" sz="4400" b="1" dirty="0">
                <a:solidFill>
                  <a:srgbClr val="000000"/>
                </a:solidFill>
              </a:rPr>
              <a:t>Citizens in a democracy have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68363-0593-7BB2-3D26-796240F12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3" t="3190" b="4836"/>
          <a:stretch/>
        </p:blipFill>
        <p:spPr>
          <a:xfrm>
            <a:off x="2070554" y="920007"/>
            <a:ext cx="3783793" cy="2716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EA5713-5EB8-CBB8-B556-71AE92017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3" t="5288" r="4330" b="2393"/>
          <a:stretch/>
        </p:blipFill>
        <p:spPr>
          <a:xfrm>
            <a:off x="7553325" y="920007"/>
            <a:ext cx="4252638" cy="272137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161D03-2153-FA69-D647-3D5993DC08B1}"/>
              </a:ext>
            </a:extLst>
          </p:cNvPr>
          <p:cNvSpPr txBox="1">
            <a:spLocks/>
          </p:cNvSpPr>
          <p:nvPr/>
        </p:nvSpPr>
        <p:spPr bwMode="auto">
          <a:xfrm>
            <a:off x="1748270" y="3625785"/>
            <a:ext cx="3877302" cy="167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IE" altLang="en-US" sz="4000" b="1" dirty="0">
                <a:solidFill>
                  <a:schemeClr val="bg1"/>
                </a:solidFill>
              </a:rPr>
              <a:t>Rights … </a:t>
            </a:r>
          </a:p>
          <a:p>
            <a:pPr marL="571500" indent="-342900">
              <a:spcAft>
                <a:spcPct val="0"/>
              </a:spcAft>
            </a:pPr>
            <a:r>
              <a:rPr lang="en-IE" altLang="en-US" sz="2000" b="1" dirty="0">
                <a:solidFill>
                  <a:schemeClr val="bg1"/>
                </a:solidFill>
              </a:rPr>
              <a:t>To vote </a:t>
            </a:r>
          </a:p>
          <a:p>
            <a:pPr marL="571500" indent="-342900">
              <a:spcAft>
                <a:spcPct val="0"/>
              </a:spcAft>
            </a:pPr>
            <a:r>
              <a:rPr lang="en-IE" altLang="en-US" sz="2000" b="1" dirty="0">
                <a:solidFill>
                  <a:schemeClr val="bg1"/>
                </a:solidFill>
              </a:rPr>
              <a:t>To lobby </a:t>
            </a:r>
          </a:p>
          <a:p>
            <a:pPr marL="571500" indent="-342900">
              <a:spcAft>
                <a:spcPct val="0"/>
              </a:spcAft>
            </a:pPr>
            <a:r>
              <a:rPr lang="en-IE" altLang="en-US" sz="2000" b="1" dirty="0">
                <a:solidFill>
                  <a:schemeClr val="bg1"/>
                </a:solidFill>
              </a:rPr>
              <a:t>To protest peacefully </a:t>
            </a:r>
          </a:p>
          <a:p>
            <a:pPr marL="571500" indent="-342900">
              <a:spcAft>
                <a:spcPct val="0"/>
              </a:spcAft>
            </a:pPr>
            <a:r>
              <a:rPr lang="en-IE" altLang="en-US" sz="2000" b="1" dirty="0">
                <a:solidFill>
                  <a:schemeClr val="bg1"/>
                </a:solidFill>
              </a:rPr>
              <a:t>To free speech</a:t>
            </a:r>
          </a:p>
          <a:p>
            <a:pPr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IE" altLang="en-US" dirty="0"/>
          </a:p>
          <a:p>
            <a:pPr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IE" alt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E5257D2-38E2-A179-A35E-1F8928A30C93}"/>
              </a:ext>
            </a:extLst>
          </p:cNvPr>
          <p:cNvSpPr txBox="1">
            <a:spLocks/>
          </p:cNvSpPr>
          <p:nvPr/>
        </p:nvSpPr>
        <p:spPr>
          <a:xfrm>
            <a:off x="7553325" y="3623352"/>
            <a:ext cx="4618037" cy="16799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IE" sz="4000" b="1" dirty="0">
                <a:solidFill>
                  <a:srgbClr val="C00000"/>
                </a:solidFill>
              </a:rPr>
              <a:t>Responsibilities …</a:t>
            </a:r>
          </a:p>
          <a:p>
            <a:pPr>
              <a:defRPr/>
            </a:pPr>
            <a:r>
              <a:rPr lang="en-IE" sz="2000" b="1" dirty="0">
                <a:solidFill>
                  <a:srgbClr val="C00000"/>
                </a:solidFill>
              </a:rPr>
              <a:t>To obey the law </a:t>
            </a:r>
          </a:p>
          <a:p>
            <a:pPr>
              <a:defRPr/>
            </a:pPr>
            <a:r>
              <a:rPr lang="en-IE" sz="2000" b="1" dirty="0">
                <a:solidFill>
                  <a:srgbClr val="C00000"/>
                </a:solidFill>
              </a:rPr>
              <a:t>To keep the peace </a:t>
            </a:r>
          </a:p>
          <a:p>
            <a:pPr>
              <a:defRPr/>
            </a:pPr>
            <a:r>
              <a:rPr lang="en-IE" sz="2000" b="1" dirty="0">
                <a:solidFill>
                  <a:srgbClr val="C00000"/>
                </a:solidFill>
              </a:rPr>
              <a:t>To treat people equally </a:t>
            </a:r>
          </a:p>
          <a:p>
            <a:pPr>
              <a:defRPr/>
            </a:pPr>
            <a:r>
              <a:rPr lang="en-IE" sz="2000" b="1" dirty="0">
                <a:solidFill>
                  <a:srgbClr val="C00000"/>
                </a:solidFill>
              </a:rPr>
              <a:t>To respect the rights of others </a:t>
            </a:r>
          </a:p>
        </p:txBody>
      </p:sp>
    </p:spTree>
    <p:extLst>
      <p:ext uri="{BB962C8B-B14F-4D97-AF65-F5344CB8AC3E}">
        <p14:creationId xmlns:p14="http://schemas.microsoft.com/office/powerpoint/2010/main" val="1506121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3070-5C02-1C10-810F-0ABEBDDEE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591" y="3429793"/>
            <a:ext cx="5949244" cy="1655763"/>
          </a:xfrm>
        </p:spPr>
        <p:txBody>
          <a:bodyPr>
            <a:normAutofit fontScale="90000"/>
          </a:bodyPr>
          <a:lstStyle/>
          <a:p>
            <a:r>
              <a:rPr lang="en-IE" sz="5400" b="1" dirty="0"/>
              <a:t>Power </a:t>
            </a:r>
            <a:br>
              <a:rPr lang="en-IE" sz="5400" b="1" dirty="0"/>
            </a:br>
            <a:r>
              <a:rPr lang="en-IE" sz="5400" b="1" dirty="0"/>
              <a:t>&amp; Decision-making</a:t>
            </a:r>
            <a:br>
              <a:rPr lang="en-IE" sz="5400" b="1" dirty="0"/>
            </a:br>
            <a:endParaRPr lang="en-US" dirty="0"/>
          </a:p>
        </p:txBody>
      </p:sp>
      <p:pic>
        <p:nvPicPr>
          <p:cNvPr id="4" name="Picture 3" descr="A hand holding a starfish&#10;&#10;Description automatically generated">
            <a:extLst>
              <a:ext uri="{FF2B5EF4-FFF2-40B4-BE49-F238E27FC236}">
                <a16:creationId xmlns:a16="http://schemas.microsoft.com/office/drawing/2014/main" id="{BD932962-DBC0-60EA-F574-E2EC6DE886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769" y="4508938"/>
            <a:ext cx="2104502" cy="234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97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2CB34-460B-7423-2DE0-FCC492419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9C991FF-18A2-F24E-1BDE-6D6B24BEE8E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DE3BCC-D077-4DCC-C258-FEB604926263}"/>
              </a:ext>
            </a:extLst>
          </p:cNvPr>
          <p:cNvSpPr txBox="1"/>
          <p:nvPr/>
        </p:nvSpPr>
        <p:spPr>
          <a:xfrm>
            <a:off x="1822395" y="133268"/>
            <a:ext cx="74168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IE" sz="4400" b="1" dirty="0">
                <a:solidFill>
                  <a:srgbClr val="000000"/>
                </a:solidFill>
              </a:rPr>
              <a:t>Election controversy in DRC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312C8-A62A-C6F4-D52C-0F1B5106EE26}"/>
              </a:ext>
            </a:extLst>
          </p:cNvPr>
          <p:cNvSpPr txBox="1"/>
          <p:nvPr/>
        </p:nvSpPr>
        <p:spPr>
          <a:xfrm>
            <a:off x="1822395" y="902709"/>
            <a:ext cx="103696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0" i="0" u="none" strike="noStrike" baseline="0" dirty="0"/>
              <a:t>Five opposition presidential candidates in the Democratic Republic of Congo have jointly called for a re-run of the country’s general election after a day of administrative chaos, delays and closed polling stations.</a:t>
            </a:r>
            <a:endParaRPr lang="en-IE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DB83D-2C9A-804E-48E1-504F9AACA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584" y="2346865"/>
            <a:ext cx="6194049" cy="3446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547860-9AF0-1A0F-0B72-990FB7102872}"/>
              </a:ext>
            </a:extLst>
          </p:cNvPr>
          <p:cNvSpPr txBox="1"/>
          <p:nvPr/>
        </p:nvSpPr>
        <p:spPr>
          <a:xfrm>
            <a:off x="803636" y="2770809"/>
            <a:ext cx="48136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rgbClr val="C00000"/>
                </a:solidFill>
              </a:rPr>
              <a:t>How might these kinds of controversy be resolved?</a:t>
            </a:r>
            <a:endParaRPr lang="en-IE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17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0967C-07E2-F308-A0EE-4EC8F9E0B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1BB28B2-69B9-8BA8-22BA-73EFD22797A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7FA11-E7F4-DB57-CA7A-79D528BB79EB}"/>
              </a:ext>
            </a:extLst>
          </p:cNvPr>
          <p:cNvSpPr txBox="1"/>
          <p:nvPr/>
        </p:nvSpPr>
        <p:spPr>
          <a:xfrm>
            <a:off x="1822395" y="133268"/>
            <a:ext cx="74168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IE" sz="4400" b="1" dirty="0">
                <a:solidFill>
                  <a:srgbClr val="000000"/>
                </a:solidFill>
              </a:rPr>
              <a:t>Important election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8CBEA8-59FC-7FB5-3C37-45F0A2B7B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90" t="2020" r="40694"/>
          <a:stretch/>
        </p:blipFill>
        <p:spPr>
          <a:xfrm>
            <a:off x="1822395" y="1014325"/>
            <a:ext cx="5519734" cy="3919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743127-5943-5F92-652F-6D22BDB8C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52" t="2612" r="1009" b="9129"/>
          <a:stretch/>
        </p:blipFill>
        <p:spPr>
          <a:xfrm>
            <a:off x="7831735" y="1106400"/>
            <a:ext cx="4157690" cy="382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19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60999-CA64-5C4D-3D0A-78AF7D0A3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663281-0F88-C326-1787-B737DDF79F1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539BB-6AA6-95BD-BE8B-260BEDA8CC22}"/>
              </a:ext>
            </a:extLst>
          </p:cNvPr>
          <p:cNvSpPr txBox="1"/>
          <p:nvPr/>
        </p:nvSpPr>
        <p:spPr>
          <a:xfrm>
            <a:off x="1822395" y="133268"/>
            <a:ext cx="85472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US" sz="4400" b="1" dirty="0">
                <a:solidFill>
                  <a:srgbClr val="000000"/>
                </a:solidFill>
              </a:rPr>
              <a:t>Students having their voices heard!</a:t>
            </a:r>
            <a:endParaRPr lang="en-IE" sz="4400"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C7B2B-5A4D-5409-2BF2-EB9DF6C0D3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450" y="2110308"/>
            <a:ext cx="6314536" cy="3247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FBC8E1-4B02-17AF-8D00-22979BB78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862" y="2168367"/>
            <a:ext cx="5161404" cy="31254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88F037-A230-A438-D9E0-B680E2CBF26D}"/>
              </a:ext>
            </a:extLst>
          </p:cNvPr>
          <p:cNvSpPr txBox="1"/>
          <p:nvPr/>
        </p:nvSpPr>
        <p:spPr>
          <a:xfrm>
            <a:off x="1784962" y="1622664"/>
            <a:ext cx="3849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>
                <a:solidFill>
                  <a:srgbClr val="C00000"/>
                </a:solidFill>
              </a:rPr>
              <a:t>Student Council Meeting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B480DD-56AF-9F6D-DC72-96137C32E564}"/>
              </a:ext>
            </a:extLst>
          </p:cNvPr>
          <p:cNvSpPr txBox="1"/>
          <p:nvPr/>
        </p:nvSpPr>
        <p:spPr>
          <a:xfrm>
            <a:off x="6763715" y="1622664"/>
            <a:ext cx="5463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>
                <a:solidFill>
                  <a:srgbClr val="C00000"/>
                </a:solidFill>
              </a:rPr>
              <a:t>Associate Board Members Election</a:t>
            </a:r>
          </a:p>
        </p:txBody>
      </p:sp>
    </p:spTree>
    <p:extLst>
      <p:ext uri="{BB962C8B-B14F-4D97-AF65-F5344CB8AC3E}">
        <p14:creationId xmlns:p14="http://schemas.microsoft.com/office/powerpoint/2010/main" val="2499570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24CB4-C520-E2A9-A58A-B0D433E93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9D63A96-DB4B-CA02-A430-C84767FC33E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97C0B8-CA85-4AE2-00FA-6621E4F7BE2D}"/>
              </a:ext>
            </a:extLst>
          </p:cNvPr>
          <p:cNvSpPr txBox="1"/>
          <p:nvPr/>
        </p:nvSpPr>
        <p:spPr>
          <a:xfrm>
            <a:off x="1822395" y="133268"/>
            <a:ext cx="85472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US" sz="4400" b="1" dirty="0">
                <a:solidFill>
                  <a:srgbClr val="000000"/>
                </a:solidFill>
              </a:rPr>
              <a:t>The Lundy Model of Participation</a:t>
            </a:r>
            <a:endParaRPr lang="en-IE" sz="4400" b="1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5E07A3-600B-6C26-2A8D-E3616489F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170" y="880016"/>
            <a:ext cx="3939386" cy="3975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2BC602-F1D0-5ACC-FAA5-82C45D7D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5" y="866848"/>
            <a:ext cx="5324475" cy="507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98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D5AA6-71E5-492B-A6C4-071449F07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DEF0F19-5BF5-7C9A-6189-F7CCF60E174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4A411-76D2-468A-25D1-F9BC0ECC444A}"/>
              </a:ext>
            </a:extLst>
          </p:cNvPr>
          <p:cNvSpPr txBox="1"/>
          <p:nvPr/>
        </p:nvSpPr>
        <p:spPr>
          <a:xfrm>
            <a:off x="1822394" y="133268"/>
            <a:ext cx="1036960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4400" b="1" dirty="0">
                <a:solidFill>
                  <a:srgbClr val="000000"/>
                </a:solidFill>
              </a:rPr>
              <a:t>What role does the media play in our democracy?</a:t>
            </a:r>
          </a:p>
          <a:p>
            <a:pPr marL="0" indent="0">
              <a:buNone/>
              <a:defRPr/>
            </a:pPr>
            <a:endParaRPr lang="en-IE" sz="4400"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C3140-10D2-54C8-320A-85DEA00E9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395" y="1500976"/>
            <a:ext cx="6959656" cy="42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83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51297-C993-A6D4-8B81-5436C50D8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3DE811D-53F3-01FE-DEA4-D55A6E1F631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FA6009-1CDB-FB5D-5988-11E4CB1A30A5}"/>
              </a:ext>
            </a:extLst>
          </p:cNvPr>
          <p:cNvSpPr txBox="1"/>
          <p:nvPr/>
        </p:nvSpPr>
        <p:spPr>
          <a:xfrm>
            <a:off x="1822394" y="133268"/>
            <a:ext cx="103696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4400" b="1" dirty="0">
                <a:solidFill>
                  <a:srgbClr val="000000"/>
                </a:solidFill>
              </a:rPr>
              <a:t>Northern Ireland</a:t>
            </a:r>
          </a:p>
          <a:p>
            <a:pPr marL="0" indent="0">
              <a:buNone/>
              <a:defRPr/>
            </a:pPr>
            <a:endParaRPr lang="en-IE" sz="4400" b="1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40AFD5-63C4-99C5-9188-948651983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0"/>
          <a:stretch/>
        </p:blipFill>
        <p:spPr>
          <a:xfrm>
            <a:off x="1866122" y="917884"/>
            <a:ext cx="8820928" cy="486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41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5ED7-1934-B44A-EBC9-29E624D53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18F4B59-B0EA-EF73-9D1A-D1F5F58510E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AEAA6F-162C-12F0-0A47-C3B031A75D12}"/>
              </a:ext>
            </a:extLst>
          </p:cNvPr>
          <p:cNvSpPr txBox="1"/>
          <p:nvPr/>
        </p:nvSpPr>
        <p:spPr>
          <a:xfrm>
            <a:off x="1822394" y="133268"/>
            <a:ext cx="1036960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IE" sz="4400" b="1" dirty="0">
                <a:solidFill>
                  <a:srgbClr val="000000"/>
                </a:solidFill>
              </a:rPr>
              <a:t>Do you recognise these European buildings?</a:t>
            </a:r>
          </a:p>
          <a:p>
            <a:pPr marL="0" indent="0">
              <a:buNone/>
              <a:defRPr/>
            </a:pPr>
            <a:endParaRPr lang="en-IE" sz="4400"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8B825F-041F-5018-5B46-05833C2DE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7" t="2540" r="660" b="1645"/>
          <a:stretch/>
        </p:blipFill>
        <p:spPr>
          <a:xfrm>
            <a:off x="1264298" y="1821888"/>
            <a:ext cx="10805112" cy="4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21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8E326-D4F4-3A08-D7EA-5A8C85EFB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05866B8-510B-B17A-C9A2-999D589B86D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F2A29E-4335-5225-E103-9A6C0D9B143C}"/>
              </a:ext>
            </a:extLst>
          </p:cNvPr>
          <p:cNvSpPr txBox="1"/>
          <p:nvPr/>
        </p:nvSpPr>
        <p:spPr>
          <a:xfrm>
            <a:off x="1822394" y="133268"/>
            <a:ext cx="103696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IE" sz="4400" b="1" dirty="0">
                <a:solidFill>
                  <a:srgbClr val="000000"/>
                </a:solidFill>
              </a:rPr>
              <a:t>The United Nations</a:t>
            </a:r>
          </a:p>
          <a:p>
            <a:pPr marL="0" indent="0">
              <a:buNone/>
              <a:defRPr/>
            </a:pPr>
            <a:endParaRPr lang="en-IE" sz="4400" b="1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729A0-C5BC-CC43-0175-3CA446736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9"/>
          <a:stretch/>
        </p:blipFill>
        <p:spPr>
          <a:xfrm>
            <a:off x="1918543" y="867747"/>
            <a:ext cx="8354914" cy="491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1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C305E-170C-927C-8E7A-541F9B6A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B387662-59B6-FBE9-240D-CE417F371C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F81EFD-E426-13CA-DC6F-CAC40494FE90}"/>
              </a:ext>
            </a:extLst>
          </p:cNvPr>
          <p:cNvSpPr txBox="1"/>
          <p:nvPr/>
        </p:nvSpPr>
        <p:spPr>
          <a:xfrm>
            <a:off x="1822394" y="133268"/>
            <a:ext cx="98171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IE" sz="4400" dirty="0">
                <a:solidFill>
                  <a:srgbClr val="000000"/>
                </a:solidFill>
                <a:latin typeface="+mn-lt"/>
              </a:rPr>
              <a:t>How could we as a CSPE class celebrate </a:t>
            </a:r>
            <a:r>
              <a:rPr lang="en-IE" sz="4400" b="1" dirty="0">
                <a:solidFill>
                  <a:srgbClr val="000000"/>
                </a:solidFill>
                <a:latin typeface="+mn-lt"/>
              </a:rPr>
              <a:t>International Day of Peace </a:t>
            </a:r>
            <a:r>
              <a:rPr lang="en-IE" sz="4400" dirty="0">
                <a:solidFill>
                  <a:srgbClr val="000000"/>
                </a:solidFill>
                <a:latin typeface="+mn-lt"/>
              </a:rPr>
              <a:t>in our school?</a:t>
            </a:r>
            <a:endParaRPr lang="en-IE" sz="4400" b="1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8309C1-96D8-5310-95C7-97053FA86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0"/>
          <a:stretch/>
        </p:blipFill>
        <p:spPr>
          <a:xfrm>
            <a:off x="1822395" y="1572643"/>
            <a:ext cx="8547212" cy="42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80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AECC2-B68C-4FB3-8F50-CA647AF49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63D161A-8B41-7D52-A69F-6176E9FED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9919" y="4090307"/>
            <a:ext cx="5949244" cy="1655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IE" sz="2600" dirty="0">
                <a:solidFill>
                  <a:srgbClr val="000000"/>
                </a:solidFill>
              </a:rPr>
              <a:t>Abraham Lincoln</a:t>
            </a:r>
          </a:p>
          <a:p>
            <a:pPr algn="ctr"/>
            <a:r>
              <a:rPr lang="en-IE" sz="2800" b="1" dirty="0">
                <a:solidFill>
                  <a:srgbClr val="000000"/>
                </a:solidFill>
              </a:rPr>
              <a:t>‘Government of the people, </a:t>
            </a:r>
          </a:p>
          <a:p>
            <a:pPr algn="ctr"/>
            <a:r>
              <a:rPr lang="en-IE" sz="2800" b="1" dirty="0">
                <a:solidFill>
                  <a:srgbClr val="000000"/>
                </a:solidFill>
              </a:rPr>
              <a:t>by the people, </a:t>
            </a:r>
          </a:p>
          <a:p>
            <a:pPr algn="ctr"/>
            <a:r>
              <a:rPr lang="en-IE" sz="2800" b="1" dirty="0">
                <a:solidFill>
                  <a:srgbClr val="000000"/>
                </a:solidFill>
              </a:rPr>
              <a:t>for the people’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8E965C-8B4F-CBE6-F99C-42A98D2EA23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6168" y="501593"/>
            <a:ext cx="3396747" cy="334226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14539036-DE77-123C-35D4-1672F0E14093}"/>
              </a:ext>
            </a:extLst>
          </p:cNvPr>
          <p:cNvSpPr txBox="1">
            <a:spLocks/>
          </p:cNvSpPr>
          <p:nvPr/>
        </p:nvSpPr>
        <p:spPr>
          <a:xfrm>
            <a:off x="6242756" y="4090307"/>
            <a:ext cx="5949244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Bunreacht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hÉireann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‘We the people of Éire’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5D45D8-7FE9-CE3D-0399-25CFD4A3CD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4287" y="501593"/>
            <a:ext cx="3856164" cy="3342552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B10532C-A223-6B47-2525-4E1492EEA67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1737399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96C5E-2C55-2567-B455-E74B0369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64E90BE-855E-9B16-E77D-94C893E0EBA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07E9C60-20CA-9E20-1395-828F71F5DE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ED899-0210-DF97-F4FB-1BAF6D2AD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263" y="123421"/>
            <a:ext cx="8145625" cy="566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44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54AFD-E9F1-25C0-C150-71AD97DAB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51C9D2-098B-82D9-8F68-D020DE0102C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73AEBD-59D8-0ADE-665A-A3B13A84E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" t="2776" r="790" b="883"/>
          <a:stretch/>
        </p:blipFill>
        <p:spPr>
          <a:xfrm>
            <a:off x="2458664" y="108408"/>
            <a:ext cx="7137872" cy="566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10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2A4EB-0055-7138-5579-3158F8914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9D7FA1-2D6F-F90C-ADD1-63097CFF0FC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EC3DE-97B7-D22C-F28C-69D63D85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23" y="111880"/>
            <a:ext cx="8111765" cy="563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25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D0433-B491-D57B-C62F-AB296837D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0059607-EE51-6D6C-9D49-92A715E52FF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52CD6B-9607-1884-6EA3-E91A5F5EE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805" y="986564"/>
            <a:ext cx="10216795" cy="4260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6BB4A6-0989-A184-7697-2522F227DA10}"/>
              </a:ext>
            </a:extLst>
          </p:cNvPr>
          <p:cNvSpPr txBox="1"/>
          <p:nvPr/>
        </p:nvSpPr>
        <p:spPr>
          <a:xfrm>
            <a:off x="1822806" y="125409"/>
            <a:ext cx="90400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+mn-lt"/>
              </a:rPr>
              <a:t>Different types of government</a:t>
            </a:r>
            <a:endParaRPr lang="en-IE" sz="44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09F4A-2191-5968-A357-56904FEC41C8}"/>
              </a:ext>
            </a:extLst>
          </p:cNvPr>
          <p:cNvSpPr txBox="1"/>
          <p:nvPr/>
        </p:nvSpPr>
        <p:spPr>
          <a:xfrm>
            <a:off x="2810582" y="5263060"/>
            <a:ext cx="8358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000000"/>
                </a:solidFill>
              </a:rPr>
              <a:t>Now write your own definition for </a:t>
            </a:r>
            <a:r>
              <a:rPr lang="en-IE" sz="3200" b="1" dirty="0">
                <a:solidFill>
                  <a:srgbClr val="000000"/>
                </a:solidFill>
              </a:rPr>
              <a:t>Democracy</a:t>
            </a:r>
          </a:p>
        </p:txBody>
      </p:sp>
    </p:spTree>
    <p:extLst>
      <p:ext uri="{BB962C8B-B14F-4D97-AF65-F5344CB8AC3E}">
        <p14:creationId xmlns:p14="http://schemas.microsoft.com/office/powerpoint/2010/main" val="2301509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A36E9-54DB-33F4-B6A8-DEFE50635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952896C-EE54-EA31-CE64-FFF653E1E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9919" y="4695825"/>
            <a:ext cx="10603456" cy="1050244"/>
          </a:xfrm>
        </p:spPr>
        <p:txBody>
          <a:bodyPr>
            <a:normAutofit/>
          </a:bodyPr>
          <a:lstStyle/>
          <a:p>
            <a:r>
              <a:rPr lang="en-IE" sz="2800" dirty="0">
                <a:solidFill>
                  <a:srgbClr val="002060"/>
                </a:solidFill>
              </a:rPr>
              <a:t>The Irish Constitution, </a:t>
            </a:r>
            <a:r>
              <a:rPr lang="en-IE" sz="2800" b="1" dirty="0" err="1">
                <a:solidFill>
                  <a:srgbClr val="002060"/>
                </a:solidFill>
              </a:rPr>
              <a:t>Bunreacht</a:t>
            </a:r>
            <a:r>
              <a:rPr lang="en-IE" sz="2800" b="1" dirty="0">
                <a:solidFill>
                  <a:srgbClr val="002060"/>
                </a:solidFill>
              </a:rPr>
              <a:t> </a:t>
            </a:r>
            <a:r>
              <a:rPr lang="en-IE" sz="2800" b="1" dirty="0" err="1">
                <a:solidFill>
                  <a:srgbClr val="002060"/>
                </a:solidFill>
              </a:rPr>
              <a:t>na</a:t>
            </a:r>
            <a:r>
              <a:rPr lang="en-IE" sz="2800" b="1" dirty="0">
                <a:solidFill>
                  <a:srgbClr val="002060"/>
                </a:solidFill>
              </a:rPr>
              <a:t> </a:t>
            </a:r>
            <a:r>
              <a:rPr lang="en-IE" sz="2800" b="1" dirty="0" err="1">
                <a:solidFill>
                  <a:srgbClr val="002060"/>
                </a:solidFill>
              </a:rPr>
              <a:t>hÉireann</a:t>
            </a:r>
            <a:r>
              <a:rPr lang="en-IE" sz="2800" dirty="0">
                <a:solidFill>
                  <a:srgbClr val="002060"/>
                </a:solidFill>
              </a:rPr>
              <a:t>, sets out the type of government that we have here.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EA746D-7FC0-750E-AC32-2991D4693A4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6592" y="1111931"/>
            <a:ext cx="3856164" cy="3342552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C3D6177-02AC-7A93-BB80-72C05498E2B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F0533B-1880-8FF7-3416-8547A91B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476" y="1153734"/>
            <a:ext cx="3794848" cy="3258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E514CB-3EBF-38D8-9C50-BBA907C172C7}"/>
              </a:ext>
            </a:extLst>
          </p:cNvPr>
          <p:cNvSpPr txBox="1"/>
          <p:nvPr/>
        </p:nvSpPr>
        <p:spPr>
          <a:xfrm>
            <a:off x="2386592" y="254758"/>
            <a:ext cx="92794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+mn-lt"/>
              </a:rPr>
              <a:t>Government in Ireland</a:t>
            </a:r>
            <a:endParaRPr lang="en-IE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33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BB1E0-AEDA-BFB2-FCAC-DA33BA84D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51F495A-A274-1C54-814E-7A0BD9CED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637" y="4902555"/>
            <a:ext cx="10091737" cy="1050244"/>
          </a:xfrm>
        </p:spPr>
        <p:txBody>
          <a:bodyPr>
            <a:normAutofit/>
          </a:bodyPr>
          <a:lstStyle/>
          <a:p>
            <a:pPr algn="ctr"/>
            <a:r>
              <a:rPr kumimoji="0" lang="en-IE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10356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President of Ireland s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10356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erves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10356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7-year term and may serve no more than two terms.</a:t>
            </a:r>
            <a:endParaRPr lang="en-IE" sz="2800" dirty="0">
              <a:latin typeface="+mn-lt"/>
            </a:endParaRPr>
          </a:p>
          <a:p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D2FCBCD-D115-37B7-7C4A-08589FF364D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" y="993775"/>
            <a:ext cx="1119188" cy="604838"/>
          </a:xfrm>
        </p:spPr>
        <p:txBody>
          <a:bodyPr>
            <a:normAutofit/>
          </a:bodyPr>
          <a:lstStyle/>
          <a:p>
            <a:r>
              <a:rPr lang="en-US" sz="1400" b="1" dirty="0"/>
              <a:t>Chapter</a:t>
            </a:r>
          </a:p>
          <a:p>
            <a:r>
              <a:rPr lang="en-US" sz="1400" b="1" dirty="0"/>
              <a:t>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51D5EE-205E-DEA0-1FF7-97BDE728CA0E}"/>
              </a:ext>
            </a:extLst>
          </p:cNvPr>
          <p:cNvSpPr txBox="1"/>
          <p:nvPr/>
        </p:nvSpPr>
        <p:spPr>
          <a:xfrm>
            <a:off x="2386592" y="254758"/>
            <a:ext cx="92794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+mn-lt"/>
              </a:rPr>
              <a:t>The President of Ireland</a:t>
            </a:r>
            <a:endParaRPr lang="en-IE" sz="44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03A4F-DBE8-DADB-4639-8CFDA9150333}"/>
              </a:ext>
            </a:extLst>
          </p:cNvPr>
          <p:cNvSpPr txBox="1"/>
          <p:nvPr/>
        </p:nvSpPr>
        <p:spPr>
          <a:xfrm>
            <a:off x="2386591" y="1111528"/>
            <a:ext cx="84052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IE" altLang="en-US" sz="2800" b="1" dirty="0"/>
              <a:t>The President of Ireland is the first citizen in the State.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B19642E-2E6E-D3F3-1236-42AED7327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2" t="4340" r="362" b="11050"/>
          <a:stretch/>
        </p:blipFill>
        <p:spPr bwMode="auto">
          <a:xfrm>
            <a:off x="1751103" y="1675110"/>
            <a:ext cx="1954122" cy="249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BFD98F-9A55-19BC-CA05-9FCC3915F8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275" y="1646800"/>
            <a:ext cx="3789521" cy="2526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C67F6E-DD1E-3987-1863-EFA801F29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3" t="4610" r="15793" b="3776"/>
          <a:stretch/>
        </p:blipFill>
        <p:spPr>
          <a:xfrm>
            <a:off x="8066044" y="1646801"/>
            <a:ext cx="3669947" cy="25263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725121-2801-C43B-F969-319A285BDD96}"/>
              </a:ext>
            </a:extLst>
          </p:cNvPr>
          <p:cNvSpPr txBox="1"/>
          <p:nvPr/>
        </p:nvSpPr>
        <p:spPr>
          <a:xfrm>
            <a:off x="1159919" y="4185199"/>
            <a:ext cx="3145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latin typeface="+mn-lt"/>
              </a:rPr>
              <a:t>Michael D. Higgins, President of Ireland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F8E3CD-4032-116D-2557-03A182170177}"/>
              </a:ext>
            </a:extLst>
          </p:cNvPr>
          <p:cNvSpPr txBox="1"/>
          <p:nvPr/>
        </p:nvSpPr>
        <p:spPr>
          <a:xfrm>
            <a:off x="4097181" y="4171444"/>
            <a:ext cx="3789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err="1">
                <a:latin typeface="+mn-lt"/>
              </a:rPr>
              <a:t>Áras</a:t>
            </a:r>
            <a:r>
              <a:rPr lang="en-IE" sz="2000" b="1" dirty="0">
                <a:latin typeface="+mn-lt"/>
              </a:rPr>
              <a:t> and </a:t>
            </a:r>
            <a:r>
              <a:rPr lang="en-IE" sz="2000" b="1" dirty="0" err="1">
                <a:latin typeface="+mn-lt"/>
              </a:rPr>
              <a:t>Uachtaráin</a:t>
            </a:r>
            <a:r>
              <a:rPr lang="en-IE" sz="2000" b="1" dirty="0">
                <a:latin typeface="+mn-lt"/>
              </a:rPr>
              <a:t>, </a:t>
            </a:r>
          </a:p>
          <a:p>
            <a:pPr algn="ctr"/>
            <a:r>
              <a:rPr lang="en-IE" sz="2000" b="1" dirty="0">
                <a:latin typeface="+mn-lt"/>
              </a:rPr>
              <a:t>Phoenix Park, Dublin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62C322-3222-CB12-B7EE-7703089E9D2E}"/>
              </a:ext>
            </a:extLst>
          </p:cNvPr>
          <p:cNvSpPr txBox="1"/>
          <p:nvPr/>
        </p:nvSpPr>
        <p:spPr>
          <a:xfrm>
            <a:off x="8185105" y="4171444"/>
            <a:ext cx="343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latin typeface="+mn-lt"/>
              </a:rPr>
              <a:t>The Presidential Crockery!</a:t>
            </a:r>
          </a:p>
        </p:txBody>
      </p:sp>
    </p:spTree>
    <p:extLst>
      <p:ext uri="{BB962C8B-B14F-4D97-AF65-F5344CB8AC3E}">
        <p14:creationId xmlns:p14="http://schemas.microsoft.com/office/powerpoint/2010/main" val="1632617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D-Colours">
      <a:dk1>
        <a:srgbClr val="103564"/>
      </a:dk1>
      <a:lt1>
        <a:srgbClr val="FFFFFF"/>
      </a:lt1>
      <a:dk2>
        <a:srgbClr val="5B2482"/>
      </a:dk2>
      <a:lt2>
        <a:srgbClr val="E7E6E6"/>
      </a:lt2>
      <a:accent1>
        <a:srgbClr val="0299D7"/>
      </a:accent1>
      <a:accent2>
        <a:srgbClr val="F58C3C"/>
      </a:accent2>
      <a:accent3>
        <a:srgbClr val="68C3C9"/>
      </a:accent3>
      <a:accent4>
        <a:srgbClr val="ACCE81"/>
      </a:accent4>
      <a:accent5>
        <a:srgbClr val="8D8AC3"/>
      </a:accent5>
      <a:accent6>
        <a:srgbClr val="EC6EA6"/>
      </a:accent6>
      <a:hlink>
        <a:srgbClr val="0563C1"/>
      </a:hlink>
      <a:folHlink>
        <a:srgbClr val="954F72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sz="1200" baseline="0"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7" id="{D1825694-7590-1949-9300-78C28767D24A}" vid="{ACB7304C-F511-BC43-9D27-759DE0EFA4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9037D0297CCE40A08376BF676D8BDD" ma:contentTypeVersion="14" ma:contentTypeDescription="Create a new document." ma:contentTypeScope="" ma:versionID="a7936f66ea183c85ed6929de184927bc">
  <xsd:schema xmlns:xsd="http://www.w3.org/2001/XMLSchema" xmlns:xs="http://www.w3.org/2001/XMLSchema" xmlns:p="http://schemas.microsoft.com/office/2006/metadata/properties" xmlns:ns2="8293d494-c9c2-4a64-a039-21a66334a7e7" xmlns:ns3="43e09040-28f4-4e36-876c-47ddf48ab69b" targetNamespace="http://schemas.microsoft.com/office/2006/metadata/properties" ma:root="true" ma:fieldsID="f131f80898be6389bf8f1ce29bf84ba3" ns2:_="" ns3:_="">
    <xsd:import namespace="8293d494-c9c2-4a64-a039-21a66334a7e7"/>
    <xsd:import namespace="43e09040-28f4-4e36-876c-47ddf48ab6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93d494-c9c2-4a64-a039-21a66334a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c742b05b-9ba8-4872-bed0-60cf4bd1a3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e09040-28f4-4e36-876c-47ddf48ab69b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070d3d9-293c-4f9b-bdee-b8b12f1d516d}" ma:internalName="TaxCatchAll" ma:showField="CatchAllData" ma:web="43e09040-28f4-4e36-876c-47ddf48ab6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75BE97-0794-423B-91A6-16FE2437C0CA}"/>
</file>

<file path=customXml/itemProps2.xml><?xml version="1.0" encoding="utf-8"?>
<ds:datastoreItem xmlns:ds="http://schemas.openxmlformats.org/officeDocument/2006/customXml" ds:itemID="{3607473A-311B-4F11-B92B-F4889691DC8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484</Words>
  <Application>Microsoft Office PowerPoint</Application>
  <PresentationFormat>Widescreen</PresentationFormat>
  <Paragraphs>129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Exemplar </vt:lpstr>
      <vt:lpstr>Power  &amp; Decision-making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O'Keeffe</dc:creator>
  <cp:lastModifiedBy>Ciaran Deane</cp:lastModifiedBy>
  <cp:revision>37</cp:revision>
  <dcterms:created xsi:type="dcterms:W3CDTF">2021-10-04T12:15:27Z</dcterms:created>
  <dcterms:modified xsi:type="dcterms:W3CDTF">2024-02-28T16:30:00Z</dcterms:modified>
</cp:coreProperties>
</file>