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708" r:id="rId5"/>
    <p:sldMasterId id="2147483722" r:id="rId6"/>
    <p:sldMasterId id="2147483736" r:id="rId7"/>
  </p:sldMasterIdLst>
  <p:notesMasterIdLst>
    <p:notesMasterId r:id="rId17"/>
  </p:notesMasterIdLst>
  <p:sldIdLst>
    <p:sldId id="266" r:id="rId8"/>
    <p:sldId id="280" r:id="rId9"/>
    <p:sldId id="269" r:id="rId10"/>
    <p:sldId id="279" r:id="rId11"/>
    <p:sldId id="284" r:id="rId12"/>
    <p:sldId id="265" r:id="rId13"/>
    <p:sldId id="281" r:id="rId14"/>
    <p:sldId id="282" r:id="rId15"/>
    <p:sldId id="28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7A"/>
    <a:srgbClr val="003192"/>
    <a:srgbClr val="231F20"/>
    <a:srgbClr val="004D6D"/>
    <a:srgbClr val="00472A"/>
    <a:srgbClr val="EFE4DC"/>
    <a:srgbClr val="009890"/>
    <a:srgbClr val="155180"/>
    <a:srgbClr val="FFFEFA"/>
    <a:srgbClr val="BA3C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8919B2-1035-4FCC-A502-D13188B45070}" v="33" dt="2026-01-29T18:19:38.2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6" autoAdjust="0"/>
    <p:restoredTop sz="94704"/>
  </p:normalViewPr>
  <p:slideViewPr>
    <p:cSldViewPr snapToGrid="0">
      <p:cViewPr varScale="1">
        <p:scale>
          <a:sx n="120" d="100"/>
          <a:sy n="120" d="100"/>
        </p:scale>
        <p:origin x="4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31" d="100"/>
          <a:sy n="131" d="100"/>
        </p:scale>
        <p:origin x="2624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microsoft.com/office/2015/10/relationships/revisionInfo" Target="revisionInfo.xml"/><Relationship Id="rId10" Type="http://schemas.openxmlformats.org/officeDocument/2006/relationships/slide" Target="slides/slide3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cca Dobson" userId="09f831cb-7cac-4075-8025-d219cf5f615f" providerId="ADAL" clId="{586B6838-D59B-424F-AB60-7D859EBFEF60}"/>
    <pc:docChg chg="undo custSel addSld delSld modSld sldOrd addMainMaster delMainMaster modMainMaster">
      <pc:chgData name="Rebecca Dobson" userId="09f831cb-7cac-4075-8025-d219cf5f615f" providerId="ADAL" clId="{586B6838-D59B-424F-AB60-7D859EBFEF60}" dt="2026-01-22T15:48:04.282" v="1727"/>
      <pc:docMkLst>
        <pc:docMk/>
      </pc:docMkLst>
      <pc:sldChg chg="addSp delSp modSp mod ord modClrScheme chgLayout">
        <pc:chgData name="Rebecca Dobson" userId="09f831cb-7cac-4075-8025-d219cf5f615f" providerId="ADAL" clId="{586B6838-D59B-424F-AB60-7D859EBFEF60}" dt="2026-01-07T10:08:23.212" v="1492" actId="931"/>
        <pc:sldMkLst>
          <pc:docMk/>
          <pc:sldMk cId="625992409" sldId="265"/>
        </pc:sldMkLst>
        <pc:spChg chg="add del mod ord">
          <ac:chgData name="Rebecca Dobson" userId="09f831cb-7cac-4075-8025-d219cf5f615f" providerId="ADAL" clId="{586B6838-D59B-424F-AB60-7D859EBFEF60}" dt="2026-01-07T09:15:51.614" v="899" actId="700"/>
          <ac:spMkLst>
            <pc:docMk/>
            <pc:sldMk cId="625992409" sldId="265"/>
            <ac:spMk id="7" creationId="{CDA795FB-B96A-D6B2-D296-CE36BDB2D239}"/>
          </ac:spMkLst>
        </pc:spChg>
        <pc:spChg chg="add del mod ord">
          <ac:chgData name="Rebecca Dobson" userId="09f831cb-7cac-4075-8025-d219cf5f615f" providerId="ADAL" clId="{586B6838-D59B-424F-AB60-7D859EBFEF60}" dt="2026-01-07T10:08:23.212" v="1492" actId="931"/>
          <ac:spMkLst>
            <pc:docMk/>
            <pc:sldMk cId="625992409" sldId="265"/>
            <ac:spMk id="8" creationId="{0BD65510-C8AC-6890-223B-5890E0E5B1B1}"/>
          </ac:spMkLst>
        </pc:spChg>
      </pc:sldChg>
      <pc:sldChg chg="addSp delSp modSp mod chgLayout">
        <pc:chgData name="Rebecca Dobson" userId="09f831cb-7cac-4075-8025-d219cf5f615f" providerId="ADAL" clId="{586B6838-D59B-424F-AB60-7D859EBFEF60}" dt="2026-01-07T09:35:32.396" v="1185" actId="20577"/>
        <pc:sldMkLst>
          <pc:docMk/>
          <pc:sldMk cId="4012946687" sldId="266"/>
        </pc:sldMkLst>
        <pc:spChg chg="add mod ord">
          <ac:chgData name="Rebecca Dobson" userId="09f831cb-7cac-4075-8025-d219cf5f615f" providerId="ADAL" clId="{586B6838-D59B-424F-AB60-7D859EBFEF60}" dt="2026-01-07T09:35:32.396" v="1185" actId="20577"/>
          <ac:spMkLst>
            <pc:docMk/>
            <pc:sldMk cId="4012946687" sldId="266"/>
            <ac:spMk id="6" creationId="{C104E1F0-DF32-0852-0CCA-8C1299E90CE7}"/>
          </ac:spMkLst>
        </pc:spChg>
        <pc:spChg chg="add mod ord">
          <ac:chgData name="Rebecca Dobson" userId="09f831cb-7cac-4075-8025-d219cf5f615f" providerId="ADAL" clId="{586B6838-D59B-424F-AB60-7D859EBFEF60}" dt="2026-01-07T09:35:30.268" v="1180" actId="20577"/>
          <ac:spMkLst>
            <pc:docMk/>
            <pc:sldMk cId="4012946687" sldId="266"/>
            <ac:spMk id="7" creationId="{C4845170-38D1-E2DF-3BFC-A0061B3763E4}"/>
          </ac:spMkLst>
        </pc:spChg>
      </pc:sldChg>
      <pc:sldChg chg="addSp delSp modSp new mod modClrScheme chgLayout">
        <pc:chgData name="Rebecca Dobson" userId="09f831cb-7cac-4075-8025-d219cf5f615f" providerId="ADAL" clId="{586B6838-D59B-424F-AB60-7D859EBFEF60}" dt="2026-01-07T09:50:07.727" v="1356" actId="700"/>
        <pc:sldMkLst>
          <pc:docMk/>
          <pc:sldMk cId="2429670721" sldId="269"/>
        </pc:sldMkLst>
        <pc:spChg chg="add mod ord">
          <ac:chgData name="Rebecca Dobson" userId="09f831cb-7cac-4075-8025-d219cf5f615f" providerId="ADAL" clId="{586B6838-D59B-424F-AB60-7D859EBFEF60}" dt="2026-01-07T09:50:07.727" v="1356" actId="700"/>
          <ac:spMkLst>
            <pc:docMk/>
            <pc:sldMk cId="2429670721" sldId="269"/>
            <ac:spMk id="7" creationId="{4D59E6E3-CF42-62D5-E567-3F72176CCD31}"/>
          </ac:spMkLst>
        </pc:spChg>
        <pc:spChg chg="add mod ord">
          <ac:chgData name="Rebecca Dobson" userId="09f831cb-7cac-4075-8025-d219cf5f615f" providerId="ADAL" clId="{586B6838-D59B-424F-AB60-7D859EBFEF60}" dt="2026-01-07T09:50:07.727" v="1356" actId="700"/>
          <ac:spMkLst>
            <pc:docMk/>
            <pc:sldMk cId="2429670721" sldId="269"/>
            <ac:spMk id="8" creationId="{FC78B458-110B-6204-7930-D245AB8EFC91}"/>
          </ac:spMkLst>
        </pc:spChg>
        <pc:spChg chg="add mod ord">
          <ac:chgData name="Rebecca Dobson" userId="09f831cb-7cac-4075-8025-d219cf5f615f" providerId="ADAL" clId="{586B6838-D59B-424F-AB60-7D859EBFEF60}" dt="2026-01-07T09:50:07.727" v="1356" actId="700"/>
          <ac:spMkLst>
            <pc:docMk/>
            <pc:sldMk cId="2429670721" sldId="269"/>
            <ac:spMk id="9" creationId="{08B00A48-271A-98F0-CFE1-70F02040B446}"/>
          </ac:spMkLst>
        </pc:spChg>
      </pc:sldChg>
      <pc:sldMasterChg chg="addSp delSp modSp mod addSldLayout modSldLayout sldLayoutOrd">
        <pc:chgData name="Rebecca Dobson" userId="09f831cb-7cac-4075-8025-d219cf5f615f" providerId="ADAL" clId="{586B6838-D59B-424F-AB60-7D859EBFEF60}" dt="2026-01-22T15:48:04.282" v="1727"/>
        <pc:sldMasterMkLst>
          <pc:docMk/>
          <pc:sldMasterMk cId="3544395550" sldId="2147483648"/>
        </pc:sldMasterMkLst>
        <pc:spChg chg="mod">
          <ac:chgData name="Rebecca Dobson" userId="09f831cb-7cac-4075-8025-d219cf5f615f" providerId="ADAL" clId="{586B6838-D59B-424F-AB60-7D859EBFEF60}" dt="2026-01-06T14:15:55.328" v="89" actId="2711"/>
          <ac:spMkLst>
            <pc:docMk/>
            <pc:sldMasterMk cId="3544395550" sldId="2147483648"/>
            <ac:spMk id="3" creationId="{5FEAE8F2-5B79-117C-5E7D-D2F60D3BC2EB}"/>
          </ac:spMkLst>
        </pc:spChg>
        <pc:spChg chg="add mod">
          <ac:chgData name="Rebecca Dobson" userId="09f831cb-7cac-4075-8025-d219cf5f615f" providerId="ADAL" clId="{586B6838-D59B-424F-AB60-7D859EBFEF60}" dt="2026-01-07T08:22:23.444" v="496" actId="207"/>
          <ac:spMkLst>
            <pc:docMk/>
            <pc:sldMasterMk cId="3544395550" sldId="2147483648"/>
            <ac:spMk id="7" creationId="{0AF33BD6-EF5E-1F64-5F3E-560F1FFDF087}"/>
          </ac:spMkLst>
        </pc:spChg>
        <pc:sldLayoutChg chg="addSp delSp modSp mod ord setBg">
          <pc:chgData name="Rebecca Dobson" userId="09f831cb-7cac-4075-8025-d219cf5f615f" providerId="ADAL" clId="{586B6838-D59B-424F-AB60-7D859EBFEF60}" dt="2026-01-22T15:46:26.999" v="1699"/>
          <pc:sldLayoutMkLst>
            <pc:docMk/>
            <pc:sldMasterMk cId="3544395550" sldId="2147483648"/>
            <pc:sldLayoutMk cId="228123922" sldId="2147483662"/>
          </pc:sldLayoutMkLst>
          <pc:spChg chg="add mod">
            <ac:chgData name="Rebecca Dobson" userId="09f831cb-7cac-4075-8025-d219cf5f615f" providerId="ADAL" clId="{586B6838-D59B-424F-AB60-7D859EBFEF60}" dt="2026-01-22T09:51:47.319" v="1584" actId="2711"/>
            <ac:spMkLst>
              <pc:docMk/>
              <pc:sldMasterMk cId="3544395550" sldId="2147483648"/>
              <pc:sldLayoutMk cId="228123922" sldId="2147483662"/>
              <ac:spMk id="8" creationId="{D3760755-9F6F-9D66-5F19-F468E36A27D0}"/>
            </ac:spMkLst>
          </pc:spChg>
          <pc:picChg chg="add mod">
            <ac:chgData name="Rebecca Dobson" userId="09f831cb-7cac-4075-8025-d219cf5f615f" providerId="ADAL" clId="{586B6838-D59B-424F-AB60-7D859EBFEF60}" dt="2026-01-22T15:46:26.999" v="1699"/>
            <ac:picMkLst>
              <pc:docMk/>
              <pc:sldMasterMk cId="3544395550" sldId="2147483648"/>
              <pc:sldLayoutMk cId="228123922" sldId="2147483662"/>
              <ac:picMk id="4" creationId="{B3772988-C8B7-23FD-8786-6345C089E888}"/>
            </ac:picMkLst>
          </pc:picChg>
          <pc:picChg chg="mod">
            <ac:chgData name="Rebecca Dobson" userId="09f831cb-7cac-4075-8025-d219cf5f615f" providerId="ADAL" clId="{586B6838-D59B-424F-AB60-7D859EBFEF60}" dt="2026-01-06T13:02:44.044" v="64" actId="1076"/>
            <ac:picMkLst>
              <pc:docMk/>
              <pc:sldMasterMk cId="3544395550" sldId="2147483648"/>
              <pc:sldLayoutMk cId="228123922" sldId="2147483662"/>
              <ac:picMk id="5" creationId="{FFF28B59-F1AC-F2D4-4003-2485E6FF6191}"/>
            </ac:picMkLst>
          </pc:picChg>
        </pc:sldLayoutChg>
        <pc:sldLayoutChg chg="addSp delSp modSp mod ord">
          <pc:chgData name="Rebecca Dobson" userId="09f831cb-7cac-4075-8025-d219cf5f615f" providerId="ADAL" clId="{586B6838-D59B-424F-AB60-7D859EBFEF60}" dt="2026-01-22T15:47:28.869" v="1711"/>
          <pc:sldLayoutMkLst>
            <pc:docMk/>
            <pc:sldMasterMk cId="3544395550" sldId="2147483648"/>
            <pc:sldLayoutMk cId="1509970037" sldId="2147483679"/>
          </pc:sldLayoutMkLst>
          <pc:spChg chg="add mod">
            <ac:chgData name="Rebecca Dobson" userId="09f831cb-7cac-4075-8025-d219cf5f615f" providerId="ADAL" clId="{586B6838-D59B-424F-AB60-7D859EBFEF60}" dt="2026-01-22T09:59:17.701" v="1592" actId="2711"/>
            <ac:spMkLst>
              <pc:docMk/>
              <pc:sldMasterMk cId="3544395550" sldId="2147483648"/>
              <pc:sldLayoutMk cId="1509970037" sldId="2147483679"/>
              <ac:spMk id="2" creationId="{3CA74B7C-F159-93BA-11E5-1E5FCC9E549A}"/>
            </ac:spMkLst>
          </pc:spChg>
          <pc:spChg chg="mod">
            <ac:chgData name="Rebecca Dobson" userId="09f831cb-7cac-4075-8025-d219cf5f615f" providerId="ADAL" clId="{586B6838-D59B-424F-AB60-7D859EBFEF60}" dt="2026-01-22T09:59:31.726" v="1594" actId="2711"/>
            <ac:spMkLst>
              <pc:docMk/>
              <pc:sldMasterMk cId="3544395550" sldId="2147483648"/>
              <pc:sldLayoutMk cId="1509970037" sldId="2147483679"/>
              <ac:spMk id="3" creationId="{CBFFD660-C2BB-ED4C-10FF-3FE9D8363238}"/>
            </ac:spMkLst>
          </pc:spChg>
          <pc:spChg chg="add mod">
            <ac:chgData name="Rebecca Dobson" userId="09f831cb-7cac-4075-8025-d219cf5f615f" providerId="ADAL" clId="{586B6838-D59B-424F-AB60-7D859EBFEF60}" dt="2026-01-22T09:59:22.571" v="1593" actId="2711"/>
            <ac:spMkLst>
              <pc:docMk/>
              <pc:sldMasterMk cId="3544395550" sldId="2147483648"/>
              <pc:sldLayoutMk cId="1509970037" sldId="2147483679"/>
              <ac:spMk id="4" creationId="{47EF7B50-F2CC-77BB-8EEE-8CB3F47F4816}"/>
            </ac:spMkLst>
          </pc:spChg>
          <pc:picChg chg="add mod">
            <ac:chgData name="Rebecca Dobson" userId="09f831cb-7cac-4075-8025-d219cf5f615f" providerId="ADAL" clId="{586B6838-D59B-424F-AB60-7D859EBFEF60}" dt="2026-01-22T15:47:28.869" v="1711"/>
            <ac:picMkLst>
              <pc:docMk/>
              <pc:sldMasterMk cId="3544395550" sldId="2147483648"/>
              <pc:sldLayoutMk cId="1509970037" sldId="2147483679"/>
              <ac:picMk id="6" creationId="{A93864AE-F5E6-8866-36DF-B7F70111DB1C}"/>
            </ac:picMkLst>
          </pc:picChg>
        </pc:sldLayoutChg>
        <pc:sldLayoutChg chg="addSp delSp modSp mod">
          <pc:chgData name="Rebecca Dobson" userId="09f831cb-7cac-4075-8025-d219cf5f615f" providerId="ADAL" clId="{586B6838-D59B-424F-AB60-7D859EBFEF60}" dt="2026-01-22T15:47:44.955" v="1719"/>
          <pc:sldLayoutMkLst>
            <pc:docMk/>
            <pc:sldMasterMk cId="3544395550" sldId="2147483648"/>
            <pc:sldLayoutMk cId="1131834476" sldId="2147483680"/>
          </pc:sldLayoutMkLst>
          <pc:spChg chg="mod">
            <ac:chgData name="Rebecca Dobson" userId="09f831cb-7cac-4075-8025-d219cf5f615f" providerId="ADAL" clId="{586B6838-D59B-424F-AB60-7D859EBFEF60}" dt="2026-01-22T10:01:11.322" v="1609" actId="2711"/>
            <ac:spMkLst>
              <pc:docMk/>
              <pc:sldMasterMk cId="3544395550" sldId="2147483648"/>
              <pc:sldLayoutMk cId="1131834476" sldId="2147483680"/>
              <ac:spMk id="6" creationId="{5654FEA4-CD75-4553-5FED-FF3AF38D3D5B}"/>
            </ac:spMkLst>
          </pc:spChg>
          <pc:picChg chg="add mod">
            <ac:chgData name="Rebecca Dobson" userId="09f831cb-7cac-4075-8025-d219cf5f615f" providerId="ADAL" clId="{586B6838-D59B-424F-AB60-7D859EBFEF60}" dt="2026-01-22T15:47:44.955" v="1719"/>
            <ac:picMkLst>
              <pc:docMk/>
              <pc:sldMasterMk cId="3544395550" sldId="2147483648"/>
              <pc:sldLayoutMk cId="1131834476" sldId="2147483680"/>
              <ac:picMk id="2" creationId="{98548F9E-4144-3F4A-48E4-60B0855F94E1}"/>
            </ac:picMkLst>
          </pc:picChg>
        </pc:sldLayoutChg>
        <pc:sldLayoutChg chg="addSp delSp modSp mod">
          <pc:chgData name="Rebecca Dobson" userId="09f831cb-7cac-4075-8025-d219cf5f615f" providerId="ADAL" clId="{586B6838-D59B-424F-AB60-7D859EBFEF60}" dt="2026-01-22T15:47:41.462" v="1717"/>
          <pc:sldLayoutMkLst>
            <pc:docMk/>
            <pc:sldMasterMk cId="3544395550" sldId="2147483648"/>
            <pc:sldLayoutMk cId="1808152079" sldId="2147483682"/>
          </pc:sldLayoutMkLst>
          <pc:spChg chg="mod">
            <ac:chgData name="Rebecca Dobson" userId="09f831cb-7cac-4075-8025-d219cf5f615f" providerId="ADAL" clId="{586B6838-D59B-424F-AB60-7D859EBFEF60}" dt="2026-01-22T10:01:01.151" v="1608" actId="2711"/>
            <ac:spMkLst>
              <pc:docMk/>
              <pc:sldMasterMk cId="3544395550" sldId="2147483648"/>
              <pc:sldLayoutMk cId="1808152079" sldId="2147483682"/>
              <ac:spMk id="3" creationId="{40695CF2-31E8-1BED-92C1-A7F452B21B1E}"/>
            </ac:spMkLst>
          </pc:spChg>
          <pc:picChg chg="add mod">
            <ac:chgData name="Rebecca Dobson" userId="09f831cb-7cac-4075-8025-d219cf5f615f" providerId="ADAL" clId="{586B6838-D59B-424F-AB60-7D859EBFEF60}" dt="2026-01-22T15:47:41.462" v="1717"/>
            <ac:picMkLst>
              <pc:docMk/>
              <pc:sldMasterMk cId="3544395550" sldId="2147483648"/>
              <pc:sldLayoutMk cId="1808152079" sldId="2147483682"/>
              <ac:picMk id="2" creationId="{CBA195C0-0262-6290-9452-E2BA26DA61FF}"/>
            </ac:picMkLst>
          </pc:picChg>
        </pc:sldLayoutChg>
        <pc:sldLayoutChg chg="addSp delSp modSp mod">
          <pc:chgData name="Rebecca Dobson" userId="09f831cb-7cac-4075-8025-d219cf5f615f" providerId="ADAL" clId="{586B6838-D59B-424F-AB60-7D859EBFEF60}" dt="2026-01-22T15:47:49.430" v="1721"/>
          <pc:sldLayoutMkLst>
            <pc:docMk/>
            <pc:sldMasterMk cId="3544395550" sldId="2147483648"/>
            <pc:sldLayoutMk cId="1460488261" sldId="2147483684"/>
          </pc:sldLayoutMkLst>
          <pc:spChg chg="mod">
            <ac:chgData name="Rebecca Dobson" userId="09f831cb-7cac-4075-8025-d219cf5f615f" providerId="ADAL" clId="{586B6838-D59B-424F-AB60-7D859EBFEF60}" dt="2026-01-22T10:01:41.601" v="1610" actId="2711"/>
            <ac:spMkLst>
              <pc:docMk/>
              <pc:sldMasterMk cId="3544395550" sldId="2147483648"/>
              <pc:sldLayoutMk cId="1460488261" sldId="2147483684"/>
              <ac:spMk id="4" creationId="{4F331904-9EF4-5DE0-E4E3-9869DFC63B87}"/>
            </ac:spMkLst>
          </pc:spChg>
          <pc:picChg chg="add mod">
            <ac:chgData name="Rebecca Dobson" userId="09f831cb-7cac-4075-8025-d219cf5f615f" providerId="ADAL" clId="{586B6838-D59B-424F-AB60-7D859EBFEF60}" dt="2026-01-22T15:47:49.430" v="1721"/>
            <ac:picMkLst>
              <pc:docMk/>
              <pc:sldMasterMk cId="3544395550" sldId="2147483648"/>
              <pc:sldLayoutMk cId="1460488261" sldId="2147483684"/>
              <ac:picMk id="5" creationId="{7D92C1B7-B60D-BF9B-093D-5D2F90CC8588}"/>
            </ac:picMkLst>
          </pc:picChg>
        </pc:sldLayoutChg>
        <pc:sldLayoutChg chg="addSp delSp modSp mod">
          <pc:chgData name="Rebecca Dobson" userId="09f831cb-7cac-4075-8025-d219cf5f615f" providerId="ADAL" clId="{586B6838-D59B-424F-AB60-7D859EBFEF60}" dt="2026-01-22T15:47:52.609" v="1723"/>
          <pc:sldLayoutMkLst>
            <pc:docMk/>
            <pc:sldMasterMk cId="3544395550" sldId="2147483648"/>
            <pc:sldLayoutMk cId="1130308477" sldId="2147483685"/>
          </pc:sldLayoutMkLst>
          <pc:spChg chg="mod">
            <ac:chgData name="Rebecca Dobson" userId="09f831cb-7cac-4075-8025-d219cf5f615f" providerId="ADAL" clId="{586B6838-D59B-424F-AB60-7D859EBFEF60}" dt="2026-01-22T10:02:04.057" v="1611" actId="2711"/>
            <ac:spMkLst>
              <pc:docMk/>
              <pc:sldMasterMk cId="3544395550" sldId="2147483648"/>
              <pc:sldLayoutMk cId="1130308477" sldId="2147483685"/>
              <ac:spMk id="4" creationId="{60644BD9-87EE-CD5F-912C-D9535AB89F08}"/>
            </ac:spMkLst>
          </pc:spChg>
          <pc:picChg chg="add mod">
            <ac:chgData name="Rebecca Dobson" userId="09f831cb-7cac-4075-8025-d219cf5f615f" providerId="ADAL" clId="{586B6838-D59B-424F-AB60-7D859EBFEF60}" dt="2026-01-22T15:47:52.609" v="1723"/>
            <ac:picMkLst>
              <pc:docMk/>
              <pc:sldMasterMk cId="3544395550" sldId="2147483648"/>
              <pc:sldLayoutMk cId="1130308477" sldId="2147483685"/>
              <ac:picMk id="2" creationId="{F088DC19-2C93-9211-61C0-1EFA3780164B}"/>
            </ac:picMkLst>
          </pc:picChg>
        </pc:sldLayoutChg>
        <pc:sldLayoutChg chg="addSp delSp modSp mod">
          <pc:chgData name="Rebecca Dobson" userId="09f831cb-7cac-4075-8025-d219cf5f615f" providerId="ADAL" clId="{586B6838-D59B-424F-AB60-7D859EBFEF60}" dt="2026-01-22T15:47:55.846" v="1725"/>
          <pc:sldLayoutMkLst>
            <pc:docMk/>
            <pc:sldMasterMk cId="3544395550" sldId="2147483648"/>
            <pc:sldLayoutMk cId="2785938016" sldId="2147483686"/>
          </pc:sldLayoutMkLst>
          <pc:picChg chg="add mod">
            <ac:chgData name="Rebecca Dobson" userId="09f831cb-7cac-4075-8025-d219cf5f615f" providerId="ADAL" clId="{586B6838-D59B-424F-AB60-7D859EBFEF60}" dt="2026-01-22T15:47:55.846" v="1725"/>
            <ac:picMkLst>
              <pc:docMk/>
              <pc:sldMasterMk cId="3544395550" sldId="2147483648"/>
              <pc:sldLayoutMk cId="2785938016" sldId="2147483686"/>
              <ac:picMk id="2" creationId="{877474B8-EC43-E0E2-3622-248F9D887249}"/>
            </ac:picMkLst>
          </pc:picChg>
        </pc:sldLayoutChg>
        <pc:sldLayoutChg chg="addSp delSp modSp add mod modTransition setBg">
          <pc:chgData name="Rebecca Dobson" userId="09f831cb-7cac-4075-8025-d219cf5f615f" providerId="ADAL" clId="{586B6838-D59B-424F-AB60-7D859EBFEF60}" dt="2026-01-22T15:45:02.487" v="1688"/>
          <pc:sldLayoutMkLst>
            <pc:docMk/>
            <pc:sldMasterMk cId="3544395550" sldId="2147483648"/>
            <pc:sldLayoutMk cId="3372516680" sldId="2147483687"/>
          </pc:sldLayoutMkLst>
          <pc:spChg chg="mod">
            <ac:chgData name="Rebecca Dobson" userId="09f831cb-7cac-4075-8025-d219cf5f615f" providerId="ADAL" clId="{586B6838-D59B-424F-AB60-7D859EBFEF60}" dt="2026-01-22T09:51:37.864" v="1583" actId="2711"/>
            <ac:spMkLst>
              <pc:docMk/>
              <pc:sldMasterMk cId="3544395550" sldId="2147483648"/>
              <pc:sldLayoutMk cId="3372516680" sldId="2147483687"/>
              <ac:spMk id="7" creationId="{661CB8D2-ABCB-17AD-509D-015B81C5CD97}"/>
            </ac:spMkLst>
          </pc:spChg>
          <pc:spChg chg="add mod">
            <ac:chgData name="Rebecca Dobson" userId="09f831cb-7cac-4075-8025-d219cf5f615f" providerId="ADAL" clId="{586B6838-D59B-424F-AB60-7D859EBFEF60}" dt="2026-01-22T09:51:32.644" v="1582" actId="2711"/>
            <ac:spMkLst>
              <pc:docMk/>
              <pc:sldMasterMk cId="3544395550" sldId="2147483648"/>
              <pc:sldLayoutMk cId="3372516680" sldId="2147483687"/>
              <ac:spMk id="9" creationId="{4F6E52D6-25BC-E233-03D8-988D89D7004E}"/>
            </ac:spMkLst>
          </pc:spChg>
          <pc:picChg chg="add mod">
            <ac:chgData name="Rebecca Dobson" userId="09f831cb-7cac-4075-8025-d219cf5f615f" providerId="ADAL" clId="{586B6838-D59B-424F-AB60-7D859EBFEF60}" dt="2026-01-22T15:45:02.487" v="1688"/>
            <ac:picMkLst>
              <pc:docMk/>
              <pc:sldMasterMk cId="3544395550" sldId="2147483648"/>
              <pc:sldLayoutMk cId="3372516680" sldId="2147483687"/>
              <ac:picMk id="3" creationId="{16A777FE-3BF1-98C2-933B-89EE42EE3A2B}"/>
            </ac:picMkLst>
          </pc:picChg>
        </pc:sldLayoutChg>
        <pc:sldLayoutChg chg="addSp delSp modSp add mod modTransition">
          <pc:chgData name="Rebecca Dobson" userId="09f831cb-7cac-4075-8025-d219cf5f615f" providerId="ADAL" clId="{586B6838-D59B-424F-AB60-7D859EBFEF60}" dt="2026-01-22T15:48:04.282" v="1727"/>
          <pc:sldLayoutMkLst>
            <pc:docMk/>
            <pc:sldMasterMk cId="3544395550" sldId="2147483648"/>
            <pc:sldLayoutMk cId="3922343316" sldId="2147483688"/>
          </pc:sldLayoutMkLst>
          <pc:spChg chg="mod">
            <ac:chgData name="Rebecca Dobson" userId="09f831cb-7cac-4075-8025-d219cf5f615f" providerId="ADAL" clId="{586B6838-D59B-424F-AB60-7D859EBFEF60}" dt="2026-01-22T10:00:48.827" v="1606" actId="2711"/>
            <ac:spMkLst>
              <pc:docMk/>
              <pc:sldMasterMk cId="3544395550" sldId="2147483648"/>
              <pc:sldLayoutMk cId="3922343316" sldId="2147483688"/>
              <ac:spMk id="3" creationId="{CBFFD660-C2BB-ED4C-10FF-3FE9D8363238}"/>
            </ac:spMkLst>
          </pc:spChg>
          <pc:spChg chg="mod">
            <ac:chgData name="Rebecca Dobson" userId="09f831cb-7cac-4075-8025-d219cf5f615f" providerId="ADAL" clId="{586B6838-D59B-424F-AB60-7D859EBFEF60}" dt="2026-01-22T10:00:53.787" v="1607" actId="2711"/>
            <ac:spMkLst>
              <pc:docMk/>
              <pc:sldMasterMk cId="3544395550" sldId="2147483648"/>
              <pc:sldLayoutMk cId="3922343316" sldId="2147483688"/>
              <ac:spMk id="6" creationId="{05053B2C-A98A-40B3-0C11-00C1B657428C}"/>
            </ac:spMkLst>
          </pc:spChg>
          <pc:picChg chg="add mod">
            <ac:chgData name="Rebecca Dobson" userId="09f831cb-7cac-4075-8025-d219cf5f615f" providerId="ADAL" clId="{586B6838-D59B-424F-AB60-7D859EBFEF60}" dt="2026-01-22T15:48:04.282" v="1727"/>
            <ac:picMkLst>
              <pc:docMk/>
              <pc:sldMasterMk cId="3544395550" sldId="2147483648"/>
              <pc:sldLayoutMk cId="3922343316" sldId="2147483688"/>
              <ac:picMk id="4" creationId="{E16E05B7-1876-2D9A-C752-2692B1D3EF99}"/>
            </ac:picMkLst>
          </pc:picChg>
        </pc:sldLayoutChg>
        <pc:sldLayoutChg chg="addSp delSp modSp add mod modTransition">
          <pc:chgData name="Rebecca Dobson" userId="09f831cb-7cac-4075-8025-d219cf5f615f" providerId="ADAL" clId="{586B6838-D59B-424F-AB60-7D859EBFEF60}" dt="2026-01-22T15:47:18.717" v="1707"/>
          <pc:sldLayoutMkLst>
            <pc:docMk/>
            <pc:sldMasterMk cId="3544395550" sldId="2147483648"/>
            <pc:sldLayoutMk cId="2028067280" sldId="2147483689"/>
          </pc:sldLayoutMkLst>
          <pc:spChg chg="mod">
            <ac:chgData name="Rebecca Dobson" userId="09f831cb-7cac-4075-8025-d219cf5f615f" providerId="ADAL" clId="{586B6838-D59B-424F-AB60-7D859EBFEF60}" dt="2026-01-22T09:51:59.309" v="1585" actId="2711"/>
            <ac:spMkLst>
              <pc:docMk/>
              <pc:sldMasterMk cId="3544395550" sldId="2147483648"/>
              <pc:sldLayoutMk cId="2028067280" sldId="2147483689"/>
              <ac:spMk id="3" creationId="{CBFFD660-C2BB-ED4C-10FF-3FE9D8363238}"/>
            </ac:spMkLst>
          </pc:spChg>
          <pc:spChg chg="mod">
            <ac:chgData name="Rebecca Dobson" userId="09f831cb-7cac-4075-8025-d219cf5f615f" providerId="ADAL" clId="{586B6838-D59B-424F-AB60-7D859EBFEF60}" dt="2026-01-22T09:58:36.933" v="1586" actId="2711"/>
            <ac:spMkLst>
              <pc:docMk/>
              <pc:sldMasterMk cId="3544395550" sldId="2147483648"/>
              <pc:sldLayoutMk cId="2028067280" sldId="2147483689"/>
              <ac:spMk id="6" creationId="{05053B2C-A98A-40B3-0C11-00C1B657428C}"/>
            </ac:spMkLst>
          </pc:spChg>
          <pc:picChg chg="add mod">
            <ac:chgData name="Rebecca Dobson" userId="09f831cb-7cac-4075-8025-d219cf5f615f" providerId="ADAL" clId="{586B6838-D59B-424F-AB60-7D859EBFEF60}" dt="2026-01-22T15:47:18.717" v="1707"/>
            <ac:picMkLst>
              <pc:docMk/>
              <pc:sldMasterMk cId="3544395550" sldId="2147483648"/>
              <pc:sldLayoutMk cId="2028067280" sldId="2147483689"/>
              <ac:picMk id="5" creationId="{BE307EDB-4E6F-2765-456F-5E70FC046BF6}"/>
            </ac:picMkLst>
          </pc:picChg>
        </pc:sldLayoutChg>
        <pc:sldLayoutChg chg="addSp delSp modSp add mod ord modTransition">
          <pc:chgData name="Rebecca Dobson" userId="09f831cb-7cac-4075-8025-d219cf5f615f" providerId="ADAL" clId="{586B6838-D59B-424F-AB60-7D859EBFEF60}" dt="2026-01-22T15:47:25.558" v="1709"/>
          <pc:sldLayoutMkLst>
            <pc:docMk/>
            <pc:sldMasterMk cId="3544395550" sldId="2147483648"/>
            <pc:sldLayoutMk cId="2306222079" sldId="2147483692"/>
          </pc:sldLayoutMkLst>
          <pc:spChg chg="add mod">
            <ac:chgData name="Rebecca Dobson" userId="09f831cb-7cac-4075-8025-d219cf5f615f" providerId="ADAL" clId="{586B6838-D59B-424F-AB60-7D859EBFEF60}" dt="2026-01-22T09:58:53.992" v="1588" actId="2711"/>
            <ac:spMkLst>
              <pc:docMk/>
              <pc:sldMasterMk cId="3544395550" sldId="2147483648"/>
              <pc:sldLayoutMk cId="2306222079" sldId="2147483692"/>
              <ac:spMk id="4" creationId="{588D0A62-0C8A-7C42-3040-57622DFD03B6}"/>
            </ac:spMkLst>
          </pc:spChg>
          <pc:spChg chg="mod">
            <ac:chgData name="Rebecca Dobson" userId="09f831cb-7cac-4075-8025-d219cf5f615f" providerId="ADAL" clId="{586B6838-D59B-424F-AB60-7D859EBFEF60}" dt="2026-01-22T09:58:48.693" v="1587" actId="2711"/>
            <ac:spMkLst>
              <pc:docMk/>
              <pc:sldMasterMk cId="3544395550" sldId="2147483648"/>
              <pc:sldLayoutMk cId="2306222079" sldId="2147483692"/>
              <ac:spMk id="6" creationId="{05053B2C-A98A-40B3-0C11-00C1B657428C}"/>
            </ac:spMkLst>
          </pc:spChg>
          <pc:spChg chg="add mod">
            <ac:chgData name="Rebecca Dobson" userId="09f831cb-7cac-4075-8025-d219cf5f615f" providerId="ADAL" clId="{586B6838-D59B-424F-AB60-7D859EBFEF60}" dt="2026-01-22T09:58:59.824" v="1589" actId="2711"/>
            <ac:spMkLst>
              <pc:docMk/>
              <pc:sldMasterMk cId="3544395550" sldId="2147483648"/>
              <pc:sldLayoutMk cId="2306222079" sldId="2147483692"/>
              <ac:spMk id="14" creationId="{F607EBB0-8DDA-D917-8BF1-9D0927700B9D}"/>
            </ac:spMkLst>
          </pc:spChg>
          <pc:picChg chg="add mod">
            <ac:chgData name="Rebecca Dobson" userId="09f831cb-7cac-4075-8025-d219cf5f615f" providerId="ADAL" clId="{586B6838-D59B-424F-AB60-7D859EBFEF60}" dt="2026-01-22T15:47:25.558" v="1709"/>
            <ac:picMkLst>
              <pc:docMk/>
              <pc:sldMasterMk cId="3544395550" sldId="2147483648"/>
              <pc:sldLayoutMk cId="2306222079" sldId="2147483692"/>
              <ac:picMk id="3" creationId="{2C087314-06F2-714B-1F5A-5CDD6E882AC8}"/>
            </ac:picMkLst>
          </pc:picChg>
          <pc:picChg chg="mod">
            <ac:chgData name="Rebecca Dobson" userId="09f831cb-7cac-4075-8025-d219cf5f615f" providerId="ADAL" clId="{586B6838-D59B-424F-AB60-7D859EBFEF60}" dt="2026-01-07T09:37:11.838" v="1231" actId="552"/>
            <ac:picMkLst>
              <pc:docMk/>
              <pc:sldMasterMk cId="3544395550" sldId="2147483648"/>
              <pc:sldLayoutMk cId="2306222079" sldId="2147483692"/>
              <ac:picMk id="12" creationId="{B5F7C865-E692-A814-0622-7B9CDF88CF96}"/>
            </ac:picMkLst>
          </pc:picChg>
        </pc:sldLayoutChg>
        <pc:sldLayoutChg chg="addSp delSp modSp add mod modTransition">
          <pc:chgData name="Rebecca Dobson" userId="09f831cb-7cac-4075-8025-d219cf5f615f" providerId="ADAL" clId="{586B6838-D59B-424F-AB60-7D859EBFEF60}" dt="2026-01-22T15:47:36.997" v="1715"/>
          <pc:sldLayoutMkLst>
            <pc:docMk/>
            <pc:sldMasterMk cId="3544395550" sldId="2147483648"/>
            <pc:sldLayoutMk cId="2884812218" sldId="2147483694"/>
          </pc:sldLayoutMkLst>
          <pc:spChg chg="mod">
            <ac:chgData name="Rebecca Dobson" userId="09f831cb-7cac-4075-8025-d219cf5f615f" providerId="ADAL" clId="{586B6838-D59B-424F-AB60-7D859EBFEF60}" dt="2026-01-22T10:00:23.697" v="1602" actId="2711"/>
            <ac:spMkLst>
              <pc:docMk/>
              <pc:sldMasterMk cId="3544395550" sldId="2147483648"/>
              <pc:sldLayoutMk cId="2884812218" sldId="2147483694"/>
              <ac:spMk id="2" creationId="{3CA74B7C-F159-93BA-11E5-1E5FCC9E549A}"/>
            </ac:spMkLst>
          </pc:spChg>
          <pc:spChg chg="mod">
            <ac:chgData name="Rebecca Dobson" userId="09f831cb-7cac-4075-8025-d219cf5f615f" providerId="ADAL" clId="{586B6838-D59B-424F-AB60-7D859EBFEF60}" dt="2026-01-22T10:00:10.263" v="1599" actId="2711"/>
            <ac:spMkLst>
              <pc:docMk/>
              <pc:sldMasterMk cId="3544395550" sldId="2147483648"/>
              <pc:sldLayoutMk cId="2884812218" sldId="2147483694"/>
              <ac:spMk id="3" creationId="{CBFFD660-C2BB-ED4C-10FF-3FE9D8363238}"/>
            </ac:spMkLst>
          </pc:spChg>
          <pc:spChg chg="mod">
            <ac:chgData name="Rebecca Dobson" userId="09f831cb-7cac-4075-8025-d219cf5f615f" providerId="ADAL" clId="{586B6838-D59B-424F-AB60-7D859EBFEF60}" dt="2026-01-22T10:00:29.117" v="1603" actId="2711"/>
            <ac:spMkLst>
              <pc:docMk/>
              <pc:sldMasterMk cId="3544395550" sldId="2147483648"/>
              <pc:sldLayoutMk cId="2884812218" sldId="2147483694"/>
              <ac:spMk id="4" creationId="{47EF7B50-F2CC-77BB-8EEE-8CB3F47F4816}"/>
            </ac:spMkLst>
          </pc:spChg>
          <pc:spChg chg="add mod">
            <ac:chgData name="Rebecca Dobson" userId="09f831cb-7cac-4075-8025-d219cf5f615f" providerId="ADAL" clId="{586B6838-D59B-424F-AB60-7D859EBFEF60}" dt="2026-01-22T10:00:17.980" v="1600" actId="2711"/>
            <ac:spMkLst>
              <pc:docMk/>
              <pc:sldMasterMk cId="3544395550" sldId="2147483648"/>
              <pc:sldLayoutMk cId="2884812218" sldId="2147483694"/>
              <ac:spMk id="8" creationId="{DCEFB24F-B2B1-78C8-0612-DD821F7CC937}"/>
            </ac:spMkLst>
          </pc:spChg>
          <pc:spChg chg="add mod">
            <ac:chgData name="Rebecca Dobson" userId="09f831cb-7cac-4075-8025-d219cf5f615f" providerId="ADAL" clId="{586B6838-D59B-424F-AB60-7D859EBFEF60}" dt="2026-01-22T10:00:36.721" v="1604" actId="2711"/>
            <ac:spMkLst>
              <pc:docMk/>
              <pc:sldMasterMk cId="3544395550" sldId="2147483648"/>
              <pc:sldLayoutMk cId="2884812218" sldId="2147483694"/>
              <ac:spMk id="13" creationId="{B0F2C14E-C1AE-6DB7-4EBD-8B4BE5D3706F}"/>
            </ac:spMkLst>
          </pc:spChg>
          <pc:picChg chg="add mod">
            <ac:chgData name="Rebecca Dobson" userId="09f831cb-7cac-4075-8025-d219cf5f615f" providerId="ADAL" clId="{586B6838-D59B-424F-AB60-7D859EBFEF60}" dt="2026-01-22T15:47:36.997" v="1715"/>
            <ac:picMkLst>
              <pc:docMk/>
              <pc:sldMasterMk cId="3544395550" sldId="2147483648"/>
              <pc:sldLayoutMk cId="2884812218" sldId="2147483694"/>
              <ac:picMk id="6" creationId="{4A1207D1-CBC9-AE26-6723-221C30672164}"/>
            </ac:picMkLst>
          </pc:picChg>
        </pc:sldLayoutChg>
        <pc:sldLayoutChg chg="addSp delSp modSp add mod modTransition">
          <pc:chgData name="Rebecca Dobson" userId="09f831cb-7cac-4075-8025-d219cf5f615f" providerId="ADAL" clId="{586B6838-D59B-424F-AB60-7D859EBFEF60}" dt="2026-01-22T15:47:33.598" v="1713"/>
          <pc:sldLayoutMkLst>
            <pc:docMk/>
            <pc:sldMasterMk cId="3544395550" sldId="2147483648"/>
            <pc:sldLayoutMk cId="712783078" sldId="2147483695"/>
          </pc:sldLayoutMkLst>
          <pc:spChg chg="mod">
            <ac:chgData name="Rebecca Dobson" userId="09f831cb-7cac-4075-8025-d219cf5f615f" providerId="ADAL" clId="{586B6838-D59B-424F-AB60-7D859EBFEF60}" dt="2026-01-22T09:59:55.166" v="1597" actId="2711"/>
            <ac:spMkLst>
              <pc:docMk/>
              <pc:sldMasterMk cId="3544395550" sldId="2147483648"/>
              <pc:sldLayoutMk cId="712783078" sldId="2147483695"/>
              <ac:spMk id="2" creationId="{3CA74B7C-F159-93BA-11E5-1E5FCC9E549A}"/>
            </ac:spMkLst>
          </pc:spChg>
          <pc:spChg chg="mod">
            <ac:chgData name="Rebecca Dobson" userId="09f831cb-7cac-4075-8025-d219cf5f615f" providerId="ADAL" clId="{586B6838-D59B-424F-AB60-7D859EBFEF60}" dt="2026-01-22T09:59:42.090" v="1595" actId="2711"/>
            <ac:spMkLst>
              <pc:docMk/>
              <pc:sldMasterMk cId="3544395550" sldId="2147483648"/>
              <pc:sldLayoutMk cId="712783078" sldId="2147483695"/>
              <ac:spMk id="3" creationId="{CBFFD660-C2BB-ED4C-10FF-3FE9D8363238}"/>
            </ac:spMkLst>
          </pc:spChg>
          <pc:spChg chg="mod">
            <ac:chgData name="Rebecca Dobson" userId="09f831cb-7cac-4075-8025-d219cf5f615f" providerId="ADAL" clId="{586B6838-D59B-424F-AB60-7D859EBFEF60}" dt="2026-01-22T10:00:00.160" v="1598" actId="2711"/>
            <ac:spMkLst>
              <pc:docMk/>
              <pc:sldMasterMk cId="3544395550" sldId="2147483648"/>
              <pc:sldLayoutMk cId="712783078" sldId="2147483695"/>
              <ac:spMk id="4" creationId="{47EF7B50-F2CC-77BB-8EEE-8CB3F47F4816}"/>
            </ac:spMkLst>
          </pc:spChg>
          <pc:spChg chg="add mod">
            <ac:chgData name="Rebecca Dobson" userId="09f831cb-7cac-4075-8025-d219cf5f615f" providerId="ADAL" clId="{586B6838-D59B-424F-AB60-7D859EBFEF60}" dt="2026-01-22T09:59:49.727" v="1596" actId="2711"/>
            <ac:spMkLst>
              <pc:docMk/>
              <pc:sldMasterMk cId="3544395550" sldId="2147483648"/>
              <pc:sldLayoutMk cId="712783078" sldId="2147483695"/>
              <ac:spMk id="5" creationId="{01E6956C-258B-6DA2-AAEA-4429F96D53CF}"/>
            </ac:spMkLst>
          </pc:spChg>
          <pc:picChg chg="add mod">
            <ac:chgData name="Rebecca Dobson" userId="09f831cb-7cac-4075-8025-d219cf5f615f" providerId="ADAL" clId="{586B6838-D59B-424F-AB60-7D859EBFEF60}" dt="2026-01-22T15:47:33.598" v="1713"/>
            <ac:picMkLst>
              <pc:docMk/>
              <pc:sldMasterMk cId="3544395550" sldId="2147483648"/>
              <pc:sldLayoutMk cId="712783078" sldId="2147483695"/>
              <ac:picMk id="7" creationId="{D1F0F7CE-B7BE-A452-207C-1EF8F51376FE}"/>
            </ac:picMkLst>
          </pc:picChg>
        </pc:sldLayoutChg>
      </pc:sldMasterChg>
    </pc:docChg>
  </pc:docChgLst>
  <pc:docChgLst>
    <pc:chgData name="Carolyn Dent-Neville" userId="S::carolyn.dent-neville@folens.ie::ddc89965-0166-4c5b-a764-c5a18e20ec38" providerId="AD" clId="Web-{BBD36AB1-8A5E-EC24-A376-4C22CD38B346}"/>
    <pc:docChg chg="sldOrd">
      <pc:chgData name="Carolyn Dent-Neville" userId="S::carolyn.dent-neville@folens.ie::ddc89965-0166-4c5b-a764-c5a18e20ec38" providerId="AD" clId="Web-{BBD36AB1-8A5E-EC24-A376-4C22CD38B346}" dt="2026-01-26T13:29:33.811" v="0"/>
      <pc:docMkLst>
        <pc:docMk/>
      </pc:docMkLst>
    </pc:docChg>
  </pc:docChgLst>
  <pc:docChgLst>
    <pc:chgData name="Priscilla O'Connor" userId="d3b9681a-6783-45a0-a9cd-fbceb3f6df13" providerId="ADAL" clId="{608BED5D-FC5E-47B4-8824-7C1143090CCB}"/>
    <pc:docChg chg="undo custSel modSld addMainMaster delMainMaster modMainMaster">
      <pc:chgData name="Priscilla O'Connor" userId="d3b9681a-6783-45a0-a9cd-fbceb3f6df13" providerId="ADAL" clId="{608BED5D-FC5E-47B4-8824-7C1143090CCB}" dt="2026-01-29T18:18:18.649" v="331" actId="2696"/>
      <pc:docMkLst>
        <pc:docMk/>
      </pc:docMkLst>
      <pc:sldChg chg="modSp mod">
        <pc:chgData name="Priscilla O'Connor" userId="d3b9681a-6783-45a0-a9cd-fbceb3f6df13" providerId="ADAL" clId="{608BED5D-FC5E-47B4-8824-7C1143090CCB}" dt="2026-01-29T15:47:23.475" v="253" actId="1076"/>
        <pc:sldMkLst>
          <pc:docMk/>
          <pc:sldMk cId="625992409" sldId="265"/>
        </pc:sldMkLst>
        <pc:spChg chg="mod">
          <ac:chgData name="Priscilla O'Connor" userId="d3b9681a-6783-45a0-a9cd-fbceb3f6df13" providerId="ADAL" clId="{608BED5D-FC5E-47B4-8824-7C1143090CCB}" dt="2026-01-29T15:47:23.475" v="253" actId="1076"/>
          <ac:spMkLst>
            <pc:docMk/>
            <pc:sldMk cId="625992409" sldId="265"/>
            <ac:spMk id="8" creationId="{0BD65510-C8AC-6890-223B-5890E0E5B1B1}"/>
          </ac:spMkLst>
        </pc:spChg>
      </pc:sldChg>
      <pc:sldChg chg="modSp mod">
        <pc:chgData name="Priscilla O'Connor" userId="d3b9681a-6783-45a0-a9cd-fbceb3f6df13" providerId="ADAL" clId="{608BED5D-FC5E-47B4-8824-7C1143090CCB}" dt="2026-01-29T15:51:09.294" v="324" actId="20577"/>
        <pc:sldMkLst>
          <pc:docMk/>
          <pc:sldMk cId="4012946687" sldId="266"/>
        </pc:sldMkLst>
        <pc:spChg chg="mod">
          <ac:chgData name="Priscilla O'Connor" userId="d3b9681a-6783-45a0-a9cd-fbceb3f6df13" providerId="ADAL" clId="{608BED5D-FC5E-47B4-8824-7C1143090CCB}" dt="2026-01-29T15:51:09.294" v="324" actId="20577"/>
          <ac:spMkLst>
            <pc:docMk/>
            <pc:sldMk cId="4012946687" sldId="266"/>
            <ac:spMk id="6" creationId="{C104E1F0-DF32-0852-0CCA-8C1299E90CE7}"/>
          </ac:spMkLst>
        </pc:spChg>
      </pc:sldChg>
      <pc:sldChg chg="modSp mod">
        <pc:chgData name="Priscilla O'Connor" userId="d3b9681a-6783-45a0-a9cd-fbceb3f6df13" providerId="ADAL" clId="{608BED5D-FC5E-47B4-8824-7C1143090CCB}" dt="2026-01-29T15:41:29.812" v="210" actId="1076"/>
        <pc:sldMkLst>
          <pc:docMk/>
          <pc:sldMk cId="2429670721" sldId="269"/>
        </pc:sldMkLst>
        <pc:spChg chg="mod">
          <ac:chgData name="Priscilla O'Connor" userId="d3b9681a-6783-45a0-a9cd-fbceb3f6df13" providerId="ADAL" clId="{608BED5D-FC5E-47B4-8824-7C1143090CCB}" dt="2026-01-29T15:37:55.182" v="172" actId="20577"/>
          <ac:spMkLst>
            <pc:docMk/>
            <pc:sldMk cId="2429670721" sldId="269"/>
            <ac:spMk id="7" creationId="{4D59E6E3-CF42-62D5-E567-3F72176CCD31}"/>
          </ac:spMkLst>
        </pc:spChg>
        <pc:spChg chg="mod">
          <ac:chgData name="Priscilla O'Connor" userId="d3b9681a-6783-45a0-a9cd-fbceb3f6df13" providerId="ADAL" clId="{608BED5D-FC5E-47B4-8824-7C1143090CCB}" dt="2026-01-29T15:41:16.382" v="208" actId="1076"/>
          <ac:spMkLst>
            <pc:docMk/>
            <pc:sldMk cId="2429670721" sldId="269"/>
            <ac:spMk id="8" creationId="{FC78B458-110B-6204-7930-D245AB8EFC91}"/>
          </ac:spMkLst>
        </pc:spChg>
        <pc:spChg chg="mod">
          <ac:chgData name="Priscilla O'Connor" userId="d3b9681a-6783-45a0-a9cd-fbceb3f6df13" providerId="ADAL" clId="{608BED5D-FC5E-47B4-8824-7C1143090CCB}" dt="2026-01-29T15:38:20.182" v="187" actId="14100"/>
          <ac:spMkLst>
            <pc:docMk/>
            <pc:sldMk cId="2429670721" sldId="269"/>
            <ac:spMk id="9" creationId="{08B00A48-271A-98F0-CFE1-70F02040B446}"/>
          </ac:spMkLst>
        </pc:spChg>
        <pc:picChg chg="mod ord">
          <ac:chgData name="Priscilla O'Connor" userId="d3b9681a-6783-45a0-a9cd-fbceb3f6df13" providerId="ADAL" clId="{608BED5D-FC5E-47B4-8824-7C1143090CCB}" dt="2026-01-29T15:41:29.812" v="210" actId="1076"/>
          <ac:picMkLst>
            <pc:docMk/>
            <pc:sldMk cId="2429670721" sldId="269"/>
            <ac:picMk id="3" creationId="{E040879E-A58E-8E18-B9A3-63FC53E1C553}"/>
          </ac:picMkLst>
        </pc:picChg>
      </pc:sldChg>
      <pc:sldChg chg="addSp delSp modSp mod modClrScheme chgLayout">
        <pc:chgData name="Priscilla O'Connor" userId="d3b9681a-6783-45a0-a9cd-fbceb3f6df13" providerId="ADAL" clId="{608BED5D-FC5E-47B4-8824-7C1143090CCB}" dt="2026-01-29T15:45:21.821" v="246" actId="207"/>
        <pc:sldMkLst>
          <pc:docMk/>
          <pc:sldMk cId="2907555320" sldId="279"/>
        </pc:sldMkLst>
        <pc:spChg chg="mod">
          <ac:chgData name="Priscilla O'Connor" userId="d3b9681a-6783-45a0-a9cd-fbceb3f6df13" providerId="ADAL" clId="{608BED5D-FC5E-47B4-8824-7C1143090CCB}" dt="2026-01-29T15:44:08.483" v="240" actId="26606"/>
          <ac:spMkLst>
            <pc:docMk/>
            <pc:sldMk cId="2907555320" sldId="279"/>
            <ac:spMk id="7" creationId="{6BFA0EDC-119A-A397-A278-B92B1ADA713C}"/>
          </ac:spMkLst>
        </pc:spChg>
        <pc:spChg chg="mod ord">
          <ac:chgData name="Priscilla O'Connor" userId="d3b9681a-6783-45a0-a9cd-fbceb3f6df13" providerId="ADAL" clId="{608BED5D-FC5E-47B4-8824-7C1143090CCB}" dt="2026-01-29T15:45:21.821" v="246" actId="207"/>
          <ac:spMkLst>
            <pc:docMk/>
            <pc:sldMk cId="2907555320" sldId="279"/>
            <ac:spMk id="8" creationId="{C9D818C7-BB4A-7A15-FC2D-B6ED6AFA9A9B}"/>
          </ac:spMkLst>
        </pc:spChg>
        <pc:spChg chg="mod">
          <ac:chgData name="Priscilla O'Connor" userId="d3b9681a-6783-45a0-a9cd-fbceb3f6df13" providerId="ADAL" clId="{608BED5D-FC5E-47B4-8824-7C1143090CCB}" dt="2026-01-29T15:44:08.483" v="240" actId="26606"/>
          <ac:spMkLst>
            <pc:docMk/>
            <pc:sldMk cId="2907555320" sldId="279"/>
            <ac:spMk id="9" creationId="{42B07CDA-0FBA-C42E-F706-C4954171C57C}"/>
          </ac:spMkLst>
        </pc:spChg>
        <pc:spChg chg="add del mod">
          <ac:chgData name="Priscilla O'Connor" userId="d3b9681a-6783-45a0-a9cd-fbceb3f6df13" providerId="ADAL" clId="{608BED5D-FC5E-47B4-8824-7C1143090CCB}" dt="2026-01-29T15:44:05.083" v="237" actId="26606"/>
          <ac:spMkLst>
            <pc:docMk/>
            <pc:sldMk cId="2907555320" sldId="279"/>
            <ac:spMk id="11" creationId="{8588A038-473E-E612-B065-CA18D6D91861}"/>
          </ac:spMkLst>
        </pc:spChg>
        <pc:spChg chg="add del mod">
          <ac:chgData name="Priscilla O'Connor" userId="d3b9681a-6783-45a0-a9cd-fbceb3f6df13" providerId="ADAL" clId="{608BED5D-FC5E-47B4-8824-7C1143090CCB}" dt="2026-01-29T15:44:08.483" v="240" actId="26606"/>
          <ac:spMkLst>
            <pc:docMk/>
            <pc:sldMk cId="2907555320" sldId="279"/>
            <ac:spMk id="13" creationId="{36693F4D-0AF0-8719-C46B-0E210C957458}"/>
          </ac:spMkLst>
        </pc:spChg>
        <pc:spChg chg="add del mod">
          <ac:chgData name="Priscilla O'Connor" userId="d3b9681a-6783-45a0-a9cd-fbceb3f6df13" providerId="ADAL" clId="{608BED5D-FC5E-47B4-8824-7C1143090CCB}" dt="2026-01-29T15:43:48.720" v="225" actId="26606"/>
          <ac:spMkLst>
            <pc:docMk/>
            <pc:sldMk cId="2907555320" sldId="279"/>
            <ac:spMk id="14" creationId="{36693F4D-0AF0-8719-C46B-0E210C957458}"/>
          </ac:spMkLst>
        </pc:spChg>
        <pc:spChg chg="add del mod">
          <ac:chgData name="Priscilla O'Connor" userId="d3b9681a-6783-45a0-a9cd-fbceb3f6df13" providerId="ADAL" clId="{608BED5D-FC5E-47B4-8824-7C1143090CCB}" dt="2026-01-29T15:43:50.508" v="228" actId="26606"/>
          <ac:spMkLst>
            <pc:docMk/>
            <pc:sldMk cId="2907555320" sldId="279"/>
            <ac:spMk id="16" creationId="{8588A038-473E-E612-B065-CA18D6D91861}"/>
          </ac:spMkLst>
        </pc:spChg>
        <pc:picChg chg="mod">
          <ac:chgData name="Priscilla O'Connor" userId="d3b9681a-6783-45a0-a9cd-fbceb3f6df13" providerId="ADAL" clId="{608BED5D-FC5E-47B4-8824-7C1143090CCB}" dt="2026-01-29T15:44:08.499" v="241" actId="26606"/>
          <ac:picMkLst>
            <pc:docMk/>
            <pc:sldMk cId="2907555320" sldId="279"/>
            <ac:picMk id="4" creationId="{AF73B388-1B82-F767-B91D-013D94EFB19E}"/>
          </ac:picMkLst>
        </pc:picChg>
      </pc:sldChg>
      <pc:sldChg chg="modSp mod">
        <pc:chgData name="Priscilla O'Connor" userId="d3b9681a-6783-45a0-a9cd-fbceb3f6df13" providerId="ADAL" clId="{608BED5D-FC5E-47B4-8824-7C1143090CCB}" dt="2026-01-29T15:40:32.766" v="207" actId="1076"/>
        <pc:sldMkLst>
          <pc:docMk/>
          <pc:sldMk cId="3232502370" sldId="280"/>
        </pc:sldMkLst>
        <pc:spChg chg="mod">
          <ac:chgData name="Priscilla O'Connor" userId="d3b9681a-6783-45a0-a9cd-fbceb3f6df13" providerId="ADAL" clId="{608BED5D-FC5E-47B4-8824-7C1143090CCB}" dt="2026-01-29T15:40:24.922" v="206" actId="1076"/>
          <ac:spMkLst>
            <pc:docMk/>
            <pc:sldMk cId="3232502370" sldId="280"/>
            <ac:spMk id="3" creationId="{B75D57B7-1839-32A7-AE9E-E5073FAC73F1}"/>
          </ac:spMkLst>
        </pc:spChg>
        <pc:spChg chg="mod">
          <ac:chgData name="Priscilla O'Connor" userId="d3b9681a-6783-45a0-a9cd-fbceb3f6df13" providerId="ADAL" clId="{608BED5D-FC5E-47B4-8824-7C1143090CCB}" dt="2026-01-29T15:40:32.766" v="207" actId="1076"/>
          <ac:spMkLst>
            <pc:docMk/>
            <pc:sldMk cId="3232502370" sldId="280"/>
            <ac:spMk id="4" creationId="{F8882B98-836A-A484-D48F-25123D5C3F3E}"/>
          </ac:spMkLst>
        </pc:spChg>
      </pc:sldChg>
      <pc:sldChg chg="modSp mod">
        <pc:chgData name="Priscilla O'Connor" userId="d3b9681a-6783-45a0-a9cd-fbceb3f6df13" providerId="ADAL" clId="{608BED5D-FC5E-47B4-8824-7C1143090CCB}" dt="2026-01-29T15:47:31.456" v="254" actId="1076"/>
        <pc:sldMkLst>
          <pc:docMk/>
          <pc:sldMk cId="846186641" sldId="281"/>
        </pc:sldMkLst>
        <pc:spChg chg="mod">
          <ac:chgData name="Priscilla O'Connor" userId="d3b9681a-6783-45a0-a9cd-fbceb3f6df13" providerId="ADAL" clId="{608BED5D-FC5E-47B4-8824-7C1143090CCB}" dt="2026-01-29T15:47:31.456" v="254" actId="1076"/>
          <ac:spMkLst>
            <pc:docMk/>
            <pc:sldMk cId="846186641" sldId="281"/>
            <ac:spMk id="8" creationId="{1043B158-920C-04C4-1673-AA25AC4D1650}"/>
          </ac:spMkLst>
        </pc:spChg>
      </pc:sldChg>
      <pc:sldChg chg="modSp mod">
        <pc:chgData name="Priscilla O'Connor" userId="d3b9681a-6783-45a0-a9cd-fbceb3f6df13" providerId="ADAL" clId="{608BED5D-FC5E-47B4-8824-7C1143090CCB}" dt="2026-01-29T15:47:40.879" v="255" actId="1076"/>
        <pc:sldMkLst>
          <pc:docMk/>
          <pc:sldMk cId="2326075200" sldId="282"/>
        </pc:sldMkLst>
        <pc:spChg chg="mod">
          <ac:chgData name="Priscilla O'Connor" userId="d3b9681a-6783-45a0-a9cd-fbceb3f6df13" providerId="ADAL" clId="{608BED5D-FC5E-47B4-8824-7C1143090CCB}" dt="2026-01-29T15:47:40.879" v="255" actId="1076"/>
          <ac:spMkLst>
            <pc:docMk/>
            <pc:sldMk cId="2326075200" sldId="282"/>
            <ac:spMk id="8" creationId="{3D35425A-87F9-2D15-CBE5-DF0CAB47FFFE}"/>
          </ac:spMkLst>
        </pc:spChg>
      </pc:sldChg>
      <pc:sldChg chg="modSp mod">
        <pc:chgData name="Priscilla O'Connor" userId="d3b9681a-6783-45a0-a9cd-fbceb3f6df13" providerId="ADAL" clId="{608BED5D-FC5E-47B4-8824-7C1143090CCB}" dt="2026-01-29T17:00:46.886" v="326" actId="948"/>
        <pc:sldMkLst>
          <pc:docMk/>
          <pc:sldMk cId="3966172608" sldId="283"/>
        </pc:sldMkLst>
        <pc:spChg chg="mod">
          <ac:chgData name="Priscilla O'Connor" userId="d3b9681a-6783-45a0-a9cd-fbceb3f6df13" providerId="ADAL" clId="{608BED5D-FC5E-47B4-8824-7C1143090CCB}" dt="2026-01-29T17:00:46.886" v="326" actId="948"/>
          <ac:spMkLst>
            <pc:docMk/>
            <pc:sldMk cId="3966172608" sldId="283"/>
            <ac:spMk id="3" creationId="{668F942B-5D91-F725-7942-D10F2E39C226}"/>
          </ac:spMkLst>
        </pc:spChg>
        <pc:picChg chg="mod ord modCrop">
          <ac:chgData name="Priscilla O'Connor" userId="d3b9681a-6783-45a0-a9cd-fbceb3f6df13" providerId="ADAL" clId="{608BED5D-FC5E-47B4-8824-7C1143090CCB}" dt="2026-01-29T15:49:03.058" v="282" actId="1076"/>
          <ac:picMkLst>
            <pc:docMk/>
            <pc:sldMk cId="3966172608" sldId="283"/>
            <ac:picMk id="5" creationId="{C4876DE7-9361-563A-9512-BDBCF3CFC274}"/>
          </ac:picMkLst>
        </pc:picChg>
      </pc:sldChg>
      <pc:sldChg chg="modSp mod">
        <pc:chgData name="Priscilla O'Connor" userId="d3b9681a-6783-45a0-a9cd-fbceb3f6df13" providerId="ADAL" clId="{608BED5D-FC5E-47B4-8824-7C1143090CCB}" dt="2026-01-29T15:50:11.008" v="294" actId="113"/>
        <pc:sldMkLst>
          <pc:docMk/>
          <pc:sldMk cId="2846611120" sldId="284"/>
        </pc:sldMkLst>
        <pc:spChg chg="mod">
          <ac:chgData name="Priscilla O'Connor" userId="d3b9681a-6783-45a0-a9cd-fbceb3f6df13" providerId="ADAL" clId="{608BED5D-FC5E-47B4-8824-7C1143090CCB}" dt="2026-01-29T15:50:11.008" v="294" actId="113"/>
          <ac:spMkLst>
            <pc:docMk/>
            <pc:sldMk cId="2846611120" sldId="284"/>
            <ac:spMk id="8" creationId="{87277724-FBF8-90BD-3D91-8CD7C3813913}"/>
          </ac:spMkLst>
        </pc:spChg>
      </pc:sldChg>
      <pc:sldMasterChg chg="modSp mod modSldLayout">
        <pc:chgData name="Priscilla O'Connor" userId="d3b9681a-6783-45a0-a9cd-fbceb3f6df13" providerId="ADAL" clId="{608BED5D-FC5E-47B4-8824-7C1143090CCB}" dt="2026-01-29T17:23:16.950" v="327" actId="6014"/>
        <pc:sldMasterMkLst>
          <pc:docMk/>
          <pc:sldMasterMk cId="3544395550" sldId="2147483648"/>
        </pc:sldMasterMkLst>
        <pc:spChg chg="mod">
          <ac:chgData name="Priscilla O'Connor" userId="d3b9681a-6783-45a0-a9cd-fbceb3f6df13" providerId="ADAL" clId="{608BED5D-FC5E-47B4-8824-7C1143090CCB}" dt="2026-01-29T15:35:05.593" v="155" actId="20577"/>
          <ac:spMkLst>
            <pc:docMk/>
            <pc:sldMasterMk cId="3544395550" sldId="2147483648"/>
            <ac:spMk id="3" creationId="{5FEAE8F2-5B79-117C-5E7D-D2F60D3BC2EB}"/>
          </ac:spMkLst>
        </pc:spChg>
        <pc:sldLayoutChg chg="modSp mod">
          <pc:chgData name="Priscilla O'Connor" userId="d3b9681a-6783-45a0-a9cd-fbceb3f6df13" providerId="ADAL" clId="{608BED5D-FC5E-47B4-8824-7C1143090CCB}" dt="2026-01-29T15:26:08.427" v="68" actId="207"/>
          <pc:sldLayoutMkLst>
            <pc:docMk/>
            <pc:sldMasterMk cId="3544395550" sldId="2147483648"/>
            <pc:sldLayoutMk cId="228123922" sldId="2147483662"/>
          </pc:sldLayoutMkLst>
          <pc:spChg chg="mod">
            <ac:chgData name="Priscilla O'Connor" userId="d3b9681a-6783-45a0-a9cd-fbceb3f6df13" providerId="ADAL" clId="{608BED5D-FC5E-47B4-8824-7C1143090CCB}" dt="2026-01-29T15:26:08.427" v="68" actId="207"/>
            <ac:spMkLst>
              <pc:docMk/>
              <pc:sldMasterMk cId="3544395550" sldId="2147483648"/>
              <pc:sldLayoutMk cId="228123922" sldId="2147483662"/>
              <ac:spMk id="8" creationId="{D3760755-9F6F-9D66-5F19-F468E36A27D0}"/>
            </ac:spMkLst>
          </pc:spChg>
        </pc:sldLayoutChg>
        <pc:sldLayoutChg chg="modSp mod">
          <pc:chgData name="Priscilla O'Connor" userId="d3b9681a-6783-45a0-a9cd-fbceb3f6df13" providerId="ADAL" clId="{608BED5D-FC5E-47B4-8824-7C1143090CCB}" dt="2026-01-29T15:28:32.764" v="98"/>
          <pc:sldLayoutMkLst>
            <pc:docMk/>
            <pc:sldMasterMk cId="3544395550" sldId="2147483648"/>
            <pc:sldLayoutMk cId="1509970037" sldId="2147483679"/>
          </pc:sldLayoutMkLst>
          <pc:spChg chg="mod">
            <ac:chgData name="Priscilla O'Connor" userId="d3b9681a-6783-45a0-a9cd-fbceb3f6df13" providerId="ADAL" clId="{608BED5D-FC5E-47B4-8824-7C1143090CCB}" dt="2026-01-29T15:28:26.982" v="94"/>
            <ac:spMkLst>
              <pc:docMk/>
              <pc:sldMasterMk cId="3544395550" sldId="2147483648"/>
              <pc:sldLayoutMk cId="1509970037" sldId="2147483679"/>
              <ac:spMk id="2" creationId="{3CA74B7C-F159-93BA-11E5-1E5FCC9E549A}"/>
            </ac:spMkLst>
          </pc:spChg>
          <pc:spChg chg="mod">
            <ac:chgData name="Priscilla O'Connor" userId="d3b9681a-6783-45a0-a9cd-fbceb3f6df13" providerId="ADAL" clId="{608BED5D-FC5E-47B4-8824-7C1143090CCB}" dt="2026-01-29T15:27:52.591" v="87" actId="207"/>
            <ac:spMkLst>
              <pc:docMk/>
              <pc:sldMasterMk cId="3544395550" sldId="2147483648"/>
              <pc:sldLayoutMk cId="1509970037" sldId="2147483679"/>
              <ac:spMk id="3" creationId="{CBFFD660-C2BB-ED4C-10FF-3FE9D8363238}"/>
            </ac:spMkLst>
          </pc:spChg>
          <pc:spChg chg="mod">
            <ac:chgData name="Priscilla O'Connor" userId="d3b9681a-6783-45a0-a9cd-fbceb3f6df13" providerId="ADAL" clId="{608BED5D-FC5E-47B4-8824-7C1143090CCB}" dt="2026-01-29T15:28:32.764" v="98"/>
            <ac:spMkLst>
              <pc:docMk/>
              <pc:sldMasterMk cId="3544395550" sldId="2147483648"/>
              <pc:sldLayoutMk cId="1509970037" sldId="2147483679"/>
              <ac:spMk id="4" creationId="{47EF7B50-F2CC-77BB-8EEE-8CB3F47F4816}"/>
            </ac:spMkLst>
          </pc:spChg>
        </pc:sldLayoutChg>
        <pc:sldLayoutChg chg="modSp mod">
          <pc:chgData name="Priscilla O'Connor" userId="d3b9681a-6783-45a0-a9cd-fbceb3f6df13" providerId="ADAL" clId="{608BED5D-FC5E-47B4-8824-7C1143090CCB}" dt="2026-01-29T15:33:49.449" v="149" actId="207"/>
          <pc:sldLayoutMkLst>
            <pc:docMk/>
            <pc:sldMasterMk cId="3544395550" sldId="2147483648"/>
            <pc:sldLayoutMk cId="1131834476" sldId="2147483680"/>
          </pc:sldLayoutMkLst>
          <pc:spChg chg="mod">
            <ac:chgData name="Priscilla O'Connor" userId="d3b9681a-6783-45a0-a9cd-fbceb3f6df13" providerId="ADAL" clId="{608BED5D-FC5E-47B4-8824-7C1143090CCB}" dt="2026-01-29T15:33:49.449" v="149" actId="207"/>
            <ac:spMkLst>
              <pc:docMk/>
              <pc:sldMasterMk cId="3544395550" sldId="2147483648"/>
              <pc:sldLayoutMk cId="1131834476" sldId="2147483680"/>
              <ac:spMk id="6" creationId="{5654FEA4-CD75-4553-5FED-FF3AF38D3D5B}"/>
            </ac:spMkLst>
          </pc:spChg>
        </pc:sldLayoutChg>
        <pc:sldLayoutChg chg="modSp mod">
          <pc:chgData name="Priscilla O'Connor" userId="d3b9681a-6783-45a0-a9cd-fbceb3f6df13" providerId="ADAL" clId="{608BED5D-FC5E-47B4-8824-7C1143090CCB}" dt="2026-01-29T15:33:45.571" v="148" actId="207"/>
          <pc:sldLayoutMkLst>
            <pc:docMk/>
            <pc:sldMasterMk cId="3544395550" sldId="2147483648"/>
            <pc:sldLayoutMk cId="1808152079" sldId="2147483682"/>
          </pc:sldLayoutMkLst>
          <pc:spChg chg="mod">
            <ac:chgData name="Priscilla O'Connor" userId="d3b9681a-6783-45a0-a9cd-fbceb3f6df13" providerId="ADAL" clId="{608BED5D-FC5E-47B4-8824-7C1143090CCB}" dt="2026-01-29T15:33:45.571" v="148" actId="207"/>
            <ac:spMkLst>
              <pc:docMk/>
              <pc:sldMasterMk cId="3544395550" sldId="2147483648"/>
              <pc:sldLayoutMk cId="1808152079" sldId="2147483682"/>
              <ac:spMk id="3" creationId="{40695CF2-31E8-1BED-92C1-A7F452B21B1E}"/>
            </ac:spMkLst>
          </pc:spChg>
        </pc:sldLayoutChg>
        <pc:sldLayoutChg chg="modSp mod">
          <pc:chgData name="Priscilla O'Connor" userId="d3b9681a-6783-45a0-a9cd-fbceb3f6df13" providerId="ADAL" clId="{608BED5D-FC5E-47B4-8824-7C1143090CCB}" dt="2026-01-29T15:33:56.834" v="150" actId="207"/>
          <pc:sldLayoutMkLst>
            <pc:docMk/>
            <pc:sldMasterMk cId="3544395550" sldId="2147483648"/>
            <pc:sldLayoutMk cId="1130308477" sldId="2147483685"/>
          </pc:sldLayoutMkLst>
          <pc:spChg chg="mod">
            <ac:chgData name="Priscilla O'Connor" userId="d3b9681a-6783-45a0-a9cd-fbceb3f6df13" providerId="ADAL" clId="{608BED5D-FC5E-47B4-8824-7C1143090CCB}" dt="2026-01-29T15:33:56.834" v="150" actId="207"/>
            <ac:spMkLst>
              <pc:docMk/>
              <pc:sldMasterMk cId="3544395550" sldId="2147483648"/>
              <pc:sldLayoutMk cId="1130308477" sldId="2147483685"/>
              <ac:spMk id="4" creationId="{60644BD9-87EE-CD5F-912C-D9535AB89F08}"/>
            </ac:spMkLst>
          </pc:spChg>
        </pc:sldLayoutChg>
        <pc:sldLayoutChg chg="modSp mod">
          <pc:chgData name="Priscilla O'Connor" userId="d3b9681a-6783-45a0-a9cd-fbceb3f6df13" providerId="ADAL" clId="{608BED5D-FC5E-47B4-8824-7C1143090CCB}" dt="2026-01-29T15:33:38.293" v="147" actId="207"/>
          <pc:sldLayoutMkLst>
            <pc:docMk/>
            <pc:sldMasterMk cId="3544395550" sldId="2147483648"/>
            <pc:sldLayoutMk cId="3922343316" sldId="2147483688"/>
          </pc:sldLayoutMkLst>
          <pc:spChg chg="mod">
            <ac:chgData name="Priscilla O'Connor" userId="d3b9681a-6783-45a0-a9cd-fbceb3f6df13" providerId="ADAL" clId="{608BED5D-FC5E-47B4-8824-7C1143090CCB}" dt="2026-01-29T15:33:38.293" v="147" actId="207"/>
            <ac:spMkLst>
              <pc:docMk/>
              <pc:sldMasterMk cId="3544395550" sldId="2147483648"/>
              <pc:sldLayoutMk cId="3922343316" sldId="2147483688"/>
              <ac:spMk id="3" creationId="{CBFFD660-C2BB-ED4C-10FF-3FE9D8363238}"/>
            </ac:spMkLst>
          </pc:spChg>
          <pc:spChg chg="mod">
            <ac:chgData name="Priscilla O'Connor" userId="d3b9681a-6783-45a0-a9cd-fbceb3f6df13" providerId="ADAL" clId="{608BED5D-FC5E-47B4-8824-7C1143090CCB}" dt="2026-01-29T15:33:33.322" v="146" actId="5793"/>
            <ac:spMkLst>
              <pc:docMk/>
              <pc:sldMasterMk cId="3544395550" sldId="2147483648"/>
              <pc:sldLayoutMk cId="3922343316" sldId="2147483688"/>
              <ac:spMk id="6" creationId="{05053B2C-A98A-40B3-0C11-00C1B657428C}"/>
            </ac:spMkLst>
          </pc:spChg>
        </pc:sldLayoutChg>
        <pc:sldLayoutChg chg="modSp mod">
          <pc:chgData name="Priscilla O'Connor" userId="d3b9681a-6783-45a0-a9cd-fbceb3f6df13" providerId="ADAL" clId="{608BED5D-FC5E-47B4-8824-7C1143090CCB}" dt="2026-01-29T15:25:20.156" v="67" actId="207"/>
          <pc:sldLayoutMkLst>
            <pc:docMk/>
            <pc:sldMasterMk cId="3544395550" sldId="2147483648"/>
            <pc:sldLayoutMk cId="2028067280" sldId="2147483689"/>
          </pc:sldLayoutMkLst>
          <pc:spChg chg="mod">
            <ac:chgData name="Priscilla O'Connor" userId="d3b9681a-6783-45a0-a9cd-fbceb3f6df13" providerId="ADAL" clId="{608BED5D-FC5E-47B4-8824-7C1143090CCB}" dt="2026-01-29T15:25:20.156" v="67" actId="207"/>
            <ac:spMkLst>
              <pc:docMk/>
              <pc:sldMasterMk cId="3544395550" sldId="2147483648"/>
              <pc:sldLayoutMk cId="2028067280" sldId="2147483689"/>
              <ac:spMk id="3" creationId="{CBFFD660-C2BB-ED4C-10FF-3FE9D8363238}"/>
            </ac:spMkLst>
          </pc:spChg>
          <pc:spChg chg="mod">
            <ac:chgData name="Priscilla O'Connor" userId="d3b9681a-6783-45a0-a9cd-fbceb3f6df13" providerId="ADAL" clId="{608BED5D-FC5E-47B4-8824-7C1143090CCB}" dt="2026-01-29T15:24:57.322" v="66"/>
            <ac:spMkLst>
              <pc:docMk/>
              <pc:sldMasterMk cId="3544395550" sldId="2147483648"/>
              <pc:sldLayoutMk cId="2028067280" sldId="2147483689"/>
              <ac:spMk id="6" creationId="{05053B2C-A98A-40B3-0C11-00C1B657428C}"/>
            </ac:spMkLst>
          </pc:spChg>
        </pc:sldLayoutChg>
        <pc:sldLayoutChg chg="modSp mod">
          <pc:chgData name="Priscilla O'Connor" userId="d3b9681a-6783-45a0-a9cd-fbceb3f6df13" providerId="ADAL" clId="{608BED5D-FC5E-47B4-8824-7C1143090CCB}" dt="2026-01-29T15:27:41.213" v="86" actId="6549"/>
          <pc:sldLayoutMkLst>
            <pc:docMk/>
            <pc:sldMasterMk cId="3544395550" sldId="2147483648"/>
            <pc:sldLayoutMk cId="2306222079" sldId="2147483692"/>
          </pc:sldLayoutMkLst>
          <pc:spChg chg="mod">
            <ac:chgData name="Priscilla O'Connor" userId="d3b9681a-6783-45a0-a9cd-fbceb3f6df13" providerId="ADAL" clId="{608BED5D-FC5E-47B4-8824-7C1143090CCB}" dt="2026-01-29T15:27:10.618" v="71" actId="207"/>
            <ac:spMkLst>
              <pc:docMk/>
              <pc:sldMasterMk cId="3544395550" sldId="2147483648"/>
              <pc:sldLayoutMk cId="2306222079" sldId="2147483692"/>
              <ac:spMk id="4" creationId="{588D0A62-0C8A-7C42-3040-57622DFD03B6}"/>
            </ac:spMkLst>
          </pc:spChg>
          <pc:spChg chg="mod">
            <ac:chgData name="Priscilla O'Connor" userId="d3b9681a-6783-45a0-a9cd-fbceb3f6df13" providerId="ADAL" clId="{608BED5D-FC5E-47B4-8824-7C1143090CCB}" dt="2026-01-29T15:27:41.213" v="86" actId="6549"/>
            <ac:spMkLst>
              <pc:docMk/>
              <pc:sldMasterMk cId="3544395550" sldId="2147483648"/>
              <pc:sldLayoutMk cId="2306222079" sldId="2147483692"/>
              <ac:spMk id="6" creationId="{05053B2C-A98A-40B3-0C11-00C1B657428C}"/>
            </ac:spMkLst>
          </pc:spChg>
        </pc:sldLayoutChg>
        <pc:sldLayoutChg chg="modSp mod">
          <pc:chgData name="Priscilla O'Connor" userId="d3b9681a-6783-45a0-a9cd-fbceb3f6df13" providerId="ADAL" clId="{608BED5D-FC5E-47B4-8824-7C1143090CCB}" dt="2026-01-29T15:33:00.314" v="137" actId="207"/>
          <pc:sldLayoutMkLst>
            <pc:docMk/>
            <pc:sldMasterMk cId="3544395550" sldId="2147483648"/>
            <pc:sldLayoutMk cId="2884812218" sldId="2147483694"/>
          </pc:sldLayoutMkLst>
          <pc:spChg chg="mod">
            <ac:chgData name="Priscilla O'Connor" userId="d3b9681a-6783-45a0-a9cd-fbceb3f6df13" providerId="ADAL" clId="{608BED5D-FC5E-47B4-8824-7C1143090CCB}" dt="2026-01-29T15:30:34.166" v="124"/>
            <ac:spMkLst>
              <pc:docMk/>
              <pc:sldMasterMk cId="3544395550" sldId="2147483648"/>
              <pc:sldLayoutMk cId="2884812218" sldId="2147483694"/>
              <ac:spMk id="2" creationId="{3CA74B7C-F159-93BA-11E5-1E5FCC9E549A}"/>
            </ac:spMkLst>
          </pc:spChg>
          <pc:spChg chg="mod">
            <ac:chgData name="Priscilla O'Connor" userId="d3b9681a-6783-45a0-a9cd-fbceb3f6df13" providerId="ADAL" clId="{608BED5D-FC5E-47B4-8824-7C1143090CCB}" dt="2026-01-29T15:30:01.129" v="115" actId="207"/>
            <ac:spMkLst>
              <pc:docMk/>
              <pc:sldMasterMk cId="3544395550" sldId="2147483648"/>
              <pc:sldLayoutMk cId="2884812218" sldId="2147483694"/>
              <ac:spMk id="3" creationId="{CBFFD660-C2BB-ED4C-10FF-3FE9D8363238}"/>
            </ac:spMkLst>
          </pc:spChg>
          <pc:spChg chg="mod">
            <ac:chgData name="Priscilla O'Connor" userId="d3b9681a-6783-45a0-a9cd-fbceb3f6df13" providerId="ADAL" clId="{608BED5D-FC5E-47B4-8824-7C1143090CCB}" dt="2026-01-29T15:30:49.632" v="132" actId="6549"/>
            <ac:spMkLst>
              <pc:docMk/>
              <pc:sldMasterMk cId="3544395550" sldId="2147483648"/>
              <pc:sldLayoutMk cId="2884812218" sldId="2147483694"/>
              <ac:spMk id="4" creationId="{47EF7B50-F2CC-77BB-8EEE-8CB3F47F4816}"/>
            </ac:spMkLst>
          </pc:spChg>
          <pc:spChg chg="mod">
            <ac:chgData name="Priscilla O'Connor" userId="d3b9681a-6783-45a0-a9cd-fbceb3f6df13" providerId="ADAL" clId="{608BED5D-FC5E-47B4-8824-7C1143090CCB}" dt="2026-01-29T15:32:56.687" v="136" actId="207"/>
            <ac:spMkLst>
              <pc:docMk/>
              <pc:sldMasterMk cId="3544395550" sldId="2147483648"/>
              <pc:sldLayoutMk cId="2884812218" sldId="2147483694"/>
              <ac:spMk id="8" creationId="{DCEFB24F-B2B1-78C8-0612-DD821F7CC937}"/>
            </ac:spMkLst>
          </pc:spChg>
          <pc:spChg chg="mod">
            <ac:chgData name="Priscilla O'Connor" userId="d3b9681a-6783-45a0-a9cd-fbceb3f6df13" providerId="ADAL" clId="{608BED5D-FC5E-47B4-8824-7C1143090CCB}" dt="2026-01-29T15:33:00.314" v="137" actId="207"/>
            <ac:spMkLst>
              <pc:docMk/>
              <pc:sldMasterMk cId="3544395550" sldId="2147483648"/>
              <pc:sldLayoutMk cId="2884812218" sldId="2147483694"/>
              <ac:spMk id="13" creationId="{B0F2C14E-C1AE-6DB7-4EBD-8B4BE5D3706F}"/>
            </ac:spMkLst>
          </pc:spChg>
        </pc:sldLayoutChg>
        <pc:sldLayoutChg chg="modSp mod">
          <pc:chgData name="Priscilla O'Connor" userId="d3b9681a-6783-45a0-a9cd-fbceb3f6df13" providerId="ADAL" clId="{608BED5D-FC5E-47B4-8824-7C1143090CCB}" dt="2026-01-29T15:29:47.050" v="114"/>
          <pc:sldLayoutMkLst>
            <pc:docMk/>
            <pc:sldMasterMk cId="3544395550" sldId="2147483648"/>
            <pc:sldLayoutMk cId="712783078" sldId="2147483695"/>
          </pc:sldLayoutMkLst>
          <pc:spChg chg="mod">
            <ac:chgData name="Priscilla O'Connor" userId="d3b9681a-6783-45a0-a9cd-fbceb3f6df13" providerId="ADAL" clId="{608BED5D-FC5E-47B4-8824-7C1143090CCB}" dt="2026-01-29T15:29:31.974" v="108" actId="5793"/>
            <ac:spMkLst>
              <pc:docMk/>
              <pc:sldMasterMk cId="3544395550" sldId="2147483648"/>
              <pc:sldLayoutMk cId="712783078" sldId="2147483695"/>
              <ac:spMk id="2" creationId="{3CA74B7C-F159-93BA-11E5-1E5FCC9E549A}"/>
            </ac:spMkLst>
          </pc:spChg>
          <pc:spChg chg="mod">
            <ac:chgData name="Priscilla O'Connor" userId="d3b9681a-6783-45a0-a9cd-fbceb3f6df13" providerId="ADAL" clId="{608BED5D-FC5E-47B4-8824-7C1143090CCB}" dt="2026-01-29T15:29:02.425" v="99" actId="207"/>
            <ac:spMkLst>
              <pc:docMk/>
              <pc:sldMasterMk cId="3544395550" sldId="2147483648"/>
              <pc:sldLayoutMk cId="712783078" sldId="2147483695"/>
              <ac:spMk id="3" creationId="{CBFFD660-C2BB-ED4C-10FF-3FE9D8363238}"/>
            </ac:spMkLst>
          </pc:spChg>
          <pc:spChg chg="mod">
            <ac:chgData name="Priscilla O'Connor" userId="d3b9681a-6783-45a0-a9cd-fbceb3f6df13" providerId="ADAL" clId="{608BED5D-FC5E-47B4-8824-7C1143090CCB}" dt="2026-01-29T15:29:47.050" v="114"/>
            <ac:spMkLst>
              <pc:docMk/>
              <pc:sldMasterMk cId="3544395550" sldId="2147483648"/>
              <pc:sldLayoutMk cId="712783078" sldId="2147483695"/>
              <ac:spMk id="4" creationId="{47EF7B50-F2CC-77BB-8EEE-8CB3F47F4816}"/>
            </ac:spMkLst>
          </pc:spChg>
        </pc:sldLayoutChg>
      </pc:sldMasterChg>
      <pc:sldMasterChg chg="new del mod addSldLayout">
        <pc:chgData name="Priscilla O'Connor" userId="d3b9681a-6783-45a0-a9cd-fbceb3f6df13" providerId="ADAL" clId="{608BED5D-FC5E-47B4-8824-7C1143090CCB}" dt="2026-01-29T18:18:18.649" v="331" actId="2696"/>
        <pc:sldMasterMkLst>
          <pc:docMk/>
          <pc:sldMasterMk cId="1783887978" sldId="2147483696"/>
        </pc:sldMasterMkLst>
        <pc:sldLayoutChg chg="new replId">
          <pc:chgData name="Priscilla O'Connor" userId="d3b9681a-6783-45a0-a9cd-fbceb3f6df13" providerId="ADAL" clId="{608BED5D-FC5E-47B4-8824-7C1143090CCB}" dt="2026-01-29T18:17:49.622" v="330" actId="6938"/>
          <pc:sldLayoutMkLst>
            <pc:docMk/>
            <pc:sldMasterMk cId="1783887978" sldId="2147483696"/>
            <pc:sldLayoutMk cId="3413290056" sldId="2147483697"/>
          </pc:sldLayoutMkLst>
        </pc:sldLayoutChg>
        <pc:sldLayoutChg chg="new replId">
          <pc:chgData name="Priscilla O'Connor" userId="d3b9681a-6783-45a0-a9cd-fbceb3f6df13" providerId="ADAL" clId="{608BED5D-FC5E-47B4-8824-7C1143090CCB}" dt="2026-01-29T18:17:49.622" v="330" actId="6938"/>
          <pc:sldLayoutMkLst>
            <pc:docMk/>
            <pc:sldMasterMk cId="1783887978" sldId="2147483696"/>
            <pc:sldLayoutMk cId="3786354470" sldId="2147483698"/>
          </pc:sldLayoutMkLst>
        </pc:sldLayoutChg>
        <pc:sldLayoutChg chg="new replId">
          <pc:chgData name="Priscilla O'Connor" userId="d3b9681a-6783-45a0-a9cd-fbceb3f6df13" providerId="ADAL" clId="{608BED5D-FC5E-47B4-8824-7C1143090CCB}" dt="2026-01-29T18:17:49.622" v="330" actId="6938"/>
          <pc:sldLayoutMkLst>
            <pc:docMk/>
            <pc:sldMasterMk cId="1783887978" sldId="2147483696"/>
            <pc:sldLayoutMk cId="2444391820" sldId="2147483699"/>
          </pc:sldLayoutMkLst>
        </pc:sldLayoutChg>
        <pc:sldLayoutChg chg="new replId">
          <pc:chgData name="Priscilla O'Connor" userId="d3b9681a-6783-45a0-a9cd-fbceb3f6df13" providerId="ADAL" clId="{608BED5D-FC5E-47B4-8824-7C1143090CCB}" dt="2026-01-29T18:17:49.622" v="330" actId="6938"/>
          <pc:sldLayoutMkLst>
            <pc:docMk/>
            <pc:sldMasterMk cId="1783887978" sldId="2147483696"/>
            <pc:sldLayoutMk cId="629494484" sldId="2147483700"/>
          </pc:sldLayoutMkLst>
        </pc:sldLayoutChg>
        <pc:sldLayoutChg chg="new replId">
          <pc:chgData name="Priscilla O'Connor" userId="d3b9681a-6783-45a0-a9cd-fbceb3f6df13" providerId="ADAL" clId="{608BED5D-FC5E-47B4-8824-7C1143090CCB}" dt="2026-01-29T18:17:49.622" v="330" actId="6938"/>
          <pc:sldLayoutMkLst>
            <pc:docMk/>
            <pc:sldMasterMk cId="1783887978" sldId="2147483696"/>
            <pc:sldLayoutMk cId="2451049721" sldId="2147483701"/>
          </pc:sldLayoutMkLst>
        </pc:sldLayoutChg>
        <pc:sldLayoutChg chg="new replId">
          <pc:chgData name="Priscilla O'Connor" userId="d3b9681a-6783-45a0-a9cd-fbceb3f6df13" providerId="ADAL" clId="{608BED5D-FC5E-47B4-8824-7C1143090CCB}" dt="2026-01-29T18:17:49.622" v="330" actId="6938"/>
          <pc:sldLayoutMkLst>
            <pc:docMk/>
            <pc:sldMasterMk cId="1783887978" sldId="2147483696"/>
            <pc:sldLayoutMk cId="1240704132" sldId="2147483702"/>
          </pc:sldLayoutMkLst>
        </pc:sldLayoutChg>
        <pc:sldLayoutChg chg="new replId">
          <pc:chgData name="Priscilla O'Connor" userId="d3b9681a-6783-45a0-a9cd-fbceb3f6df13" providerId="ADAL" clId="{608BED5D-FC5E-47B4-8824-7C1143090CCB}" dt="2026-01-29T18:17:49.622" v="330" actId="6938"/>
          <pc:sldLayoutMkLst>
            <pc:docMk/>
            <pc:sldMasterMk cId="1783887978" sldId="2147483696"/>
            <pc:sldLayoutMk cId="43732858" sldId="2147483703"/>
          </pc:sldLayoutMkLst>
        </pc:sldLayoutChg>
        <pc:sldLayoutChg chg="new replId">
          <pc:chgData name="Priscilla O'Connor" userId="d3b9681a-6783-45a0-a9cd-fbceb3f6df13" providerId="ADAL" clId="{608BED5D-FC5E-47B4-8824-7C1143090CCB}" dt="2026-01-29T18:17:49.622" v="330" actId="6938"/>
          <pc:sldLayoutMkLst>
            <pc:docMk/>
            <pc:sldMasterMk cId="1783887978" sldId="2147483696"/>
            <pc:sldLayoutMk cId="2112124453" sldId="2147483704"/>
          </pc:sldLayoutMkLst>
        </pc:sldLayoutChg>
        <pc:sldLayoutChg chg="new replId">
          <pc:chgData name="Priscilla O'Connor" userId="d3b9681a-6783-45a0-a9cd-fbceb3f6df13" providerId="ADAL" clId="{608BED5D-FC5E-47B4-8824-7C1143090CCB}" dt="2026-01-29T18:17:49.622" v="330" actId="6938"/>
          <pc:sldLayoutMkLst>
            <pc:docMk/>
            <pc:sldMasterMk cId="1783887978" sldId="2147483696"/>
            <pc:sldLayoutMk cId="389217776" sldId="2147483705"/>
          </pc:sldLayoutMkLst>
        </pc:sldLayoutChg>
        <pc:sldLayoutChg chg="new replId">
          <pc:chgData name="Priscilla O'Connor" userId="d3b9681a-6783-45a0-a9cd-fbceb3f6df13" providerId="ADAL" clId="{608BED5D-FC5E-47B4-8824-7C1143090CCB}" dt="2026-01-29T18:17:49.622" v="330" actId="6938"/>
          <pc:sldLayoutMkLst>
            <pc:docMk/>
            <pc:sldMasterMk cId="1783887978" sldId="2147483696"/>
            <pc:sldLayoutMk cId="4249025272" sldId="2147483706"/>
          </pc:sldLayoutMkLst>
        </pc:sldLayoutChg>
        <pc:sldLayoutChg chg="new replId">
          <pc:chgData name="Priscilla O'Connor" userId="d3b9681a-6783-45a0-a9cd-fbceb3f6df13" providerId="ADAL" clId="{608BED5D-FC5E-47B4-8824-7C1143090CCB}" dt="2026-01-29T18:17:49.622" v="330" actId="6938"/>
          <pc:sldLayoutMkLst>
            <pc:docMk/>
            <pc:sldMasterMk cId="1783887978" sldId="2147483696"/>
            <pc:sldLayoutMk cId="3139754773" sldId="2147483707"/>
          </pc:sldLayoutMkLst>
        </pc:sldLayoutChg>
      </pc:sldMasterChg>
      <pc:sldMasterChg chg="new del mod addSldLayout delSldLayout">
        <pc:chgData name="Priscilla O'Connor" userId="d3b9681a-6783-45a0-a9cd-fbceb3f6df13" providerId="ADAL" clId="{608BED5D-FC5E-47B4-8824-7C1143090CCB}" dt="2026-01-29T18:16:52.062" v="329" actId="6938"/>
        <pc:sldMasterMkLst>
          <pc:docMk/>
          <pc:sldMasterMk cId="3519696925" sldId="2147483696"/>
        </pc:sldMasterMkLst>
        <pc:sldLayoutChg chg="new del replId">
          <pc:chgData name="Priscilla O'Connor" userId="d3b9681a-6783-45a0-a9cd-fbceb3f6df13" providerId="ADAL" clId="{608BED5D-FC5E-47B4-8824-7C1143090CCB}" dt="2026-01-29T18:16:52.062" v="329" actId="6938"/>
          <pc:sldLayoutMkLst>
            <pc:docMk/>
            <pc:sldMasterMk cId="3519696925" sldId="2147483696"/>
            <pc:sldLayoutMk cId="787586497" sldId="2147483697"/>
          </pc:sldLayoutMkLst>
        </pc:sldLayoutChg>
        <pc:sldLayoutChg chg="new del replId">
          <pc:chgData name="Priscilla O'Connor" userId="d3b9681a-6783-45a0-a9cd-fbceb3f6df13" providerId="ADAL" clId="{608BED5D-FC5E-47B4-8824-7C1143090CCB}" dt="2026-01-29T18:16:52.062" v="329" actId="6938"/>
          <pc:sldLayoutMkLst>
            <pc:docMk/>
            <pc:sldMasterMk cId="3519696925" sldId="2147483696"/>
            <pc:sldLayoutMk cId="3781691789" sldId="2147483698"/>
          </pc:sldLayoutMkLst>
        </pc:sldLayoutChg>
        <pc:sldLayoutChg chg="new del replId">
          <pc:chgData name="Priscilla O'Connor" userId="d3b9681a-6783-45a0-a9cd-fbceb3f6df13" providerId="ADAL" clId="{608BED5D-FC5E-47B4-8824-7C1143090CCB}" dt="2026-01-29T18:16:52.062" v="329" actId="6938"/>
          <pc:sldLayoutMkLst>
            <pc:docMk/>
            <pc:sldMasterMk cId="3519696925" sldId="2147483696"/>
            <pc:sldLayoutMk cId="2409247651" sldId="2147483699"/>
          </pc:sldLayoutMkLst>
        </pc:sldLayoutChg>
        <pc:sldLayoutChg chg="new del replId">
          <pc:chgData name="Priscilla O'Connor" userId="d3b9681a-6783-45a0-a9cd-fbceb3f6df13" providerId="ADAL" clId="{608BED5D-FC5E-47B4-8824-7C1143090CCB}" dt="2026-01-29T18:16:52.062" v="329" actId="6938"/>
          <pc:sldLayoutMkLst>
            <pc:docMk/>
            <pc:sldMasterMk cId="3519696925" sldId="2147483696"/>
            <pc:sldLayoutMk cId="433821212" sldId="2147483700"/>
          </pc:sldLayoutMkLst>
        </pc:sldLayoutChg>
        <pc:sldLayoutChg chg="new del replId">
          <pc:chgData name="Priscilla O'Connor" userId="d3b9681a-6783-45a0-a9cd-fbceb3f6df13" providerId="ADAL" clId="{608BED5D-FC5E-47B4-8824-7C1143090CCB}" dt="2026-01-29T18:16:52.062" v="329" actId="6938"/>
          <pc:sldLayoutMkLst>
            <pc:docMk/>
            <pc:sldMasterMk cId="3519696925" sldId="2147483696"/>
            <pc:sldLayoutMk cId="1048793517" sldId="2147483701"/>
          </pc:sldLayoutMkLst>
        </pc:sldLayoutChg>
        <pc:sldLayoutChg chg="new del replId">
          <pc:chgData name="Priscilla O'Connor" userId="d3b9681a-6783-45a0-a9cd-fbceb3f6df13" providerId="ADAL" clId="{608BED5D-FC5E-47B4-8824-7C1143090CCB}" dt="2026-01-29T18:16:52.062" v="329" actId="6938"/>
          <pc:sldLayoutMkLst>
            <pc:docMk/>
            <pc:sldMasterMk cId="3519696925" sldId="2147483696"/>
            <pc:sldLayoutMk cId="2038685730" sldId="2147483702"/>
          </pc:sldLayoutMkLst>
        </pc:sldLayoutChg>
        <pc:sldLayoutChg chg="new del replId">
          <pc:chgData name="Priscilla O'Connor" userId="d3b9681a-6783-45a0-a9cd-fbceb3f6df13" providerId="ADAL" clId="{608BED5D-FC5E-47B4-8824-7C1143090CCB}" dt="2026-01-29T18:16:52.062" v="329" actId="6938"/>
          <pc:sldLayoutMkLst>
            <pc:docMk/>
            <pc:sldMasterMk cId="3519696925" sldId="2147483696"/>
            <pc:sldLayoutMk cId="3394744971" sldId="2147483703"/>
          </pc:sldLayoutMkLst>
        </pc:sldLayoutChg>
        <pc:sldLayoutChg chg="new del replId">
          <pc:chgData name="Priscilla O'Connor" userId="d3b9681a-6783-45a0-a9cd-fbceb3f6df13" providerId="ADAL" clId="{608BED5D-FC5E-47B4-8824-7C1143090CCB}" dt="2026-01-29T18:16:52.062" v="329" actId="6938"/>
          <pc:sldLayoutMkLst>
            <pc:docMk/>
            <pc:sldMasterMk cId="3519696925" sldId="2147483696"/>
            <pc:sldLayoutMk cId="909241890" sldId="2147483704"/>
          </pc:sldLayoutMkLst>
        </pc:sldLayoutChg>
        <pc:sldLayoutChg chg="new del replId">
          <pc:chgData name="Priscilla O'Connor" userId="d3b9681a-6783-45a0-a9cd-fbceb3f6df13" providerId="ADAL" clId="{608BED5D-FC5E-47B4-8824-7C1143090CCB}" dt="2026-01-29T18:16:52.062" v="329" actId="6938"/>
          <pc:sldLayoutMkLst>
            <pc:docMk/>
            <pc:sldMasterMk cId="3519696925" sldId="2147483696"/>
            <pc:sldLayoutMk cId="577190675" sldId="2147483705"/>
          </pc:sldLayoutMkLst>
        </pc:sldLayoutChg>
        <pc:sldLayoutChg chg="new del replId">
          <pc:chgData name="Priscilla O'Connor" userId="d3b9681a-6783-45a0-a9cd-fbceb3f6df13" providerId="ADAL" clId="{608BED5D-FC5E-47B4-8824-7C1143090CCB}" dt="2026-01-29T18:16:52.062" v="329" actId="6938"/>
          <pc:sldLayoutMkLst>
            <pc:docMk/>
            <pc:sldMasterMk cId="3519696925" sldId="2147483696"/>
            <pc:sldLayoutMk cId="2131286334" sldId="2147483706"/>
          </pc:sldLayoutMkLst>
        </pc:sldLayoutChg>
        <pc:sldLayoutChg chg="new del replId">
          <pc:chgData name="Priscilla O'Connor" userId="d3b9681a-6783-45a0-a9cd-fbceb3f6df13" providerId="ADAL" clId="{608BED5D-FC5E-47B4-8824-7C1143090CCB}" dt="2026-01-29T18:16:52.062" v="329" actId="6938"/>
          <pc:sldLayoutMkLst>
            <pc:docMk/>
            <pc:sldMasterMk cId="3519696925" sldId="2147483696"/>
            <pc:sldLayoutMk cId="3378178991" sldId="2147483707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9BC7F3-87E5-4247-A1B7-D1A0FF7FC2DB}" type="datetimeFigureOut">
              <a:rPr lang="en-US" smtClean="0"/>
              <a:t>1/29/2026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EEF123-81FD-5247-8ABF-E89C2F166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020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">
    <p:bg>
      <p:bgPr>
        <a:solidFill>
          <a:srgbClr val="23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61CB8D2-ABCB-17AD-509D-015B81C5CD9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0636" y="1468997"/>
            <a:ext cx="7514664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spc="-3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PowerPoint </a:t>
            </a:r>
            <a:br>
              <a:rPr lang="en-GB" dirty="0"/>
            </a:br>
            <a:r>
              <a:rPr lang="en-GB" dirty="0"/>
              <a:t>presentation title here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F6E52D6-25BC-E233-03D8-988D89D700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0075" y="4152900"/>
            <a:ext cx="7696200" cy="914400"/>
          </a:xfrm>
        </p:spPr>
        <p:txBody>
          <a:bodyPr/>
          <a:lstStyle>
            <a:lvl1pPr>
              <a:buFontTx/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Insert your subtitle in this space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A777FE-3BF1-98C2-933B-89EE42EE3A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075" y="5547270"/>
            <a:ext cx="1889764" cy="62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516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8CF04D2-9C22-59D0-94DB-089FA53CEBB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77474" y="1430332"/>
            <a:ext cx="4880414" cy="4329024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A2D5C78F-7A48-3B38-1F08-23847BAF024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22680" y="1430332"/>
            <a:ext cx="4880414" cy="4329024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54FEA4-CD75-4553-5FED-FF3AF38D3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43794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548F9E-4144-3F4A-48E4-60B0855F94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834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8CF04D2-9C22-59D0-94DB-089FA53CEBB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7627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5A4BBEFD-C8DB-61EB-7F5C-E308FC46CEEA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44203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6315DA-BB81-FF97-63C2-5990276E3FA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80779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331904-9EF4-5DE0-E4E3-9869DFC63B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35221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472A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92C1B7-B60D-BF9B-093D-5D2F90CC85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4882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 With Heading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0644BD9-87EE-CD5F-912C-D9535AB89F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891406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088DC19-2C93-9211-61C0-1EFA378016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08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77474B8-EC43-E0E2-3622-248F9D8872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9380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">
    <p:bg>
      <p:bgPr>
        <a:solidFill>
          <a:srgbClr val="23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61CB8D2-ABCB-17AD-509D-015B81C5CD9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0636" y="1468997"/>
            <a:ext cx="7514664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spc="-3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PowerPoint </a:t>
            </a:r>
            <a:br>
              <a:rPr lang="en-GB" dirty="0"/>
            </a:br>
            <a:r>
              <a:rPr lang="en-GB" dirty="0"/>
              <a:t>presentation title here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F6E52D6-25BC-E233-03D8-988D89D700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0075" y="4152900"/>
            <a:ext cx="7696200" cy="914400"/>
          </a:xfrm>
        </p:spPr>
        <p:txBody>
          <a:bodyPr/>
          <a:lstStyle>
            <a:lvl1pPr>
              <a:buFontTx/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Insert your subtitle in this space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A777FE-3BF1-98C2-933B-89EE42EE3A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075" y="5547270"/>
            <a:ext cx="1889764" cy="62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9577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bg>
      <p:bgPr>
        <a:solidFill>
          <a:srgbClr val="004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FFF28B59-F1AC-F2D4-4003-2485E6FF61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3760755-9F6F-9D66-5F19-F468E36A27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27124" y="1825336"/>
            <a:ext cx="6737751" cy="320732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200" b="1" spc="-50" baseline="0">
                <a:solidFill>
                  <a:srgbClr val="36839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</a:t>
            </a:r>
            <a:br>
              <a:rPr lang="en-GB" dirty="0"/>
            </a:br>
            <a:r>
              <a:rPr lang="en-GB" dirty="0"/>
              <a:t>heading in this space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72988-C8B7-23FD-8786-6345C089E88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5825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lang="en-GB" sz="24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36839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307EDB-4E6F-2765-456F-5E70FC046B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439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 with Page Number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88D0A62-0C8A-7C42-3040-57622DFD03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237917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607EBB0-8DDA-D917-8BF1-9D0927700B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087314-06F2-714B-1F5A-5CDD6E882A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2602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247442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A74B7C-F159-93BA-11E5-1E5FCC9E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EF7B50-F2CC-77BB-8EEE-8CB3F47F481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3864AE-F5E6-8866-36DF-B7F70111DB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5186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ng Form Text and Image with Page Number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180767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01E6956C-258B-6DA2-AAEA-4429F96D53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F0F7CE-B7BE-A452-207C-1EF8F51376F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D672DFB-8E28-F9A5-B45C-2AA53A45B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DD1BDF4-360C-492A-622C-BF85943810E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5500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bg>
      <p:bgPr>
        <a:solidFill>
          <a:srgbClr val="004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FFF28B59-F1AC-F2D4-4003-2485E6FF61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3760755-9F6F-9D66-5F19-F468E36A27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27124" y="1825336"/>
            <a:ext cx="6737751" cy="320732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</a:t>
            </a:r>
            <a:br>
              <a:rPr lang="en-GB" dirty="0"/>
            </a:br>
            <a:r>
              <a:rPr lang="en-GB" dirty="0"/>
              <a:t>heading in this space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72988-C8B7-23FD-8786-6345C089E88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239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 with Text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428417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CEFB24F-B2B1-78C8-0612-DD821F7CC9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58863" y="1373479"/>
            <a:ext cx="4887912" cy="362956"/>
          </a:xfrm>
        </p:spPr>
        <p:txBody>
          <a:bodyPr anchor="b"/>
          <a:lstStyle>
            <a:lvl1pPr>
              <a:buNone/>
              <a:defRPr sz="2400" b="1">
                <a:solidFill>
                  <a:srgbClr val="004C6D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E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B0F2C14E-C1AE-6DB7-4EBD-8B4BE5D370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5200" y="1373478"/>
            <a:ext cx="4887912" cy="36295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IE" sz="2400" b="1" dirty="0">
                <a:solidFill>
                  <a:srgbClr val="004C6D"/>
                </a:solidFill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edit Master text styles</a:t>
            </a:r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1207D1-CBC9-AE26-6723-221C306721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515903C-1338-33F0-8A0C-D4D304B92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955909"/>
            <a:ext cx="4899050" cy="370540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7840A58-3F43-136E-CBD2-F72D29C2BBD5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955909"/>
            <a:ext cx="4899050" cy="370540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8570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Bullets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361950" marR="0" indent="-3619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+mj-lt"/>
              <a:buAutoNum type="arabicPeriod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199817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6E05B7-1876-2D9A-C752-2692B1D3EF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5819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0695CF2-31E8-1BED-92C1-A7F452B21B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266492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7AA5A1A-F69A-7027-3AD7-D1CB1E088A08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77474" y="1403035"/>
            <a:ext cx="9938190" cy="4356321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A195C0-0262-6290-9452-E2BA26DA61F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3688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8CF04D2-9C22-59D0-94DB-089FA53CEBB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77474" y="1430332"/>
            <a:ext cx="4880414" cy="4329024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A2D5C78F-7A48-3B38-1F08-23847BAF024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22680" y="1430332"/>
            <a:ext cx="4880414" cy="4329024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54FEA4-CD75-4553-5FED-FF3AF38D3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437942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548F9E-4144-3F4A-48E4-60B0855F94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5539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8CF04D2-9C22-59D0-94DB-089FA53CEBB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7627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5A4BBEFD-C8DB-61EB-7F5C-E308FC46CEEA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44203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6315DA-BB81-FF97-63C2-5990276E3FA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80779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331904-9EF4-5DE0-E4E3-9869DFC63B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352217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92C1B7-B60D-BF9B-093D-5D2F90CC85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6820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 With Heading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0644BD9-87EE-CD5F-912C-D9535AB89F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8914067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088DC19-2C93-9211-61C0-1EFA378016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489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77474B8-EC43-E0E2-3622-248F9D8872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2166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">
    <p:bg>
      <p:bgPr>
        <a:solidFill>
          <a:srgbClr val="23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61CB8D2-ABCB-17AD-509D-015B81C5CD9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0636" y="1468997"/>
            <a:ext cx="7514664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spc="-3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PowerPoint </a:t>
            </a:r>
            <a:br>
              <a:rPr lang="en-GB" dirty="0"/>
            </a:br>
            <a:r>
              <a:rPr lang="en-GB" dirty="0"/>
              <a:t>presentation title here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F6E52D6-25BC-E233-03D8-988D89D700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0075" y="4152900"/>
            <a:ext cx="7696200" cy="914400"/>
          </a:xfrm>
        </p:spPr>
        <p:txBody>
          <a:bodyPr/>
          <a:lstStyle>
            <a:lvl1pPr>
              <a:buFontTx/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Insert your subtitle in this space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A777FE-3BF1-98C2-933B-89EE42EE3A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075" y="5547270"/>
            <a:ext cx="1889764" cy="62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7023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bg>
      <p:bgPr>
        <a:solidFill>
          <a:srgbClr val="004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FFF28B59-F1AC-F2D4-4003-2485E6FF61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3760755-9F6F-9D66-5F19-F468E36A27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27124" y="1825336"/>
            <a:ext cx="6737751" cy="320732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200" b="1" spc="-50" baseline="0">
                <a:solidFill>
                  <a:srgbClr val="F4792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</a:t>
            </a:r>
            <a:br>
              <a:rPr lang="en-GB" dirty="0"/>
            </a:br>
            <a:r>
              <a:rPr lang="en-GB" dirty="0"/>
              <a:t>heading in this space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72988-C8B7-23FD-8786-6345C089E88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1388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47920"/>
              </a:buClr>
              <a:buSzTx/>
              <a:buFont typeface="Arial" panose="020B0604020202020204" pitchFamily="34" charset="0"/>
              <a:buChar char="•"/>
              <a:tabLst/>
              <a:defRPr lang="en-GB" sz="24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307EDB-4E6F-2765-456F-5E70FC046B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B045EC-619D-9BD5-1BEA-F1E3A0F372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F4792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823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lang="en-GB" sz="24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307EDB-4E6F-2765-456F-5E70FC046B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0672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 with Page Number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47920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607EBB0-8DDA-D917-8BF1-9D0927700B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087314-06F2-714B-1F5A-5CDD6E882A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8CE9E20-C279-52BB-4D37-603EE9D2D2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F4792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9145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A74B7C-F159-93BA-11E5-1E5FCC9E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47920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EF7B50-F2CC-77BB-8EEE-8CB3F47F481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47920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3864AE-F5E6-8866-36DF-B7F70111DB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BCE0A3F-C819-7CC0-7988-06A551829A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F4792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3373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ng Form Text and Image with Page Number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01E6956C-258B-6DA2-AAEA-4429F96D53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F0F7CE-B7BE-A452-207C-1EF8F51376F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3878D09-B582-D71C-79D5-F0C9D665D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F4792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6CA34E2-5615-BDBA-04A8-1AF78BAA5A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47920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E78B018-9FE5-A1B8-076F-0967B5B7108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47920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61274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 with Text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CEFB24F-B2B1-78C8-0612-DD821F7CC9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58863" y="1373479"/>
            <a:ext cx="4887912" cy="362956"/>
          </a:xfrm>
        </p:spPr>
        <p:txBody>
          <a:bodyPr anchor="b"/>
          <a:lstStyle>
            <a:lvl1pPr>
              <a:buNone/>
              <a:defRPr sz="2400" b="1">
                <a:solidFill>
                  <a:srgbClr val="CA412C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E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B0F2C14E-C1AE-6DB7-4EBD-8B4BE5D370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5200" y="1373478"/>
            <a:ext cx="4887912" cy="36295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IE" sz="2400" b="1" dirty="0">
                <a:solidFill>
                  <a:srgbClr val="CA412C"/>
                </a:solidFill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edit Master text styles</a:t>
            </a:r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1207D1-CBC9-AE26-6723-221C306721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B8248EF-9EDB-9949-6590-2A79F5D5E9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F4792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C69FAB6-9258-2736-1C50-9B331D66E2C1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058838" y="1968609"/>
            <a:ext cx="4899050" cy="3581291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47920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31513E7-7C68-C7CC-8863-6DFE370832C4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45200" y="1968609"/>
            <a:ext cx="4899050" cy="3581291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47920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06177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Bullets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16E05B7-1876-2D9A-C752-2692B1D3EF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19D272A-3169-E4AA-85E8-0B513F6D4C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F4792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CF0E42D-1AF0-135A-451B-F1F43FBC16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8085163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47920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0443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7AA5A1A-F69A-7027-3AD7-D1CB1E088A08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77474" y="1403035"/>
            <a:ext cx="9938190" cy="4356321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A195C0-0262-6290-9452-E2BA26DA61F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E165534-F217-71F4-5694-64D2785451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F4792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4604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8CF04D2-9C22-59D0-94DB-089FA53CEBB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77474" y="1430332"/>
            <a:ext cx="4880414" cy="4329024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A2D5C78F-7A48-3B38-1F08-23847BAF024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22680" y="1430332"/>
            <a:ext cx="4880414" cy="4329024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548F9E-4144-3F4A-48E4-60B0855F94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8DCB942-6CA5-CCC3-8BCF-6C5767828F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F4792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50971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8CF04D2-9C22-59D0-94DB-089FA53CEBB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7627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5A4BBEFD-C8DB-61EB-7F5C-E308FC46CEEA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44203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6315DA-BB81-FF97-63C2-5990276E3FA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80779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92C1B7-B60D-BF9B-093D-5D2F90CC85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3BD4CAD-567B-31A3-A8ED-9220C8E1B9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F4792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9697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 With Heading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088DC19-2C93-9211-61C0-1EFA378016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47D9D53-35E9-F990-BFC2-669B060221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F4792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4402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77474B8-EC43-E0E2-3622-248F9D8872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018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 with Page Number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88D0A62-0C8A-7C42-3040-57622DFD03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23791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607EBB0-8DDA-D917-8BF1-9D0927700B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087314-06F2-714B-1F5A-5CDD6E882A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2220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">
    <p:bg>
      <p:bgPr>
        <a:solidFill>
          <a:srgbClr val="23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61CB8D2-ABCB-17AD-509D-015B81C5CD9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0636" y="1468997"/>
            <a:ext cx="7514664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spc="-3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PowerPoint </a:t>
            </a:r>
            <a:br>
              <a:rPr lang="en-GB" dirty="0"/>
            </a:br>
            <a:r>
              <a:rPr lang="en-GB" dirty="0"/>
              <a:t>presentation title here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F6E52D6-25BC-E233-03D8-988D89D700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0075" y="4152900"/>
            <a:ext cx="7696200" cy="914400"/>
          </a:xfrm>
        </p:spPr>
        <p:txBody>
          <a:bodyPr/>
          <a:lstStyle>
            <a:lvl1pPr>
              <a:buFontTx/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Insert your subtitle in this space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A777FE-3BF1-98C2-933B-89EE42EE3A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075" y="5547270"/>
            <a:ext cx="1889764" cy="62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8183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bg>
      <p:bgPr>
        <a:solidFill>
          <a:srgbClr val="004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FFF28B59-F1AC-F2D4-4003-2485E6FF61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3760755-9F6F-9D66-5F19-F468E36A27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27124" y="1825336"/>
            <a:ext cx="6737751" cy="320732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200" b="1" spc="-50" baseline="0">
                <a:solidFill>
                  <a:srgbClr val="C77DB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</a:t>
            </a:r>
            <a:br>
              <a:rPr lang="en-GB" dirty="0"/>
            </a:br>
            <a:r>
              <a:rPr lang="en-GB" dirty="0"/>
              <a:t>heading in this space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72988-C8B7-23FD-8786-6345C089E88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8674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77DB5"/>
              </a:buClr>
              <a:buSzTx/>
              <a:buFont typeface="Arial" panose="020B0604020202020204" pitchFamily="34" charset="0"/>
              <a:buChar char="•"/>
              <a:tabLst/>
              <a:defRPr lang="en-GB" sz="24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C77DB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307EDB-4E6F-2765-456F-5E70FC046B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92726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 with Page Number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77DB5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607EBB0-8DDA-D917-8BF1-9D0927700B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087314-06F2-714B-1F5A-5CDD6E882A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C41B4D-4C7B-9194-4DE7-B3D5F5C017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C77DB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3464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A74B7C-F159-93BA-11E5-1E5FCC9E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77DB5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EF7B50-F2CC-77BB-8EEE-8CB3F47F481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77DB5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3864AE-F5E6-8866-36DF-B7F70111DB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21E0EF5-6716-9318-8A87-891C3009B3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C77DB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5272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ng Form Text and Image with Page Number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01E6956C-258B-6DA2-AAEA-4429F96D53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F0F7CE-B7BE-A452-207C-1EF8F51376F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4729D0D-CD96-EBEE-268B-945DAB7EF5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C77DB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37E0F2B-DDE9-72FC-990C-4AADEAE7E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77DB5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F946102-6444-9627-FFC8-895785E0EEF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77DB5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504552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 with Text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CEFB24F-B2B1-78C8-0612-DD821F7CC9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58863" y="1373479"/>
            <a:ext cx="4887912" cy="362956"/>
          </a:xfrm>
        </p:spPr>
        <p:txBody>
          <a:bodyPr anchor="b"/>
          <a:lstStyle>
            <a:lvl1pPr>
              <a:buNone/>
              <a:defRPr sz="2400" b="1">
                <a:solidFill>
                  <a:srgbClr val="C63C9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E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B0F2C14E-C1AE-6DB7-4EBD-8B4BE5D370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5200" y="1373478"/>
            <a:ext cx="4887912" cy="36295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IE" sz="2400" b="1" dirty="0">
                <a:solidFill>
                  <a:srgbClr val="C63C96"/>
                </a:solidFill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edit Master text styles</a:t>
            </a:r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1207D1-CBC9-AE26-6723-221C306721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EF7366B-38CE-CAE6-FAFD-B65397D5E6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C77DB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DCDF613-A9E1-D248-AE3F-C0EA1CAE3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63" y="1924159"/>
            <a:ext cx="4899050" cy="3359041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77DB5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A5EEAA9-0199-6595-047A-28B6431DB759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25" y="1924159"/>
            <a:ext cx="4899050" cy="3359041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77DB5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095673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Bullets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361950" marR="0" indent="-3619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77DB5"/>
              </a:buClr>
              <a:buSzTx/>
              <a:buFont typeface="+mj-lt"/>
              <a:buAutoNum type="arabicPeriod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6E05B7-1876-2D9A-C752-2692B1D3EF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19835E1-EB66-0330-0982-1EF66C0BFE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C77DB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29277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7AA5A1A-F69A-7027-3AD7-D1CB1E088A08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77474" y="1403035"/>
            <a:ext cx="9938190" cy="4356321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A195C0-0262-6290-9452-E2BA26DA61F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27BADC8-5402-6F98-9F99-FD8C47F318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C77DB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48560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8CF04D2-9C22-59D0-94DB-089FA53CEBB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77474" y="1430332"/>
            <a:ext cx="4880414" cy="4329024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A2D5C78F-7A48-3B38-1F08-23847BAF024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22680" y="1430332"/>
            <a:ext cx="4880414" cy="4329024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548F9E-4144-3F4A-48E4-60B0855F94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C921DBB-7931-A6EC-2377-5227A1FD06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C77DB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853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24744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A74B7C-F159-93BA-11E5-1E5FCC9E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EF7B50-F2CC-77BB-8EEE-8CB3F47F481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3864AE-F5E6-8866-36DF-B7F70111DB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97003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8CF04D2-9C22-59D0-94DB-089FA53CEBB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7627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5A4BBEFD-C8DB-61EB-7F5C-E308FC46CEEA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44203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6315DA-BB81-FF97-63C2-5990276E3FA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80779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92C1B7-B60D-BF9B-093D-5D2F90CC85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53B69EF-5409-49A4-EB36-DF7DC38238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C77DB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70822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 With Heading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088DC19-2C93-9211-61C0-1EFA378016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6687365-F5A9-E7D1-4A22-FA9D42FEA8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C77DB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53722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77474B8-EC43-E0E2-3622-248F9D8872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828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ng Form Text and Image with Page Number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18076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A74B7C-F159-93BA-11E5-1E5FCC9E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EF7B50-F2CC-77BB-8EEE-8CB3F47F481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01E6956C-258B-6DA2-AAEA-4429F96D53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F0F7CE-B7BE-A452-207C-1EF8F51376F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783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 with Text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42841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A74B7C-F159-93BA-11E5-1E5FCC9E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981200"/>
            <a:ext cx="4899050" cy="3791456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EF7B50-F2CC-77BB-8EEE-8CB3F47F481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981200"/>
            <a:ext cx="4899050" cy="3791456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CEFB24F-B2B1-78C8-0612-DD821F7CC9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58863" y="1373479"/>
            <a:ext cx="4887912" cy="362956"/>
          </a:xfrm>
        </p:spPr>
        <p:txBody>
          <a:bodyPr anchor="b"/>
          <a:lstStyle>
            <a:lvl1pPr>
              <a:buNone/>
              <a:defRPr sz="2400" b="1">
                <a:solidFill>
                  <a:srgbClr val="00467A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E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B0F2C14E-C1AE-6DB7-4EBD-8B4BE5D370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5200" y="1373478"/>
            <a:ext cx="4887912" cy="36295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IE" sz="2400" b="1" dirty="0">
                <a:solidFill>
                  <a:srgbClr val="00467A"/>
                </a:solidFill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edit Master text styles</a:t>
            </a:r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1207D1-CBC9-AE26-6723-221C306721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812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Bullets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+mj-lt"/>
              <a:buAutoNum type="arabicPeriod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19981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6E05B7-1876-2D9A-C752-2692B1D3EF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343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0695CF2-31E8-1BED-92C1-A7F452B21B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2664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7AA5A1A-F69A-7027-3AD7-D1CB1E088A08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77474" y="1403035"/>
            <a:ext cx="9938190" cy="4356321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A195C0-0262-6290-9452-E2BA26DA61F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152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E8F2-5B79-117C-5E7D-D2F60D3BC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BEA87A-D048-86D5-1CCC-E7F9B21488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A95607-E9A1-6E41-ABA3-95589D0D76B7}" type="datetimeFigureOut">
              <a:rPr lang="en-US" smtClean="0"/>
              <a:t>1/29/2026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6472DC-EFE4-6DA8-F02E-9E89BA4778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95D85-0519-A318-53A6-CE1AF1253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650F76-850A-4044-8712-979A08549CF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AF33BD6-EF5E-1F64-5F3E-560F1FFDF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395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62" r:id="rId2"/>
    <p:sldLayoutId id="2147483689" r:id="rId3"/>
    <p:sldLayoutId id="2147483692" r:id="rId4"/>
    <p:sldLayoutId id="2147483679" r:id="rId5"/>
    <p:sldLayoutId id="2147483695" r:id="rId6"/>
    <p:sldLayoutId id="2147483694" r:id="rId7"/>
    <p:sldLayoutId id="2147483688" r:id="rId8"/>
    <p:sldLayoutId id="2147483682" r:id="rId9"/>
    <p:sldLayoutId id="2147483680" r:id="rId10"/>
    <p:sldLayoutId id="2147483684" r:id="rId11"/>
    <p:sldLayoutId id="2147483685" r:id="rId12"/>
    <p:sldLayoutId id="214748368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70C0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0C0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E8F2-5B79-117C-5E7D-D2F60D3BC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BEA87A-D048-86D5-1CCC-E7F9B21488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95607-E9A1-6E41-ABA3-95589D0D76B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6472DC-EFE4-6DA8-F02E-9E89BA4778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95D85-0519-A318-53A6-CE1AF1253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650F76-850A-4044-8712-979A08549C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AF33BD6-EF5E-1F64-5F3E-560F1FFDF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303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36839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6839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E8F2-5B79-117C-5E7D-D2F60D3BC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BEA87A-D048-86D5-1CCC-E7F9B21488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95607-E9A1-6E41-ABA3-95589D0D76B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6472DC-EFE4-6DA8-F02E-9E89BA4778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95D85-0519-A318-53A6-CE1AF1253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650F76-850A-4044-8712-979A08549C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AF33BD6-EF5E-1F64-5F3E-560F1FFDF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151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F47920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47920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E8F2-5B79-117C-5E7D-D2F60D3BC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BEA87A-D048-86D5-1CCC-E7F9B21488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95607-E9A1-6E41-ABA3-95589D0D76B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6472DC-EFE4-6DA8-F02E-9E89BA4778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95D85-0519-A318-53A6-CE1AF1253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650F76-850A-4044-8712-979A08549C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AF33BD6-EF5E-1F64-5F3E-560F1FFDF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122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77DB5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77DB5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104E1F0-DF32-0852-0CCA-8C1299E90C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636" y="1468997"/>
            <a:ext cx="10315014" cy="2387600"/>
          </a:xfrm>
        </p:spPr>
        <p:txBody>
          <a:bodyPr/>
          <a:lstStyle/>
          <a:p>
            <a:r>
              <a:rPr lang="en-IE"/>
              <a:t>Unit </a:t>
            </a:r>
            <a:r>
              <a:rPr lang="en-IE" dirty="0"/>
              <a:t>1 Personal Development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845170-38D1-E2DF-3BFC-A0061B3763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IE" dirty="0"/>
              <a:t>1.1 The Concept of Personal Development</a:t>
            </a:r>
          </a:p>
        </p:txBody>
      </p:sp>
    </p:spTree>
    <p:extLst>
      <p:ext uri="{BB962C8B-B14F-4D97-AF65-F5344CB8AC3E}">
        <p14:creationId xmlns:p14="http://schemas.microsoft.com/office/powerpoint/2010/main" val="4012946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902C5-E6B7-092A-3283-B2B19009E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1.1 The Concept of Personal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D57B7-1839-32A7-AE9E-E5073FAC7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314000"/>
            <a:ext cx="5737747" cy="43564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sz="2400" b="1" dirty="0">
                <a:solidFill>
                  <a:srgbClr val="00467A"/>
                </a:solidFill>
              </a:rPr>
              <a:t>Learning Intentions</a:t>
            </a:r>
          </a:p>
          <a:p>
            <a:pPr marL="0" indent="0">
              <a:buNone/>
            </a:pPr>
            <a:r>
              <a:rPr lang="en-IE" sz="2400" dirty="0"/>
              <a:t>At the end of this unit, you will be able to:</a:t>
            </a:r>
          </a:p>
          <a:p>
            <a:r>
              <a:rPr lang="en-IE" sz="2400" dirty="0"/>
              <a:t>Explain what personal development is</a:t>
            </a:r>
          </a:p>
          <a:p>
            <a:r>
              <a:rPr lang="en-IE" sz="2400" dirty="0"/>
              <a:t>Use a SWOT analysis to consider </a:t>
            </a:r>
            <a:br>
              <a:rPr lang="en-IE" sz="2400" dirty="0"/>
            </a:br>
            <a:r>
              <a:rPr lang="en-IE" sz="2400" dirty="0"/>
              <a:t>current situation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882B98-836A-A484-D48F-25123D5C3F3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7173249" y="1314000"/>
            <a:ext cx="3881439" cy="43564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sz="2400" b="1" dirty="0">
                <a:solidFill>
                  <a:srgbClr val="00467A"/>
                </a:solidFill>
              </a:rPr>
              <a:t>Key Concepts</a:t>
            </a:r>
          </a:p>
          <a:p>
            <a:pPr>
              <a:buClr>
                <a:srgbClr val="0070C0"/>
              </a:buClr>
              <a:buSzPct val="110000"/>
            </a:pPr>
            <a:r>
              <a:rPr lang="en-IE" sz="2400" dirty="0"/>
              <a:t>Personal development</a:t>
            </a:r>
          </a:p>
          <a:p>
            <a:pPr>
              <a:buClr>
                <a:srgbClr val="0070C0"/>
              </a:buClr>
              <a:buSzPct val="110000"/>
            </a:pPr>
            <a:r>
              <a:rPr lang="en-IE" sz="2400" dirty="0"/>
              <a:t>Self-awareness</a:t>
            </a:r>
          </a:p>
          <a:p>
            <a:pPr>
              <a:buClr>
                <a:srgbClr val="0070C0"/>
              </a:buClr>
              <a:buSzPct val="110000"/>
            </a:pPr>
            <a:r>
              <a:rPr lang="en-IE" sz="2400" dirty="0"/>
              <a:t>SWOT analysis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D41D28-346F-2D54-B30F-DBBE658F26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IE" dirty="0"/>
              <a:t>p. 3</a:t>
            </a:r>
          </a:p>
        </p:txBody>
      </p:sp>
    </p:spTree>
    <p:extLst>
      <p:ext uri="{BB962C8B-B14F-4D97-AF65-F5344CB8AC3E}">
        <p14:creationId xmlns:p14="http://schemas.microsoft.com/office/powerpoint/2010/main" val="3232502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40879E-A58E-8E18-B9A3-63FC53E1C5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5230" y="1128712"/>
            <a:ext cx="4356497" cy="4356497"/>
          </a:xfrm>
          <a:prstGeom prst="rect">
            <a:avLst/>
          </a:prstGeom>
          <a:noFill/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4D59E6E3-CF42-62D5-E567-3F72176CC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82" y="312573"/>
            <a:ext cx="9180767" cy="816140"/>
          </a:xfrm>
        </p:spPr>
        <p:txBody>
          <a:bodyPr anchor="t">
            <a:normAutofit/>
          </a:bodyPr>
          <a:lstStyle/>
          <a:p>
            <a:r>
              <a:rPr lang="en-IE" dirty="0"/>
              <a:t>What Is Personal Development?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C78B458-110B-6204-7930-D245AB8EFC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400" y="1313799"/>
            <a:ext cx="7082490" cy="435649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E" sz="2000" b="1" dirty="0"/>
              <a:t>Personal development </a:t>
            </a:r>
            <a:r>
              <a:rPr lang="en-IE" sz="2000" dirty="0"/>
              <a:t>is the process of improving yourself in different areas, to lead a more meaningful and successful life.</a:t>
            </a:r>
          </a:p>
          <a:p>
            <a:pPr marL="0" indent="0">
              <a:buNone/>
            </a:pPr>
            <a:r>
              <a:rPr lang="en-IE" sz="2000" dirty="0"/>
              <a:t>It involves building:</a:t>
            </a:r>
          </a:p>
          <a:p>
            <a:r>
              <a:rPr lang="en-IE" sz="2000" dirty="0"/>
              <a:t>Values</a:t>
            </a:r>
          </a:p>
          <a:p>
            <a:r>
              <a:rPr lang="en-IE" sz="2000" dirty="0"/>
              <a:t>Strengths</a:t>
            </a:r>
          </a:p>
          <a:p>
            <a:r>
              <a:rPr lang="en-IE" sz="2000" dirty="0"/>
              <a:t>Aptitudes</a:t>
            </a:r>
          </a:p>
          <a:p>
            <a:r>
              <a:rPr lang="en-IE" sz="2000" dirty="0"/>
              <a:t>Skills</a:t>
            </a:r>
          </a:p>
          <a:p>
            <a:pPr marL="0" indent="0">
              <a:buNone/>
            </a:pPr>
            <a:endParaRPr lang="en-IE" sz="2000" dirty="0"/>
          </a:p>
          <a:p>
            <a:pPr marL="0" indent="0">
              <a:buNone/>
            </a:pPr>
            <a:r>
              <a:rPr lang="en-IE" sz="2000" dirty="0"/>
              <a:t>This helps you:</a:t>
            </a:r>
          </a:p>
          <a:p>
            <a:r>
              <a:rPr lang="en-IE" sz="2000" dirty="0"/>
              <a:t>Become more confident</a:t>
            </a:r>
          </a:p>
          <a:p>
            <a:r>
              <a:rPr lang="en-IE" sz="2000" dirty="0"/>
              <a:t>Make choices that help you reach your full potential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B00A48-271A-98F0-CFE1-70F02040B4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284840" y="451743"/>
            <a:ext cx="954091" cy="676969"/>
          </a:xfrm>
        </p:spPr>
        <p:txBody>
          <a:bodyPr>
            <a:normAutofit/>
          </a:bodyPr>
          <a:lstStyle/>
          <a:p>
            <a:r>
              <a:rPr lang="en-IE" dirty="0"/>
              <a:t>pp 3–4</a:t>
            </a:r>
          </a:p>
        </p:txBody>
      </p:sp>
    </p:spTree>
    <p:extLst>
      <p:ext uri="{BB962C8B-B14F-4D97-AF65-F5344CB8AC3E}">
        <p14:creationId xmlns:p14="http://schemas.microsoft.com/office/powerpoint/2010/main" val="2429670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B5BF2D-5009-3E89-FF6E-B76529F47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BFA0EDC-119A-A397-A278-B92B1ADA7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82" y="312573"/>
            <a:ext cx="9180767" cy="816140"/>
          </a:xfrm>
        </p:spPr>
        <p:txBody>
          <a:bodyPr anchor="t">
            <a:normAutofit/>
          </a:bodyPr>
          <a:lstStyle/>
          <a:p>
            <a:r>
              <a:rPr lang="en-IE" dirty="0"/>
              <a:t>Personal Development in School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9D818C7-BB4A-7A15-FC2D-B6ED6AFA9A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sz="2000" b="1" dirty="0">
                <a:solidFill>
                  <a:srgbClr val="00467A"/>
                </a:solidFill>
              </a:rPr>
              <a:t>Personal development takes place inside and outside school.</a:t>
            </a:r>
          </a:p>
          <a:p>
            <a:pPr marL="0" indent="0">
              <a:buNone/>
            </a:pPr>
            <a:endParaRPr lang="en-IE" sz="2000" dirty="0"/>
          </a:p>
          <a:p>
            <a:pPr marL="0" indent="0">
              <a:buNone/>
            </a:pPr>
            <a:r>
              <a:rPr lang="en-IE" sz="2000" dirty="0"/>
              <a:t>In school, it includes:</a:t>
            </a:r>
          </a:p>
          <a:p>
            <a:r>
              <a:rPr lang="en-IE" sz="2000" dirty="0"/>
              <a:t>Learning how to stay healthy and maintain wellbeing</a:t>
            </a:r>
          </a:p>
          <a:p>
            <a:r>
              <a:rPr lang="en-IE" sz="2000" dirty="0"/>
              <a:t>Building positive relationships</a:t>
            </a:r>
          </a:p>
          <a:p>
            <a:r>
              <a:rPr lang="en-IE" sz="2000" dirty="0"/>
              <a:t>Exploring career interests and progression</a:t>
            </a:r>
          </a:p>
          <a:p>
            <a:r>
              <a:rPr lang="en-IE" sz="2000" dirty="0"/>
              <a:t>Developing values </a:t>
            </a:r>
          </a:p>
          <a:p>
            <a:r>
              <a:rPr lang="en-IE" sz="2000" dirty="0"/>
              <a:t>Strengthening skills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73B388-1B82-F767-B91D-013D94EFB1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968" r="6967" b="-3"/>
          <a:stretch>
            <a:fillRect/>
          </a:stretch>
        </p:blipFill>
        <p:spPr>
          <a:xfrm>
            <a:off x="6245200" y="1416159"/>
            <a:ext cx="4899050" cy="4356497"/>
          </a:xfrm>
          <a:prstGeom prst="rect">
            <a:avLst/>
          </a:prstGeom>
          <a:noFill/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2B07CDA-0FBA-C42E-F706-C4954171C5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284840" y="451743"/>
            <a:ext cx="877127" cy="676969"/>
          </a:xfrm>
        </p:spPr>
        <p:txBody>
          <a:bodyPr>
            <a:normAutofit/>
          </a:bodyPr>
          <a:lstStyle/>
          <a:p>
            <a:r>
              <a:rPr lang="en-IE"/>
              <a:t>p. 4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907555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A6D9A-2BF9-3EA4-1DB9-AB3B109A0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0B68943-045E-3FDB-DE4B-1AF29456D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82" y="312573"/>
            <a:ext cx="9180767" cy="816140"/>
          </a:xfrm>
        </p:spPr>
        <p:txBody>
          <a:bodyPr anchor="t">
            <a:normAutofit/>
          </a:bodyPr>
          <a:lstStyle/>
          <a:p>
            <a:r>
              <a:rPr lang="en-IE" dirty="0"/>
              <a:t>Personal Development in School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7277724-FBF8-90BD-3D91-8CD7C3813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314000"/>
            <a:ext cx="8447111" cy="4416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sz="2000" b="1" dirty="0">
                <a:solidFill>
                  <a:srgbClr val="00467A"/>
                </a:solidFill>
              </a:rPr>
              <a:t>Participate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IE" sz="2000" dirty="0"/>
              <a:t>Divide into four groups. Label four large sheets of paper with the headings School, Home, Social and Community. In your groups, take turns writing ideas for how a person might develop in each area.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IE" sz="2000" dirty="0"/>
              <a:t>For example:</a:t>
            </a:r>
          </a:p>
          <a:p>
            <a:r>
              <a:rPr lang="en-IE" sz="2000" b="1" dirty="0"/>
              <a:t>School:</a:t>
            </a:r>
            <a:r>
              <a:rPr lang="en-IE" sz="2000" dirty="0"/>
              <a:t> improving time management or teamwork</a:t>
            </a:r>
          </a:p>
          <a:p>
            <a:r>
              <a:rPr lang="en-IE" sz="2000" b="1" dirty="0"/>
              <a:t>Home:</a:t>
            </a:r>
            <a:r>
              <a:rPr lang="en-IE" sz="2000" dirty="0"/>
              <a:t> helping more with responsibilities</a:t>
            </a:r>
          </a:p>
          <a:p>
            <a:r>
              <a:rPr lang="en-IE" sz="2000" b="1" dirty="0"/>
              <a:t>Social:</a:t>
            </a:r>
            <a:r>
              <a:rPr lang="en-IE" sz="2000" dirty="0"/>
              <a:t> listening better to friends or managing conflict</a:t>
            </a:r>
          </a:p>
          <a:p>
            <a:r>
              <a:rPr lang="en-IE" sz="2000" b="1" dirty="0"/>
              <a:t>Community:</a:t>
            </a:r>
            <a:r>
              <a:rPr lang="en-IE" sz="2000" dirty="0"/>
              <a:t> volunteering or learning about local issues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IE" sz="2000" dirty="0"/>
              <a:t>Once each group has contributed to all four areas, take turns reading out the ideas and note one or two that are most relevant to you.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4B8C275-9EF4-699E-3928-E6560CEEE6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284840" y="451743"/>
            <a:ext cx="877127" cy="676969"/>
          </a:xfrm>
        </p:spPr>
        <p:txBody>
          <a:bodyPr>
            <a:normAutofit/>
          </a:bodyPr>
          <a:lstStyle/>
          <a:p>
            <a:r>
              <a:rPr lang="en-IE"/>
              <a:t>p. 4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846611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DA795FB-B96A-D6B2-D296-CE36BDB2D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82" y="312573"/>
            <a:ext cx="9180767" cy="816140"/>
          </a:xfrm>
        </p:spPr>
        <p:txBody>
          <a:bodyPr anchor="t">
            <a:normAutofit/>
          </a:bodyPr>
          <a:lstStyle/>
          <a:p>
            <a:r>
              <a:rPr lang="en-IE" dirty="0"/>
              <a:t>Getting Started: Self-Awareness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BD65510-C8AC-6890-223B-5890E0E5B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314000"/>
            <a:ext cx="4899050" cy="43564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sz="2000" b="1" dirty="0"/>
              <a:t>Self-awareness</a:t>
            </a:r>
            <a:r>
              <a:rPr lang="en-IE" sz="2000" dirty="0"/>
              <a:t> means being honest about your strengths, interests and the areas you want to improve.</a:t>
            </a:r>
          </a:p>
          <a:p>
            <a:pPr marL="0" indent="0">
              <a:buNone/>
            </a:pPr>
            <a:endParaRPr lang="en-IE" sz="2000" dirty="0"/>
          </a:p>
          <a:p>
            <a:pPr marL="0" indent="0">
              <a:buNone/>
            </a:pPr>
            <a:r>
              <a:rPr lang="en-IE" sz="2000" dirty="0"/>
              <a:t>Ask yourself:</a:t>
            </a:r>
          </a:p>
          <a:p>
            <a:r>
              <a:rPr lang="en-IE" sz="2000" dirty="0"/>
              <a:t>What activities am I good at?</a:t>
            </a:r>
          </a:p>
          <a:p>
            <a:r>
              <a:rPr lang="en-IE" sz="2000" dirty="0"/>
              <a:t>What subjects do I enjoy most?</a:t>
            </a:r>
          </a:p>
          <a:p>
            <a:r>
              <a:rPr lang="en-IE" sz="2000" dirty="0"/>
              <a:t>What do I find challenging?</a:t>
            </a:r>
          </a:p>
          <a:p>
            <a:r>
              <a:rPr lang="en-IE" sz="2000" dirty="0"/>
              <a:t>What do I enjoy in my free time?</a:t>
            </a:r>
          </a:p>
          <a:p>
            <a:r>
              <a:rPr lang="en-IE" sz="2000" dirty="0"/>
              <a:t>What matters most to me?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802B74-30C1-EE09-4A8C-46551D5C12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344" r="8591" b="-3"/>
          <a:stretch>
            <a:fillRect/>
          </a:stretch>
        </p:blipFill>
        <p:spPr>
          <a:xfrm>
            <a:off x="6245200" y="1416159"/>
            <a:ext cx="4899050" cy="4356497"/>
          </a:xfrm>
          <a:prstGeom prst="rect">
            <a:avLst/>
          </a:prstGeom>
          <a:noFill/>
        </p:spPr>
      </p:pic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EC2E4629-5E40-125D-739F-8F5F44FB24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284840" y="451743"/>
            <a:ext cx="877127" cy="676969"/>
          </a:xfrm>
        </p:spPr>
        <p:txBody>
          <a:bodyPr/>
          <a:lstStyle/>
          <a:p>
            <a:r>
              <a:rPr lang="en-US" dirty="0"/>
              <a:t>p. 5</a:t>
            </a:r>
          </a:p>
        </p:txBody>
      </p:sp>
    </p:spTree>
    <p:extLst>
      <p:ext uri="{BB962C8B-B14F-4D97-AF65-F5344CB8AC3E}">
        <p14:creationId xmlns:p14="http://schemas.microsoft.com/office/powerpoint/2010/main" val="625992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8BD63-EEC0-7029-CDEE-7FB8C8BF8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FCF8840-D001-9D2E-B668-A108B6D48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82" y="312573"/>
            <a:ext cx="9180767" cy="816140"/>
          </a:xfrm>
        </p:spPr>
        <p:txBody>
          <a:bodyPr anchor="t">
            <a:normAutofit/>
          </a:bodyPr>
          <a:lstStyle/>
          <a:p>
            <a:r>
              <a:rPr lang="en-IE" dirty="0"/>
              <a:t>Thinking About Your Future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043B158-920C-04C4-1673-AA25AC4D1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314000"/>
            <a:ext cx="4899050" cy="43564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sz="2000" b="1" dirty="0"/>
              <a:t>Look at:</a:t>
            </a:r>
          </a:p>
          <a:p>
            <a:r>
              <a:rPr lang="en-IE" sz="2000" dirty="0"/>
              <a:t>Your strengths</a:t>
            </a:r>
          </a:p>
          <a:p>
            <a:r>
              <a:rPr lang="en-IE" sz="2000" dirty="0"/>
              <a:t>Areas you want to improve</a:t>
            </a:r>
          </a:p>
          <a:p>
            <a:pPr marL="0" indent="0">
              <a:buNone/>
            </a:pPr>
            <a:endParaRPr lang="en-IE" sz="2000" b="1" dirty="0"/>
          </a:p>
          <a:p>
            <a:pPr marL="0" indent="0">
              <a:buNone/>
            </a:pPr>
            <a:r>
              <a:rPr lang="en-IE" sz="2000" b="1" dirty="0"/>
              <a:t>This helps you:</a:t>
            </a:r>
          </a:p>
          <a:p>
            <a:r>
              <a:rPr lang="en-IE" sz="2000" dirty="0"/>
              <a:t>Prepare for opportunities</a:t>
            </a:r>
          </a:p>
          <a:p>
            <a:r>
              <a:rPr lang="en-IE" sz="2000" dirty="0"/>
              <a:t>Make better decisions</a:t>
            </a:r>
          </a:p>
          <a:p>
            <a:r>
              <a:rPr lang="en-IE" sz="2000" dirty="0"/>
              <a:t>Plan next steps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281492F9-4DB4-55F5-E450-6199716D61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284840" y="451743"/>
            <a:ext cx="877127" cy="676969"/>
          </a:xfrm>
        </p:spPr>
        <p:txBody>
          <a:bodyPr/>
          <a:lstStyle/>
          <a:p>
            <a:r>
              <a:rPr lang="en-US" dirty="0"/>
              <a:t>p. 6</a:t>
            </a:r>
          </a:p>
        </p:txBody>
      </p:sp>
    </p:spTree>
    <p:extLst>
      <p:ext uri="{BB962C8B-B14F-4D97-AF65-F5344CB8AC3E}">
        <p14:creationId xmlns:p14="http://schemas.microsoft.com/office/powerpoint/2010/main" val="846186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1E03E-688F-FE83-2A4F-97D0B9CF5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AEA666D-424A-BE77-7004-25A075A7A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82" y="312573"/>
            <a:ext cx="9180767" cy="816140"/>
          </a:xfrm>
        </p:spPr>
        <p:txBody>
          <a:bodyPr anchor="t">
            <a:normAutofit/>
          </a:bodyPr>
          <a:lstStyle/>
          <a:p>
            <a:r>
              <a:rPr lang="en-IE" dirty="0"/>
              <a:t>Thinking About Your Future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D35425A-87F9-2D15-CBE5-DF0CAB47F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314000"/>
            <a:ext cx="9024055" cy="43564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sz="2000" dirty="0"/>
              <a:t>A SWOT analysis helps you reflect on your current situation by looking at:</a:t>
            </a:r>
          </a:p>
          <a:p>
            <a:r>
              <a:rPr lang="en-IE" sz="2000" b="1" dirty="0"/>
              <a:t>Strengths</a:t>
            </a:r>
            <a:r>
              <a:rPr lang="en-IE" sz="2000" dirty="0"/>
              <a:t> – what you do well</a:t>
            </a:r>
          </a:p>
          <a:p>
            <a:r>
              <a:rPr lang="en-IE" sz="2000" b="1" dirty="0"/>
              <a:t>Weaknesses</a:t>
            </a:r>
            <a:r>
              <a:rPr lang="en-IE" sz="2000" dirty="0"/>
              <a:t> – what you find challenging</a:t>
            </a:r>
          </a:p>
          <a:p>
            <a:r>
              <a:rPr lang="en-IE" sz="2000" b="1" dirty="0"/>
              <a:t>Opportunities</a:t>
            </a:r>
            <a:r>
              <a:rPr lang="en-IE" sz="2000" dirty="0"/>
              <a:t> – what could help you</a:t>
            </a:r>
          </a:p>
          <a:p>
            <a:r>
              <a:rPr lang="en-IE" sz="2000" b="1" dirty="0"/>
              <a:t>Threats</a:t>
            </a:r>
            <a:r>
              <a:rPr lang="en-IE" sz="2000" dirty="0"/>
              <a:t> – what might make things difficult</a:t>
            </a:r>
          </a:p>
          <a:p>
            <a:pPr marL="0" indent="0">
              <a:buNone/>
            </a:pPr>
            <a:endParaRPr lang="en-IE" sz="2000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CEE03B31-A995-A9EB-322A-5B79191AA6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284840" y="451743"/>
            <a:ext cx="877127" cy="676969"/>
          </a:xfrm>
        </p:spPr>
        <p:txBody>
          <a:bodyPr/>
          <a:lstStyle/>
          <a:p>
            <a:r>
              <a:rPr lang="en-US" dirty="0"/>
              <a:t>p. 6</a:t>
            </a:r>
          </a:p>
        </p:txBody>
      </p:sp>
    </p:spTree>
    <p:extLst>
      <p:ext uri="{BB962C8B-B14F-4D97-AF65-F5344CB8AC3E}">
        <p14:creationId xmlns:p14="http://schemas.microsoft.com/office/powerpoint/2010/main" val="2326075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4C41D-35FC-04BF-890F-0C3DA033F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876DE7-9361-563A-9512-BDBCF3CFC2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237" t="-1" r="-2" b="-3"/>
          <a:stretch>
            <a:fillRect/>
          </a:stretch>
        </p:blipFill>
        <p:spPr>
          <a:xfrm>
            <a:off x="6580995" y="1067752"/>
            <a:ext cx="5087907" cy="5086856"/>
          </a:xfrm>
          <a:prstGeom prst="rect">
            <a:avLst/>
          </a:prstGeom>
          <a:noFill/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34F6ECB3-7978-CF08-DDC1-559B0FB4B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82" y="312573"/>
            <a:ext cx="9180767" cy="816140"/>
          </a:xfrm>
        </p:spPr>
        <p:txBody>
          <a:bodyPr anchor="t">
            <a:normAutofit/>
          </a:bodyPr>
          <a:lstStyle/>
          <a:p>
            <a:r>
              <a:rPr lang="en-IE" dirty="0"/>
              <a:t>Thinking About Your Future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8F942B-5D91-F725-7942-D10F2E39C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314000"/>
            <a:ext cx="5425782" cy="4356497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IE" sz="2000" dirty="0"/>
              <a:t>Read Amina’s example.</a:t>
            </a:r>
          </a:p>
          <a:p>
            <a:pPr marL="358775" indent="-358775">
              <a:buNone/>
            </a:pPr>
            <a:r>
              <a:rPr lang="en-IE" sz="2000" b="1" dirty="0">
                <a:solidFill>
                  <a:srgbClr val="0070C0"/>
                </a:solidFill>
              </a:rPr>
              <a:t>1.	</a:t>
            </a:r>
            <a:r>
              <a:rPr lang="en-IE" sz="2000" dirty="0"/>
              <a:t>What advice would you give her for managing her time and building confidence?</a:t>
            </a:r>
          </a:p>
          <a:p>
            <a:pPr marL="358775" indent="-358775">
              <a:buNone/>
            </a:pPr>
            <a:r>
              <a:rPr lang="en-IE" sz="2000" b="1" dirty="0">
                <a:solidFill>
                  <a:srgbClr val="0070C0"/>
                </a:solidFill>
              </a:rPr>
              <a:t>2.	</a:t>
            </a:r>
            <a:r>
              <a:rPr lang="en-IE" sz="2000" dirty="0"/>
              <a:t>How could she use her strengths and opportunities to overcome her challenges?</a:t>
            </a:r>
          </a:p>
          <a:p>
            <a:pPr marL="358775" indent="-358775">
              <a:buNone/>
            </a:pPr>
            <a:r>
              <a:rPr lang="en-IE" sz="2000" b="1" dirty="0">
                <a:solidFill>
                  <a:srgbClr val="0070C0"/>
                </a:solidFill>
              </a:rPr>
              <a:t>3.	</a:t>
            </a:r>
            <a:r>
              <a:rPr lang="en-IE" sz="2000" dirty="0"/>
              <a:t>What small steps could she take inside and outside school to continue her personal development?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97B1BE99-2200-BC86-E9BF-F9D4D4343C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284840" y="451743"/>
            <a:ext cx="877127" cy="676969"/>
          </a:xfrm>
        </p:spPr>
        <p:txBody>
          <a:bodyPr>
            <a:normAutofit/>
          </a:bodyPr>
          <a:lstStyle/>
          <a:p>
            <a:r>
              <a:rPr lang="en-US" dirty="0"/>
              <a:t>p. 6</a:t>
            </a:r>
          </a:p>
        </p:txBody>
      </p:sp>
    </p:spTree>
    <p:extLst>
      <p:ext uri="{BB962C8B-B14F-4D97-AF65-F5344CB8AC3E}">
        <p14:creationId xmlns:p14="http://schemas.microsoft.com/office/powerpoint/2010/main" val="3966172608"/>
      </p:ext>
    </p:extLst>
  </p:cSld>
  <p:clrMapOvr>
    <a:masterClrMapping/>
  </p:clrMapOvr>
</p:sld>
</file>

<file path=ppt/theme/theme1.xml><?xml version="1.0" encoding="utf-8"?>
<a:theme xmlns:a="http://schemas.openxmlformats.org/drawingml/2006/main" name="1. Strand 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. Module 1 - Strand 2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3. Module 2 - Strand 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4. Module 2 - Strand 2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4436CE009FCD4D8A99E50CA15C0D3A" ma:contentTypeVersion="11" ma:contentTypeDescription="Create a new document." ma:contentTypeScope="" ma:versionID="4c3bacefce8222f393e53f1ddd1572df">
  <xsd:schema xmlns:xsd="http://www.w3.org/2001/XMLSchema" xmlns:xs="http://www.w3.org/2001/XMLSchema" xmlns:p="http://schemas.microsoft.com/office/2006/metadata/properties" xmlns:ns2="a39a4496-b307-4ad7-b4e5-71daf07c83ac" xmlns:ns3="bd615418-4712-4721-bfcb-9bb5d493d6ec" targetNamespace="http://schemas.microsoft.com/office/2006/metadata/properties" ma:root="true" ma:fieldsID="3d06a274e3b94ae358123ea4e911d78a" ns2:_="" ns3:_="">
    <xsd:import namespace="a39a4496-b307-4ad7-b4e5-71daf07c83ac"/>
    <xsd:import namespace="bd615418-4712-4721-bfcb-9bb5d493d6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9a4496-b307-4ad7-b4e5-71daf07c83a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742b05b-9ba8-4872-bed0-60cf4bd1a3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615418-4712-4721-bfcb-9bb5d493d6e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0b2b13a-d7f5-4141-a939-a7c849832319}" ma:internalName="TaxCatchAll" ma:showField="CatchAllData" ma:web="bd615418-4712-4721-bfcb-9bb5d493d6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d615418-4712-4721-bfcb-9bb5d493d6ec" xsi:nil="true"/>
    <lcf76f155ced4ddcb4097134ff3c332f xmlns="a39a4496-b307-4ad7-b4e5-71daf07c83a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8AD6B16-8FFA-4711-8454-130822997952}"/>
</file>

<file path=customXml/itemProps2.xml><?xml version="1.0" encoding="utf-8"?>
<ds:datastoreItem xmlns:ds="http://schemas.openxmlformats.org/officeDocument/2006/customXml" ds:itemID="{7D59C181-01A7-4C32-83D2-CDA5457603E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00A42C8-78DD-4A5C-8686-B19922A2831A}">
  <ds:schemaRefs>
    <ds:schemaRef ds:uri="http://schemas.microsoft.com/office/2006/metadata/properties"/>
    <ds:schemaRef ds:uri="http://schemas.microsoft.com/office/infopath/2007/PartnerControls"/>
    <ds:schemaRef ds:uri="fae97a68-2037-498e-a26f-06b6562bf18c"/>
    <ds:schemaRef ds:uri="aaea0617-e8d3-42cb-a0df-606c8315c17f"/>
    <ds:schemaRef ds:uri="b312e899-71bd-441b-bd11-01ed88b72bec"/>
    <ds:schemaRef ds:uri="37a15ebc-f898-4d17-b0a4-83545f0702c8"/>
    <ds:schemaRef ds:uri="http://schemas.microsoft.com/sharepoint/v3"/>
  </ds:schemaRefs>
</ds:datastoreItem>
</file>

<file path=docMetadata/LabelInfo.xml><?xml version="1.0" encoding="utf-8"?>
<clbl:labelList xmlns:clbl="http://schemas.microsoft.com/office/2020/mipLabelMetadata">
  <clbl:label id="{7b06156f-dd60-40c5-b86b-0343a8c74144}" enabled="0" method="" siteId="{7b06156f-dd60-40c5-b86b-0343a8c7414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459</Words>
  <Application>Microsoft Office PowerPoint</Application>
  <PresentationFormat>Widescreen</PresentationFormat>
  <Paragraphs>77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Aptos</vt:lpstr>
      <vt:lpstr>Aptos Display</vt:lpstr>
      <vt:lpstr>Arial</vt:lpstr>
      <vt:lpstr>Wingdings</vt:lpstr>
      <vt:lpstr>1. Strand 1</vt:lpstr>
      <vt:lpstr>2. Module 1 - Strand 2</vt:lpstr>
      <vt:lpstr>3. Module 2 - Strand 1</vt:lpstr>
      <vt:lpstr>4. Module 2 - Strand 2</vt:lpstr>
      <vt:lpstr>Unit 1 Personal Development</vt:lpstr>
      <vt:lpstr>1.1 The Concept of Personal Development</vt:lpstr>
      <vt:lpstr>What Is Personal Development?</vt:lpstr>
      <vt:lpstr>Personal Development in School</vt:lpstr>
      <vt:lpstr>Personal Development in School</vt:lpstr>
      <vt:lpstr>Getting Started: Self-Awareness</vt:lpstr>
      <vt:lpstr>Thinking About Your Future</vt:lpstr>
      <vt:lpstr>Thinking About Your Future</vt:lpstr>
      <vt:lpstr>Thinking About Your Future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Therese McGuinness</dc:creator>
  <cp:lastModifiedBy>Priscilla O'Connor</cp:lastModifiedBy>
  <cp:revision>21</cp:revision>
  <dcterms:created xsi:type="dcterms:W3CDTF">2025-08-15T12:21:02Z</dcterms:created>
  <dcterms:modified xsi:type="dcterms:W3CDTF">2026-01-29T18:19:47Z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0x010100B74436CE009FCD4D8A99E50CA15C0D3A</vt:lpwstr>
  </property>
  <property fmtid="{D5CDD505-2E9C-101B-9397-08002B2CF9AE}" pid="3" name="MediaServiceImageTags">
    <vt:lpwstr/>
  </property>
</Properties>
</file>