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4"/>
  </p:sldMasterIdLst>
  <p:notesMasterIdLst>
    <p:notesMasterId r:id="rId13"/>
  </p:notesMasterIdLst>
  <p:sldIdLst>
    <p:sldId id="292" r:id="rId5"/>
    <p:sldId id="285" r:id="rId6"/>
    <p:sldId id="286" r:id="rId7"/>
    <p:sldId id="287" r:id="rId8"/>
    <p:sldId id="288" r:id="rId9"/>
    <p:sldId id="289" r:id="rId10"/>
    <p:sldId id="290" r:id="rId11"/>
    <p:sldId id="29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D7A"/>
    <a:srgbClr val="004D6D"/>
    <a:srgbClr val="231F20"/>
    <a:srgbClr val="00472A"/>
    <a:srgbClr val="EFE4DC"/>
    <a:srgbClr val="009890"/>
    <a:srgbClr val="155180"/>
    <a:srgbClr val="FFFEFA"/>
    <a:srgbClr val="BA3C4E"/>
    <a:srgbClr val="E8C7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100F31-E6CE-4A82-821A-EB86BD9DC5B2}" v="5" dt="2026-01-29T17:12:15.2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94" autoAdjust="0"/>
    <p:restoredTop sz="94704"/>
  </p:normalViewPr>
  <p:slideViewPr>
    <p:cSldViewPr snapToGrid="0">
      <p:cViewPr varScale="1">
        <p:scale>
          <a:sx n="102" d="100"/>
          <a:sy n="102" d="100"/>
        </p:scale>
        <p:origin x="12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31" d="100"/>
          <a:sy n="131" d="100"/>
        </p:scale>
        <p:origin x="2624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becca Dobson" userId="09f831cb-7cac-4075-8025-d219cf5f615f" providerId="ADAL" clId="{586B6838-D59B-424F-AB60-7D859EBFEF60}"/>
    <pc:docChg chg="undo custSel addSld delSld modSld sldOrd addMainMaster delMainMaster modMainMaster">
      <pc:chgData name="Rebecca Dobson" userId="09f831cb-7cac-4075-8025-d219cf5f615f" providerId="ADAL" clId="{586B6838-D59B-424F-AB60-7D859EBFEF60}" dt="2026-01-22T15:48:04.282" v="1727"/>
      <pc:docMkLst>
        <pc:docMk/>
      </pc:docMkLst>
    </pc:docChg>
  </pc:docChgLst>
  <pc:docChgLst>
    <pc:chgData name="Carolyn Dent-Neville" userId="S::carolyn.dent-neville@folens.ie::ddc89965-0166-4c5b-a764-c5a18e20ec38" providerId="AD" clId="Web-{BBD36AB1-8A5E-EC24-A376-4C22CD38B346}"/>
    <pc:docChg chg="sldOrd">
      <pc:chgData name="Carolyn Dent-Neville" userId="S::carolyn.dent-neville@folens.ie::ddc89965-0166-4c5b-a764-c5a18e20ec38" providerId="AD" clId="Web-{BBD36AB1-8A5E-EC24-A376-4C22CD38B346}" dt="2026-01-26T13:29:33.811" v="0"/>
      <pc:docMkLst>
        <pc:docMk/>
      </pc:docMkLst>
    </pc:docChg>
  </pc:docChgLst>
  <pc:docChgLst>
    <pc:chgData name="Priscilla O'Connor" userId="d3b9681a-6783-45a0-a9cd-fbceb3f6df13" providerId="ADAL" clId="{608BED5D-FC5E-47B4-8824-7C1143090CCB}"/>
    <pc:docChg chg="undo custSel modSld addMainMaster delMainMaster modMainMaster">
      <pc:chgData name="Priscilla O'Connor" userId="d3b9681a-6783-45a0-a9cd-fbceb3f6df13" providerId="ADAL" clId="{608BED5D-FC5E-47B4-8824-7C1143090CCB}" dt="2026-01-29T18:21:04.953" v="217" actId="6549"/>
      <pc:docMkLst>
        <pc:docMk/>
      </pc:docMkLst>
      <pc:sldChg chg="modSp mod">
        <pc:chgData name="Priscilla O'Connor" userId="d3b9681a-6783-45a0-a9cd-fbceb3f6df13" providerId="ADAL" clId="{608BED5D-FC5E-47B4-8824-7C1143090CCB}" dt="2026-01-29T16:56:08.878" v="144" actId="1038"/>
        <pc:sldMkLst>
          <pc:docMk/>
          <pc:sldMk cId="1324214024" sldId="285"/>
        </pc:sldMkLst>
        <pc:spChg chg="mod">
          <ac:chgData name="Priscilla O'Connor" userId="d3b9681a-6783-45a0-a9cd-fbceb3f6df13" providerId="ADAL" clId="{608BED5D-FC5E-47B4-8824-7C1143090CCB}" dt="2026-01-29T16:32:38.158" v="37" actId="14100"/>
          <ac:spMkLst>
            <pc:docMk/>
            <pc:sldMk cId="1324214024" sldId="285"/>
            <ac:spMk id="2" creationId="{C091B961-1438-A472-8597-57A03D881776}"/>
          </ac:spMkLst>
        </pc:spChg>
        <pc:spChg chg="mod">
          <ac:chgData name="Priscilla O'Connor" userId="d3b9681a-6783-45a0-a9cd-fbceb3f6df13" providerId="ADAL" clId="{608BED5D-FC5E-47B4-8824-7C1143090CCB}" dt="2026-01-29T16:55:10.836" v="96" actId="14100"/>
          <ac:spMkLst>
            <pc:docMk/>
            <pc:sldMk cId="1324214024" sldId="285"/>
            <ac:spMk id="3" creationId="{6338BBF0-71E9-F76C-2664-59D77B6226B3}"/>
          </ac:spMkLst>
        </pc:spChg>
        <pc:spChg chg="mod">
          <ac:chgData name="Priscilla O'Connor" userId="d3b9681a-6783-45a0-a9cd-fbceb3f6df13" providerId="ADAL" clId="{608BED5D-FC5E-47B4-8824-7C1143090CCB}" dt="2026-01-29T16:56:08.878" v="144" actId="1038"/>
          <ac:spMkLst>
            <pc:docMk/>
            <pc:sldMk cId="1324214024" sldId="285"/>
            <ac:spMk id="4" creationId="{59734BCA-FF55-665E-3B54-6B14378284F2}"/>
          </ac:spMkLst>
        </pc:spChg>
        <pc:spChg chg="mod">
          <ac:chgData name="Priscilla O'Connor" userId="d3b9681a-6783-45a0-a9cd-fbceb3f6df13" providerId="ADAL" clId="{608BED5D-FC5E-47B4-8824-7C1143090CCB}" dt="2026-01-29T16:32:42.326" v="38" actId="1076"/>
          <ac:spMkLst>
            <pc:docMk/>
            <pc:sldMk cId="1324214024" sldId="285"/>
            <ac:spMk id="5" creationId="{A81F8AE7-195D-E5F3-2246-78EED0AB33DD}"/>
          </ac:spMkLst>
        </pc:spChg>
      </pc:sldChg>
      <pc:sldChg chg="modSp mod">
        <pc:chgData name="Priscilla O'Connor" userId="d3b9681a-6783-45a0-a9cd-fbceb3f6df13" providerId="ADAL" clId="{608BED5D-FC5E-47B4-8824-7C1143090CCB}" dt="2026-01-29T16:56:46.074" v="148" actId="255"/>
        <pc:sldMkLst>
          <pc:docMk/>
          <pc:sldMk cId="4076800314" sldId="286"/>
        </pc:sldMkLst>
        <pc:spChg chg="mod">
          <ac:chgData name="Priscilla O'Connor" userId="d3b9681a-6783-45a0-a9cd-fbceb3f6df13" providerId="ADAL" clId="{608BED5D-FC5E-47B4-8824-7C1143090CCB}" dt="2026-01-29T16:31:57.345" v="34" actId="20577"/>
          <ac:spMkLst>
            <pc:docMk/>
            <pc:sldMk cId="4076800314" sldId="286"/>
            <ac:spMk id="7" creationId="{879C2896-8C11-A9E0-B87F-FDDF72656D18}"/>
          </ac:spMkLst>
        </pc:spChg>
        <pc:spChg chg="mod">
          <ac:chgData name="Priscilla O'Connor" userId="d3b9681a-6783-45a0-a9cd-fbceb3f6df13" providerId="ADAL" clId="{608BED5D-FC5E-47B4-8824-7C1143090CCB}" dt="2026-01-29T16:56:46.074" v="148" actId="255"/>
          <ac:spMkLst>
            <pc:docMk/>
            <pc:sldMk cId="4076800314" sldId="286"/>
            <ac:spMk id="8" creationId="{BB5A52FF-872D-959A-B3C3-5F4A8CD5B3BE}"/>
          </ac:spMkLst>
        </pc:spChg>
        <pc:spChg chg="mod">
          <ac:chgData name="Priscilla O'Connor" userId="d3b9681a-6783-45a0-a9cd-fbceb3f6df13" providerId="ADAL" clId="{608BED5D-FC5E-47B4-8824-7C1143090CCB}" dt="2026-01-29T16:29:33.552" v="4"/>
          <ac:spMkLst>
            <pc:docMk/>
            <pc:sldMk cId="4076800314" sldId="286"/>
            <ac:spMk id="9" creationId="{52F19C32-0C35-58D8-4065-A1276B6F0688}"/>
          </ac:spMkLst>
        </pc:spChg>
      </pc:sldChg>
      <pc:sldChg chg="modSp mod">
        <pc:chgData name="Priscilla O'Connor" userId="d3b9681a-6783-45a0-a9cd-fbceb3f6df13" providerId="ADAL" clId="{608BED5D-FC5E-47B4-8824-7C1143090CCB}" dt="2026-01-29T16:56:59.054" v="150" actId="14100"/>
        <pc:sldMkLst>
          <pc:docMk/>
          <pc:sldMk cId="13049375" sldId="287"/>
        </pc:sldMkLst>
        <pc:spChg chg="mod">
          <ac:chgData name="Priscilla O'Connor" userId="d3b9681a-6783-45a0-a9cd-fbceb3f6df13" providerId="ADAL" clId="{608BED5D-FC5E-47B4-8824-7C1143090CCB}" dt="2026-01-29T16:30:03.280" v="5" actId="20577"/>
          <ac:spMkLst>
            <pc:docMk/>
            <pc:sldMk cId="13049375" sldId="287"/>
            <ac:spMk id="7" creationId="{A4D40453-B540-B1BA-500F-5D60FA788379}"/>
          </ac:spMkLst>
        </pc:spChg>
        <pc:spChg chg="mod">
          <ac:chgData name="Priscilla O'Connor" userId="d3b9681a-6783-45a0-a9cd-fbceb3f6df13" providerId="ADAL" clId="{608BED5D-FC5E-47B4-8824-7C1143090CCB}" dt="2026-01-29T16:56:59.054" v="150" actId="14100"/>
          <ac:spMkLst>
            <pc:docMk/>
            <pc:sldMk cId="13049375" sldId="287"/>
            <ac:spMk id="8" creationId="{BEA1D80F-3432-CD32-B17E-5177B9B3CD28}"/>
          </ac:spMkLst>
        </pc:spChg>
        <pc:spChg chg="mod">
          <ac:chgData name="Priscilla O'Connor" userId="d3b9681a-6783-45a0-a9cd-fbceb3f6df13" providerId="ADAL" clId="{608BED5D-FC5E-47B4-8824-7C1143090CCB}" dt="2026-01-29T16:29:33.552" v="4"/>
          <ac:spMkLst>
            <pc:docMk/>
            <pc:sldMk cId="13049375" sldId="287"/>
            <ac:spMk id="9" creationId="{727A0376-3377-E3F9-AE92-4172064C8F06}"/>
          </ac:spMkLst>
        </pc:spChg>
      </pc:sldChg>
      <pc:sldChg chg="modSp mod">
        <pc:chgData name="Priscilla O'Connor" userId="d3b9681a-6783-45a0-a9cd-fbceb3f6df13" providerId="ADAL" clId="{608BED5D-FC5E-47B4-8824-7C1143090CCB}" dt="2026-01-29T17:04:11.295" v="193" actId="1076"/>
        <pc:sldMkLst>
          <pc:docMk/>
          <pc:sldMk cId="1646291117" sldId="288"/>
        </pc:sldMkLst>
        <pc:spChg chg="mod">
          <ac:chgData name="Priscilla O'Connor" userId="d3b9681a-6783-45a0-a9cd-fbceb3f6df13" providerId="ADAL" clId="{608BED5D-FC5E-47B4-8824-7C1143090CCB}" dt="2026-01-29T16:29:33.552" v="4"/>
          <ac:spMkLst>
            <pc:docMk/>
            <pc:sldMk cId="1646291117" sldId="288"/>
            <ac:spMk id="7" creationId="{7A58A3CA-886D-01DA-BA86-7610CBE43099}"/>
          </ac:spMkLst>
        </pc:spChg>
        <pc:spChg chg="mod">
          <ac:chgData name="Priscilla O'Connor" userId="d3b9681a-6783-45a0-a9cd-fbceb3f6df13" providerId="ADAL" clId="{608BED5D-FC5E-47B4-8824-7C1143090CCB}" dt="2026-01-29T17:04:11.295" v="193" actId="1076"/>
          <ac:spMkLst>
            <pc:docMk/>
            <pc:sldMk cId="1646291117" sldId="288"/>
            <ac:spMk id="8" creationId="{7E0EB59D-BEE7-BF83-6353-9C6B7609F5B4}"/>
          </ac:spMkLst>
        </pc:spChg>
        <pc:spChg chg="mod">
          <ac:chgData name="Priscilla O'Connor" userId="d3b9681a-6783-45a0-a9cd-fbceb3f6df13" providerId="ADAL" clId="{608BED5D-FC5E-47B4-8824-7C1143090CCB}" dt="2026-01-29T16:29:33.552" v="4"/>
          <ac:spMkLst>
            <pc:docMk/>
            <pc:sldMk cId="1646291117" sldId="288"/>
            <ac:spMk id="9" creationId="{F05A5B9D-192C-5E1D-A848-F48AFBD995CF}"/>
          </ac:spMkLst>
        </pc:spChg>
      </pc:sldChg>
      <pc:sldChg chg="modSp mod">
        <pc:chgData name="Priscilla O'Connor" userId="d3b9681a-6783-45a0-a9cd-fbceb3f6df13" providerId="ADAL" clId="{608BED5D-FC5E-47B4-8824-7C1143090CCB}" dt="2026-01-29T18:21:04.953" v="217" actId="6549"/>
        <pc:sldMkLst>
          <pc:docMk/>
          <pc:sldMk cId="2286540485" sldId="289"/>
        </pc:sldMkLst>
        <pc:spChg chg="mod">
          <ac:chgData name="Priscilla O'Connor" userId="d3b9681a-6783-45a0-a9cd-fbceb3f6df13" providerId="ADAL" clId="{608BED5D-FC5E-47B4-8824-7C1143090CCB}" dt="2026-01-29T16:29:33.552" v="4"/>
          <ac:spMkLst>
            <pc:docMk/>
            <pc:sldMk cId="2286540485" sldId="289"/>
            <ac:spMk id="7" creationId="{88B5AAD6-1949-CA70-4246-519C60DD383D}"/>
          </ac:spMkLst>
        </pc:spChg>
        <pc:spChg chg="mod">
          <ac:chgData name="Priscilla O'Connor" userId="d3b9681a-6783-45a0-a9cd-fbceb3f6df13" providerId="ADAL" clId="{608BED5D-FC5E-47B4-8824-7C1143090CCB}" dt="2026-01-29T18:21:04.953" v="217" actId="6549"/>
          <ac:spMkLst>
            <pc:docMk/>
            <pc:sldMk cId="2286540485" sldId="289"/>
            <ac:spMk id="8" creationId="{1A399B92-67AA-01FA-3D1D-3120FBC3AA45}"/>
          </ac:spMkLst>
        </pc:spChg>
        <pc:spChg chg="mod">
          <ac:chgData name="Priscilla O'Connor" userId="d3b9681a-6783-45a0-a9cd-fbceb3f6df13" providerId="ADAL" clId="{608BED5D-FC5E-47B4-8824-7C1143090CCB}" dt="2026-01-29T16:31:23.346" v="33" actId="14100"/>
          <ac:spMkLst>
            <pc:docMk/>
            <pc:sldMk cId="2286540485" sldId="289"/>
            <ac:spMk id="9" creationId="{A3A45D43-F865-E475-BFF0-8D698092850E}"/>
          </ac:spMkLst>
        </pc:spChg>
      </pc:sldChg>
      <pc:sldChg chg="modSp mod">
        <pc:chgData name="Priscilla O'Connor" userId="d3b9681a-6783-45a0-a9cd-fbceb3f6df13" providerId="ADAL" clId="{608BED5D-FC5E-47B4-8824-7C1143090CCB}" dt="2026-01-29T16:58:40.085" v="176" actId="14100"/>
        <pc:sldMkLst>
          <pc:docMk/>
          <pc:sldMk cId="250146780" sldId="290"/>
        </pc:sldMkLst>
        <pc:spChg chg="mod">
          <ac:chgData name="Priscilla O'Connor" userId="d3b9681a-6783-45a0-a9cd-fbceb3f6df13" providerId="ADAL" clId="{608BED5D-FC5E-47B4-8824-7C1143090CCB}" dt="2026-01-29T16:29:33.552" v="4"/>
          <ac:spMkLst>
            <pc:docMk/>
            <pc:sldMk cId="250146780" sldId="290"/>
            <ac:spMk id="7" creationId="{1CCA5A3E-B0C8-1781-4F1A-DA37A1032048}"/>
          </ac:spMkLst>
        </pc:spChg>
        <pc:spChg chg="mod">
          <ac:chgData name="Priscilla O'Connor" userId="d3b9681a-6783-45a0-a9cd-fbceb3f6df13" providerId="ADAL" clId="{608BED5D-FC5E-47B4-8824-7C1143090CCB}" dt="2026-01-29T16:58:40.085" v="176" actId="14100"/>
          <ac:spMkLst>
            <pc:docMk/>
            <pc:sldMk cId="250146780" sldId="290"/>
            <ac:spMk id="8" creationId="{D78B6828-4395-ED35-4857-B66E1D06BA1D}"/>
          </ac:spMkLst>
        </pc:spChg>
        <pc:spChg chg="mod">
          <ac:chgData name="Priscilla O'Connor" userId="d3b9681a-6783-45a0-a9cd-fbceb3f6df13" providerId="ADAL" clId="{608BED5D-FC5E-47B4-8824-7C1143090CCB}" dt="2026-01-29T16:29:33.552" v="4"/>
          <ac:spMkLst>
            <pc:docMk/>
            <pc:sldMk cId="250146780" sldId="290"/>
            <ac:spMk id="9" creationId="{E51EC087-A5FC-A289-10C2-D9E65722E0D3}"/>
          </ac:spMkLst>
        </pc:spChg>
      </pc:sldChg>
      <pc:sldChg chg="modSp mod">
        <pc:chgData name="Priscilla O'Connor" userId="d3b9681a-6783-45a0-a9cd-fbceb3f6df13" providerId="ADAL" clId="{608BED5D-FC5E-47B4-8824-7C1143090CCB}" dt="2026-01-29T18:20:51.846" v="210" actId="6549"/>
        <pc:sldMkLst>
          <pc:docMk/>
          <pc:sldMk cId="3417577799" sldId="291"/>
        </pc:sldMkLst>
        <pc:spChg chg="mod">
          <ac:chgData name="Priscilla O'Connor" userId="d3b9681a-6783-45a0-a9cd-fbceb3f6df13" providerId="ADAL" clId="{608BED5D-FC5E-47B4-8824-7C1143090CCB}" dt="2026-01-29T16:29:33.552" v="4"/>
          <ac:spMkLst>
            <pc:docMk/>
            <pc:sldMk cId="3417577799" sldId="291"/>
            <ac:spMk id="7" creationId="{349A68CD-7D2A-60FD-5A3D-46A4D298427B}"/>
          </ac:spMkLst>
        </pc:spChg>
        <pc:spChg chg="mod">
          <ac:chgData name="Priscilla O'Connor" userId="d3b9681a-6783-45a0-a9cd-fbceb3f6df13" providerId="ADAL" clId="{608BED5D-FC5E-47B4-8824-7C1143090CCB}" dt="2026-01-29T18:20:51.846" v="210" actId="6549"/>
          <ac:spMkLst>
            <pc:docMk/>
            <pc:sldMk cId="3417577799" sldId="291"/>
            <ac:spMk id="8" creationId="{0C8CAFD3-8DF5-9A94-99CB-4CAB2AF95262}"/>
          </ac:spMkLst>
        </pc:spChg>
        <pc:spChg chg="mod">
          <ac:chgData name="Priscilla O'Connor" userId="d3b9681a-6783-45a0-a9cd-fbceb3f6df13" providerId="ADAL" clId="{608BED5D-FC5E-47B4-8824-7C1143090CCB}" dt="2026-01-29T16:29:33.552" v="4"/>
          <ac:spMkLst>
            <pc:docMk/>
            <pc:sldMk cId="3417577799" sldId="291"/>
            <ac:spMk id="9" creationId="{47D79C2D-7F6E-E535-227C-8AF188DA8518}"/>
          </ac:spMkLst>
        </pc:spChg>
      </pc:sldChg>
      <pc:sldChg chg="modSp mod">
        <pc:chgData name="Priscilla O'Connor" userId="d3b9681a-6783-45a0-a9cd-fbceb3f6df13" providerId="ADAL" clId="{608BED5D-FC5E-47B4-8824-7C1143090CCB}" dt="2026-01-29T16:56:31.726" v="147" actId="179"/>
        <pc:sldMkLst>
          <pc:docMk/>
          <pc:sldMk cId="2880771232" sldId="292"/>
        </pc:sldMkLst>
        <pc:spChg chg="mod">
          <ac:chgData name="Priscilla O'Connor" userId="d3b9681a-6783-45a0-a9cd-fbceb3f6df13" providerId="ADAL" clId="{608BED5D-FC5E-47B4-8824-7C1143090CCB}" dt="2026-01-29T16:56:31.726" v="147" actId="179"/>
          <ac:spMkLst>
            <pc:docMk/>
            <pc:sldMk cId="2880771232" sldId="292"/>
            <ac:spMk id="7" creationId="{AC645370-A007-9268-2441-0E4B861139AC}"/>
          </ac:spMkLst>
        </pc:spChg>
      </pc:sldChg>
      <pc:sldMasterChg chg="new del mod addSldLayout delSldLayout">
        <pc:chgData name="Priscilla O'Connor" userId="d3b9681a-6783-45a0-a9cd-fbceb3f6df13" providerId="ADAL" clId="{608BED5D-FC5E-47B4-8824-7C1143090CCB}" dt="2026-01-29T16:25:43.884" v="3" actId="6938"/>
        <pc:sldMasterMkLst>
          <pc:docMk/>
          <pc:sldMasterMk cId="428381476" sldId="2147483696"/>
        </pc:sldMasterMkLst>
        <pc:sldLayoutChg chg="new del replId">
          <pc:chgData name="Priscilla O'Connor" userId="d3b9681a-6783-45a0-a9cd-fbceb3f6df13" providerId="ADAL" clId="{608BED5D-FC5E-47B4-8824-7C1143090CCB}" dt="2026-01-29T16:25:43.884" v="3" actId="6938"/>
          <pc:sldLayoutMkLst>
            <pc:docMk/>
            <pc:sldMasterMk cId="428381476" sldId="2147483696"/>
            <pc:sldLayoutMk cId="4290676407" sldId="2147483697"/>
          </pc:sldLayoutMkLst>
        </pc:sldLayoutChg>
        <pc:sldLayoutChg chg="new del replId">
          <pc:chgData name="Priscilla O'Connor" userId="d3b9681a-6783-45a0-a9cd-fbceb3f6df13" providerId="ADAL" clId="{608BED5D-FC5E-47B4-8824-7C1143090CCB}" dt="2026-01-29T16:25:43.884" v="3" actId="6938"/>
          <pc:sldLayoutMkLst>
            <pc:docMk/>
            <pc:sldMasterMk cId="428381476" sldId="2147483696"/>
            <pc:sldLayoutMk cId="31853518" sldId="2147483698"/>
          </pc:sldLayoutMkLst>
        </pc:sldLayoutChg>
        <pc:sldLayoutChg chg="new del replId">
          <pc:chgData name="Priscilla O'Connor" userId="d3b9681a-6783-45a0-a9cd-fbceb3f6df13" providerId="ADAL" clId="{608BED5D-FC5E-47B4-8824-7C1143090CCB}" dt="2026-01-29T16:25:43.884" v="3" actId="6938"/>
          <pc:sldLayoutMkLst>
            <pc:docMk/>
            <pc:sldMasterMk cId="428381476" sldId="2147483696"/>
            <pc:sldLayoutMk cId="1766601998" sldId="2147483699"/>
          </pc:sldLayoutMkLst>
        </pc:sldLayoutChg>
        <pc:sldLayoutChg chg="new del replId">
          <pc:chgData name="Priscilla O'Connor" userId="d3b9681a-6783-45a0-a9cd-fbceb3f6df13" providerId="ADAL" clId="{608BED5D-FC5E-47B4-8824-7C1143090CCB}" dt="2026-01-29T16:25:43.884" v="3" actId="6938"/>
          <pc:sldLayoutMkLst>
            <pc:docMk/>
            <pc:sldMasterMk cId="428381476" sldId="2147483696"/>
            <pc:sldLayoutMk cId="273455798" sldId="2147483700"/>
          </pc:sldLayoutMkLst>
        </pc:sldLayoutChg>
        <pc:sldLayoutChg chg="new del replId">
          <pc:chgData name="Priscilla O'Connor" userId="d3b9681a-6783-45a0-a9cd-fbceb3f6df13" providerId="ADAL" clId="{608BED5D-FC5E-47B4-8824-7C1143090CCB}" dt="2026-01-29T16:25:43.884" v="3" actId="6938"/>
          <pc:sldLayoutMkLst>
            <pc:docMk/>
            <pc:sldMasterMk cId="428381476" sldId="2147483696"/>
            <pc:sldLayoutMk cId="3421359440" sldId="2147483701"/>
          </pc:sldLayoutMkLst>
        </pc:sldLayoutChg>
        <pc:sldLayoutChg chg="new del replId">
          <pc:chgData name="Priscilla O'Connor" userId="d3b9681a-6783-45a0-a9cd-fbceb3f6df13" providerId="ADAL" clId="{608BED5D-FC5E-47B4-8824-7C1143090CCB}" dt="2026-01-29T16:25:43.884" v="3" actId="6938"/>
          <pc:sldLayoutMkLst>
            <pc:docMk/>
            <pc:sldMasterMk cId="428381476" sldId="2147483696"/>
            <pc:sldLayoutMk cId="2223450466" sldId="2147483702"/>
          </pc:sldLayoutMkLst>
        </pc:sldLayoutChg>
        <pc:sldLayoutChg chg="new del replId">
          <pc:chgData name="Priscilla O'Connor" userId="d3b9681a-6783-45a0-a9cd-fbceb3f6df13" providerId="ADAL" clId="{608BED5D-FC5E-47B4-8824-7C1143090CCB}" dt="2026-01-29T16:25:43.884" v="3" actId="6938"/>
          <pc:sldLayoutMkLst>
            <pc:docMk/>
            <pc:sldMasterMk cId="428381476" sldId="2147483696"/>
            <pc:sldLayoutMk cId="3890999085" sldId="2147483703"/>
          </pc:sldLayoutMkLst>
        </pc:sldLayoutChg>
        <pc:sldLayoutChg chg="new del replId">
          <pc:chgData name="Priscilla O'Connor" userId="d3b9681a-6783-45a0-a9cd-fbceb3f6df13" providerId="ADAL" clId="{608BED5D-FC5E-47B4-8824-7C1143090CCB}" dt="2026-01-29T16:25:43.884" v="3" actId="6938"/>
          <pc:sldLayoutMkLst>
            <pc:docMk/>
            <pc:sldMasterMk cId="428381476" sldId="2147483696"/>
            <pc:sldLayoutMk cId="1611572478" sldId="2147483704"/>
          </pc:sldLayoutMkLst>
        </pc:sldLayoutChg>
        <pc:sldLayoutChg chg="new del replId">
          <pc:chgData name="Priscilla O'Connor" userId="d3b9681a-6783-45a0-a9cd-fbceb3f6df13" providerId="ADAL" clId="{608BED5D-FC5E-47B4-8824-7C1143090CCB}" dt="2026-01-29T16:25:43.884" v="3" actId="6938"/>
          <pc:sldLayoutMkLst>
            <pc:docMk/>
            <pc:sldMasterMk cId="428381476" sldId="2147483696"/>
            <pc:sldLayoutMk cId="4276920993" sldId="2147483705"/>
          </pc:sldLayoutMkLst>
        </pc:sldLayoutChg>
        <pc:sldLayoutChg chg="new del replId">
          <pc:chgData name="Priscilla O'Connor" userId="d3b9681a-6783-45a0-a9cd-fbceb3f6df13" providerId="ADAL" clId="{608BED5D-FC5E-47B4-8824-7C1143090CCB}" dt="2026-01-29T16:25:43.884" v="3" actId="6938"/>
          <pc:sldLayoutMkLst>
            <pc:docMk/>
            <pc:sldMasterMk cId="428381476" sldId="2147483696"/>
            <pc:sldLayoutMk cId="3978211974" sldId="2147483706"/>
          </pc:sldLayoutMkLst>
        </pc:sldLayoutChg>
        <pc:sldLayoutChg chg="new del replId">
          <pc:chgData name="Priscilla O'Connor" userId="d3b9681a-6783-45a0-a9cd-fbceb3f6df13" providerId="ADAL" clId="{608BED5D-FC5E-47B4-8824-7C1143090CCB}" dt="2026-01-29T16:25:43.884" v="3" actId="6938"/>
          <pc:sldLayoutMkLst>
            <pc:docMk/>
            <pc:sldMasterMk cId="428381476" sldId="2147483696"/>
            <pc:sldLayoutMk cId="1592304509" sldId="2147483707"/>
          </pc:sldLayoutMkLst>
        </pc:sldLayoutChg>
      </pc:sldMasterChg>
      <pc:sldMasterChg chg="new del mod addSldLayout delSldLayout">
        <pc:chgData name="Priscilla O'Connor" userId="d3b9681a-6783-45a0-a9cd-fbceb3f6df13" providerId="ADAL" clId="{608BED5D-FC5E-47B4-8824-7C1143090CCB}" dt="2026-01-29T16:25:12.317" v="1" actId="6938"/>
        <pc:sldMasterMkLst>
          <pc:docMk/>
          <pc:sldMasterMk cId="1133466266" sldId="2147483696"/>
        </pc:sldMasterMkLst>
        <pc:sldLayoutChg chg="new del replId">
          <pc:chgData name="Priscilla O'Connor" userId="d3b9681a-6783-45a0-a9cd-fbceb3f6df13" providerId="ADAL" clId="{608BED5D-FC5E-47B4-8824-7C1143090CCB}" dt="2026-01-29T16:25:12.317" v="1" actId="6938"/>
          <pc:sldLayoutMkLst>
            <pc:docMk/>
            <pc:sldMasterMk cId="1133466266" sldId="2147483696"/>
            <pc:sldLayoutMk cId="1063036699" sldId="2147483697"/>
          </pc:sldLayoutMkLst>
        </pc:sldLayoutChg>
        <pc:sldLayoutChg chg="new del replId">
          <pc:chgData name="Priscilla O'Connor" userId="d3b9681a-6783-45a0-a9cd-fbceb3f6df13" providerId="ADAL" clId="{608BED5D-FC5E-47B4-8824-7C1143090CCB}" dt="2026-01-29T16:25:12.317" v="1" actId="6938"/>
          <pc:sldLayoutMkLst>
            <pc:docMk/>
            <pc:sldMasterMk cId="1133466266" sldId="2147483696"/>
            <pc:sldLayoutMk cId="810064338" sldId="2147483698"/>
          </pc:sldLayoutMkLst>
        </pc:sldLayoutChg>
        <pc:sldLayoutChg chg="new del replId">
          <pc:chgData name="Priscilla O'Connor" userId="d3b9681a-6783-45a0-a9cd-fbceb3f6df13" providerId="ADAL" clId="{608BED5D-FC5E-47B4-8824-7C1143090CCB}" dt="2026-01-29T16:25:12.317" v="1" actId="6938"/>
          <pc:sldLayoutMkLst>
            <pc:docMk/>
            <pc:sldMasterMk cId="1133466266" sldId="2147483696"/>
            <pc:sldLayoutMk cId="3817249658" sldId="2147483699"/>
          </pc:sldLayoutMkLst>
        </pc:sldLayoutChg>
        <pc:sldLayoutChg chg="new del replId">
          <pc:chgData name="Priscilla O'Connor" userId="d3b9681a-6783-45a0-a9cd-fbceb3f6df13" providerId="ADAL" clId="{608BED5D-FC5E-47B4-8824-7C1143090CCB}" dt="2026-01-29T16:25:12.317" v="1" actId="6938"/>
          <pc:sldLayoutMkLst>
            <pc:docMk/>
            <pc:sldMasterMk cId="1133466266" sldId="2147483696"/>
            <pc:sldLayoutMk cId="4007292542" sldId="2147483700"/>
          </pc:sldLayoutMkLst>
        </pc:sldLayoutChg>
        <pc:sldLayoutChg chg="new del replId">
          <pc:chgData name="Priscilla O'Connor" userId="d3b9681a-6783-45a0-a9cd-fbceb3f6df13" providerId="ADAL" clId="{608BED5D-FC5E-47B4-8824-7C1143090CCB}" dt="2026-01-29T16:25:12.317" v="1" actId="6938"/>
          <pc:sldLayoutMkLst>
            <pc:docMk/>
            <pc:sldMasterMk cId="1133466266" sldId="2147483696"/>
            <pc:sldLayoutMk cId="629725048" sldId="2147483701"/>
          </pc:sldLayoutMkLst>
        </pc:sldLayoutChg>
        <pc:sldLayoutChg chg="new del replId">
          <pc:chgData name="Priscilla O'Connor" userId="d3b9681a-6783-45a0-a9cd-fbceb3f6df13" providerId="ADAL" clId="{608BED5D-FC5E-47B4-8824-7C1143090CCB}" dt="2026-01-29T16:25:12.317" v="1" actId="6938"/>
          <pc:sldLayoutMkLst>
            <pc:docMk/>
            <pc:sldMasterMk cId="1133466266" sldId="2147483696"/>
            <pc:sldLayoutMk cId="1606008510" sldId="2147483702"/>
          </pc:sldLayoutMkLst>
        </pc:sldLayoutChg>
        <pc:sldLayoutChg chg="new del replId">
          <pc:chgData name="Priscilla O'Connor" userId="d3b9681a-6783-45a0-a9cd-fbceb3f6df13" providerId="ADAL" clId="{608BED5D-FC5E-47B4-8824-7C1143090CCB}" dt="2026-01-29T16:25:12.317" v="1" actId="6938"/>
          <pc:sldLayoutMkLst>
            <pc:docMk/>
            <pc:sldMasterMk cId="1133466266" sldId="2147483696"/>
            <pc:sldLayoutMk cId="4071099524" sldId="2147483703"/>
          </pc:sldLayoutMkLst>
        </pc:sldLayoutChg>
        <pc:sldLayoutChg chg="new del replId">
          <pc:chgData name="Priscilla O'Connor" userId="d3b9681a-6783-45a0-a9cd-fbceb3f6df13" providerId="ADAL" clId="{608BED5D-FC5E-47B4-8824-7C1143090CCB}" dt="2026-01-29T16:25:12.317" v="1" actId="6938"/>
          <pc:sldLayoutMkLst>
            <pc:docMk/>
            <pc:sldMasterMk cId="1133466266" sldId="2147483696"/>
            <pc:sldLayoutMk cId="71349087" sldId="2147483704"/>
          </pc:sldLayoutMkLst>
        </pc:sldLayoutChg>
        <pc:sldLayoutChg chg="new del replId">
          <pc:chgData name="Priscilla O'Connor" userId="d3b9681a-6783-45a0-a9cd-fbceb3f6df13" providerId="ADAL" clId="{608BED5D-FC5E-47B4-8824-7C1143090CCB}" dt="2026-01-29T16:25:12.317" v="1" actId="6938"/>
          <pc:sldLayoutMkLst>
            <pc:docMk/>
            <pc:sldMasterMk cId="1133466266" sldId="2147483696"/>
            <pc:sldLayoutMk cId="908823297" sldId="2147483705"/>
          </pc:sldLayoutMkLst>
        </pc:sldLayoutChg>
        <pc:sldLayoutChg chg="new del replId">
          <pc:chgData name="Priscilla O'Connor" userId="d3b9681a-6783-45a0-a9cd-fbceb3f6df13" providerId="ADAL" clId="{608BED5D-FC5E-47B4-8824-7C1143090CCB}" dt="2026-01-29T16:25:12.317" v="1" actId="6938"/>
          <pc:sldLayoutMkLst>
            <pc:docMk/>
            <pc:sldMasterMk cId="1133466266" sldId="2147483696"/>
            <pc:sldLayoutMk cId="3283457853" sldId="2147483706"/>
          </pc:sldLayoutMkLst>
        </pc:sldLayoutChg>
        <pc:sldLayoutChg chg="new del replId">
          <pc:chgData name="Priscilla O'Connor" userId="d3b9681a-6783-45a0-a9cd-fbceb3f6df13" providerId="ADAL" clId="{608BED5D-FC5E-47B4-8824-7C1143090CCB}" dt="2026-01-29T16:25:12.317" v="1" actId="6938"/>
          <pc:sldLayoutMkLst>
            <pc:docMk/>
            <pc:sldMasterMk cId="1133466266" sldId="2147483696"/>
            <pc:sldLayoutMk cId="348161546" sldId="2147483707"/>
          </pc:sldLayoutMkLst>
        </pc:sldLayoutChg>
      </pc:sldMasterChg>
      <pc:sldMasterChg chg="mod">
        <pc:chgData name="Priscilla O'Connor" userId="d3b9681a-6783-45a0-a9cd-fbceb3f6df13" providerId="ADAL" clId="{608BED5D-FC5E-47B4-8824-7C1143090CCB}" dt="2026-01-29T17:22:38.137" v="194" actId="6014"/>
        <pc:sldMasterMkLst>
          <pc:docMk/>
          <pc:sldMasterMk cId="2133808242" sldId="2147483696"/>
        </pc:sldMasterMkLst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9BC7F3-87E5-4247-A1B7-D1A0FF7FC2DB}" type="datetimeFigureOut">
              <a:rPr lang="en-US" smtClean="0"/>
              <a:t>1/29/2026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EEF123-81FD-5247-8ABF-E89C2F1661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020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EEF123-81FD-5247-8ABF-E89C2F16618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4599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868D74-AB98-1537-2140-7BC14B515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7D486A-C803-0A01-9D83-CB28E6A220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316C6C-0665-1A97-532D-B7BF20E5C8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A69E30-D1B9-9F78-6A58-C91F49562E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EEF123-81FD-5247-8ABF-E89C2F16618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3868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35EF6-B221-E6CE-80C6-FB639B3E3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8CE2E2-56D8-6128-BAAD-5466ED9C0B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124A07-2F07-F541-6D08-F5ACF6521F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049C32-FF5D-C3FD-DDA2-D64B4D70BA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EEF123-81FD-5247-8ABF-E89C2F16618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237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BBF04-2BE6-3907-63F0-0D464448F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9948F9-B739-045F-2819-6704FF5D54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87E4B0-9EC7-11EF-A6B5-6F6A58625A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95F085-8F16-6E28-3D24-06FDB35BE8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EEF123-81FD-5247-8ABF-E89C2F16618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3848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59CEF3-78B5-A9D8-AB44-932548FCA2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A4C1E7-F354-A097-9DC7-80F993FF17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D4049-FD92-6FF2-F35A-F5341305CF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C0E8A9-333F-0D20-AE34-4939B5E347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EEF123-81FD-5247-8ABF-E89C2F16618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765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">
    <p:bg>
      <p:bgPr>
        <a:solidFill>
          <a:srgbClr val="23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42A331CE-BB1E-824E-F592-12F995B5B1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836" y="6033010"/>
            <a:ext cx="2324163" cy="82498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61CB8D2-ABCB-17AD-509D-015B81C5CD9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0636" y="1468997"/>
            <a:ext cx="7514664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 spc="-3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PowerPoint </a:t>
            </a:r>
            <a:br>
              <a:rPr lang="en-GB" dirty="0"/>
            </a:br>
            <a:r>
              <a:rPr lang="en-GB" dirty="0"/>
              <a:t>presentation title here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F6E52D6-25BC-E233-03D8-988D89D700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0075" y="4152900"/>
            <a:ext cx="7696200" cy="914400"/>
          </a:xfrm>
        </p:spPr>
        <p:txBody>
          <a:bodyPr/>
          <a:lstStyle>
            <a:lvl1pPr>
              <a:buFontTx/>
              <a:buNone/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Insert your subtitle in this space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A777FE-3BF1-98C2-933B-89EE42EE3A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0075" y="5547270"/>
            <a:ext cx="1889764" cy="626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85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8CF04D2-9C22-59D0-94DB-089FA53CEBBD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1077474" y="1430332"/>
            <a:ext cx="4880414" cy="4329024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A2D5C78F-7A48-3B38-1F08-23847BAF024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222680" y="1430332"/>
            <a:ext cx="4880414" cy="4329024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654FEA4-CD75-4553-5FED-FF3AF38D3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43794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8548F9E-4144-3F4A-48E4-60B0855F94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29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 With Heading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0644BD9-87EE-CD5F-912C-D9535AB89F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8914067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088DC19-2C93-9211-61C0-1EFA378016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534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77474B8-EC43-E0E2-3622-248F9D8872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665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bg>
      <p:bgPr>
        <a:solidFill>
          <a:srgbClr val="004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rectangular object with black border&#10;&#10;AI-generated content may be incorrect.">
            <a:extLst>
              <a:ext uri="{FF2B5EF4-FFF2-40B4-BE49-F238E27FC236}">
                <a16:creationId xmlns:a16="http://schemas.microsoft.com/office/drawing/2014/main" id="{FFF28B59-F1AC-F2D4-4003-2485E6FF61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13" name="Picture 12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42A331CE-BB1E-824E-F592-12F995B5B1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836" y="6033010"/>
            <a:ext cx="2324163" cy="824989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3760755-9F6F-9D66-5F19-F468E36A27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27124" y="1825336"/>
            <a:ext cx="6737751" cy="320732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</a:t>
            </a:r>
            <a:br>
              <a:rPr lang="en-GB" dirty="0"/>
            </a:br>
            <a:r>
              <a:rPr lang="en-GB" dirty="0"/>
              <a:t>heading in this space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772988-C8B7-23FD-8786-6345C089E88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491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Form Text and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053B2C-A98A-40B3-0C11-00C1B6574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6684987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 lang="en-GB" sz="24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307EDB-4E6F-2765-456F-5E70FC046B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655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Form Text and Image with Page Number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053B2C-A98A-40B3-0C11-00C1B6574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6684987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88D0A62-0C8A-7C42-3040-57622DFD03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237917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F607EBB0-8DDA-D917-8BF1-9D0927700B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84840" y="451743"/>
            <a:ext cx="877127" cy="676969"/>
          </a:xfrm>
        </p:spPr>
        <p:txBody>
          <a:bodyPr/>
          <a:lstStyle>
            <a:lvl1pPr>
              <a:buNone/>
              <a:defRPr sz="1800">
                <a:latin typeface="+mn-lt"/>
              </a:defRPr>
            </a:lvl1pPr>
          </a:lstStyle>
          <a:p>
            <a:pPr lvl="0"/>
            <a:r>
              <a:rPr lang="en-US" dirty="0"/>
              <a:t>p. X</a:t>
            </a:r>
            <a:endParaRPr lang="en-I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087314-06F2-714B-1F5A-5CDD6E882A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852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Form Text and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24744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CA74B7C-F159-93BA-11E5-1E5FCC9E5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7EF7B50-F2CC-77BB-8EEE-8CB3F47F481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45200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3864AE-F5E6-8866-36DF-B7F70111DB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81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ong Form Text and Image with Page Number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180767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CA74B7C-F159-93BA-11E5-1E5FCC9E5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7EF7B50-F2CC-77BB-8EEE-8CB3F47F481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45200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01E6956C-258B-6DA2-AAEA-4429F96D53C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84840" y="451743"/>
            <a:ext cx="877127" cy="676969"/>
          </a:xfrm>
        </p:spPr>
        <p:txBody>
          <a:bodyPr/>
          <a:lstStyle>
            <a:lvl1pPr>
              <a:buNone/>
              <a:defRPr sz="1800">
                <a:latin typeface="+mn-lt"/>
              </a:defRPr>
            </a:lvl1pPr>
          </a:lstStyle>
          <a:p>
            <a:pPr lvl="0"/>
            <a:r>
              <a:rPr lang="en-US" dirty="0"/>
              <a:t>p. X</a:t>
            </a:r>
            <a:endParaRPr lang="en-I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F0F7CE-B7BE-A452-207C-1EF8F51376F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928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Form Text and Image with Text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428417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CA74B7C-F159-93BA-11E5-1E5FCC9E5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981200"/>
            <a:ext cx="4899050" cy="3791456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7EF7B50-F2CC-77BB-8EEE-8CB3F47F481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45200" y="1981200"/>
            <a:ext cx="4899050" cy="3791456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CEFB24F-B2B1-78C8-0612-DD821F7CC93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58863" y="1373479"/>
            <a:ext cx="4887912" cy="362956"/>
          </a:xfrm>
        </p:spPr>
        <p:txBody>
          <a:bodyPr anchor="b"/>
          <a:lstStyle>
            <a:lvl1pPr>
              <a:buNone/>
              <a:defRPr sz="2400" b="1">
                <a:solidFill>
                  <a:srgbClr val="00467A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IE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B0F2C14E-C1AE-6DB7-4EBD-8B4BE5D370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45200" y="1373478"/>
            <a:ext cx="4887912" cy="36295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IE" sz="2400" b="1" dirty="0">
                <a:solidFill>
                  <a:srgbClr val="00467A"/>
                </a:solidFill>
                <a:latin typeface="+mj-lt"/>
              </a:defRPr>
            </a:lvl1pPr>
          </a:lstStyle>
          <a:p>
            <a:pPr lvl="0">
              <a:buNone/>
            </a:pPr>
            <a:r>
              <a:rPr lang="en-US" dirty="0"/>
              <a:t>Click to edit Master text styles</a:t>
            </a:r>
            <a:endParaRPr lang="en-I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1207D1-CBC9-AE26-6723-221C3067216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348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Bullets and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053B2C-A98A-40B3-0C11-00C1B6574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6684987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+mj-lt"/>
              <a:buAutoNum type="arabicPeriod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199817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6E05B7-1876-2D9A-C752-2692B1D3EF9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962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0695CF2-31E8-1BED-92C1-A7F452B21B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2664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E7AA5A1A-F69A-7027-3AD7-D1CB1E088A08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1077474" y="1403035"/>
            <a:ext cx="9938190" cy="4356321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BA195C0-0262-6290-9452-E2BA26DA61F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029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EAE8F2-5B79-117C-5E7D-D2F60D3BC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BEA87A-D048-86D5-1CCC-E7F9B21488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A95607-E9A1-6E41-ABA3-95589D0D76B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1/29/2026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6472DC-EFE4-6DA8-F02E-9E89BA4778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95D85-0519-A318-53A6-CE1AF1253E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650F76-850A-4044-8712-979A08549CF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0AF33BD6-EF5E-1F64-5F3E-560F1FFDF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808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8" r:id="rId11"/>
    <p:sldLayoutId id="214748370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70C0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0C0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A1FC97-2A77-FF72-7D8C-7F3DE15EEF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53C96C2-087D-24BC-F583-D7DC3E2DDE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636" y="1468997"/>
            <a:ext cx="10315014" cy="2387600"/>
          </a:xfrm>
        </p:spPr>
        <p:txBody>
          <a:bodyPr/>
          <a:lstStyle/>
          <a:p>
            <a:r>
              <a:rPr lang="en-IE" dirty="0"/>
              <a:t>Unit 1 Personal Development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C645370-A007-9268-2441-0E4B861139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pPr marL="715963" indent="-715963"/>
            <a:r>
              <a:rPr lang="en-IE" dirty="0"/>
              <a:t>1.2	Creating and Reflecting on Personal Development Goals</a:t>
            </a:r>
          </a:p>
        </p:txBody>
      </p:sp>
    </p:spTree>
    <p:extLst>
      <p:ext uri="{BB962C8B-B14F-4D97-AF65-F5344CB8AC3E}">
        <p14:creationId xmlns:p14="http://schemas.microsoft.com/office/powerpoint/2010/main" val="2880771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B5300-CA12-3593-6236-E688396B24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1B961-1438-A472-8597-57A03D881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182" y="312573"/>
            <a:ext cx="10245009" cy="816140"/>
          </a:xfrm>
        </p:spPr>
        <p:txBody>
          <a:bodyPr>
            <a:noAutofit/>
          </a:bodyPr>
          <a:lstStyle/>
          <a:p>
            <a:r>
              <a:rPr lang="en-IE" dirty="0"/>
              <a:t>1.2 Creating and Reflecting on Personal Development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38BBF0-71E9-F76C-2664-59D77B6226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159"/>
            <a:ext cx="5670859" cy="43564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E" sz="2400" b="1" dirty="0">
                <a:solidFill>
                  <a:srgbClr val="004D7A"/>
                </a:solidFill>
              </a:rPr>
              <a:t>Learning Intentions</a:t>
            </a:r>
          </a:p>
          <a:p>
            <a:pPr marL="0" indent="0">
              <a:buNone/>
            </a:pPr>
            <a:r>
              <a:rPr lang="en-IE" sz="2400" dirty="0"/>
              <a:t>At the end of this unit, you will be able to:</a:t>
            </a:r>
          </a:p>
          <a:p>
            <a:r>
              <a:rPr lang="en-IE" sz="2400" dirty="0"/>
              <a:t>Use the SMARTER model to plan and set achievable goals</a:t>
            </a:r>
          </a:p>
          <a:p>
            <a:r>
              <a:rPr lang="en-IE" sz="2400" dirty="0"/>
              <a:t>Discover the benefits of reflecting on your progress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734BCA-FF55-665E-3B54-6B14378284F2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7220659" y="1414800"/>
            <a:ext cx="4899050" cy="43564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E" sz="2400" b="1" dirty="0">
                <a:solidFill>
                  <a:srgbClr val="004D7A"/>
                </a:solidFill>
              </a:rPr>
              <a:t>Key Concepts</a:t>
            </a:r>
          </a:p>
          <a:p>
            <a:r>
              <a:rPr lang="en-IE" sz="2400" dirty="0"/>
              <a:t>Personal development goal</a:t>
            </a:r>
          </a:p>
          <a:p>
            <a:r>
              <a:rPr lang="en-IE" sz="2400" dirty="0"/>
              <a:t>SMARTER model</a:t>
            </a:r>
          </a:p>
          <a:p>
            <a:r>
              <a:rPr lang="en-IE" sz="2400" dirty="0"/>
              <a:t>Reflection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1F8AE7-195D-E5F3-2246-78EED0AB33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705686" y="451744"/>
            <a:ext cx="877127" cy="676969"/>
          </a:xfrm>
        </p:spPr>
        <p:txBody>
          <a:bodyPr/>
          <a:lstStyle/>
          <a:p>
            <a:r>
              <a:rPr lang="en-IE" dirty="0"/>
              <a:t>p. 8</a:t>
            </a:r>
          </a:p>
        </p:txBody>
      </p:sp>
    </p:spTree>
    <p:extLst>
      <p:ext uri="{BB962C8B-B14F-4D97-AF65-F5344CB8AC3E}">
        <p14:creationId xmlns:p14="http://schemas.microsoft.com/office/powerpoint/2010/main" val="1324214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77896-9A73-8DFD-E2C8-71BCDC68A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79C2896-8C11-A9E0-B87F-FDDF72656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IE" dirty="0"/>
              <a:t>What Are Personal Development Goals?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B5A52FF-872D-959A-B3C3-5F4A8CD5B3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E" sz="2400" dirty="0"/>
              <a:t>A </a:t>
            </a:r>
            <a:r>
              <a:rPr lang="en-IE" sz="2400" b="1" dirty="0"/>
              <a:t>personal development goal </a:t>
            </a:r>
            <a:r>
              <a:rPr lang="en-IE" sz="2400" dirty="0"/>
              <a:t>is something you want to achieve or improve.</a:t>
            </a:r>
          </a:p>
          <a:p>
            <a:pPr marL="0" indent="0">
              <a:buNone/>
            </a:pPr>
            <a:endParaRPr lang="en-IE" sz="2400" dirty="0"/>
          </a:p>
          <a:p>
            <a:pPr marL="0" indent="0">
              <a:buNone/>
            </a:pPr>
            <a:r>
              <a:rPr lang="en-IE" sz="2400" dirty="0"/>
              <a:t>Goals give you:</a:t>
            </a:r>
          </a:p>
          <a:p>
            <a:r>
              <a:rPr lang="en-IE" sz="2400" dirty="0"/>
              <a:t>Direction</a:t>
            </a:r>
          </a:p>
          <a:p>
            <a:r>
              <a:rPr lang="en-IE" sz="2400" dirty="0"/>
              <a:t>Focus</a:t>
            </a:r>
          </a:p>
          <a:p>
            <a:r>
              <a:rPr lang="en-IE" sz="2400" dirty="0"/>
              <a:t>Motivation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2F19C32-0C35-58D8-4065-A1276B6F06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IE" dirty="0"/>
              <a:t>p. 8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34EBF7-188B-8431-6D46-1360382531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641" r="9294" b="-3"/>
          <a:stretch>
            <a:fillRect/>
          </a:stretch>
        </p:blipFill>
        <p:spPr>
          <a:xfrm>
            <a:off x="6245200" y="1416159"/>
            <a:ext cx="4899050" cy="43564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76800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9EEF38-5F9C-AF88-5369-F5241DFA75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4D40453-B540-B1BA-500F-5D60FA788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IE" dirty="0"/>
              <a:t>What Are Personal Development Goals?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EA1D80F-3432-CD32-B17E-5177B9B3CD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416159"/>
            <a:ext cx="4899050" cy="45227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E" sz="2400" dirty="0"/>
              <a:t>Goals can be:</a:t>
            </a:r>
          </a:p>
          <a:p>
            <a:r>
              <a:rPr lang="en-IE" sz="2400" b="1" dirty="0"/>
              <a:t>Short-term</a:t>
            </a:r>
            <a:r>
              <a:rPr lang="en-IE" sz="2400" dirty="0"/>
              <a:t> – achieved soon</a:t>
            </a:r>
          </a:p>
          <a:p>
            <a:r>
              <a:rPr lang="en-IE" sz="2400" b="1" dirty="0"/>
              <a:t>Long-term</a:t>
            </a:r>
            <a:r>
              <a:rPr lang="en-IE" sz="2400" dirty="0"/>
              <a:t> – take more time</a:t>
            </a:r>
          </a:p>
          <a:p>
            <a:pPr marL="0" indent="0">
              <a:buNone/>
            </a:pPr>
            <a:endParaRPr lang="en-IE" sz="2400" dirty="0"/>
          </a:p>
          <a:p>
            <a:pPr marL="0" indent="0">
              <a:buNone/>
            </a:pPr>
            <a:r>
              <a:rPr lang="en-IE" sz="2400" dirty="0"/>
              <a:t>You can set goals in:</a:t>
            </a:r>
          </a:p>
          <a:p>
            <a:r>
              <a:rPr lang="en-IE" sz="2400" dirty="0"/>
              <a:t>School</a:t>
            </a:r>
          </a:p>
          <a:p>
            <a:r>
              <a:rPr lang="en-IE" sz="2400" dirty="0"/>
              <a:t>Hobbies</a:t>
            </a:r>
          </a:p>
          <a:p>
            <a:r>
              <a:rPr lang="en-IE" sz="2400" dirty="0"/>
              <a:t>Community</a:t>
            </a:r>
          </a:p>
          <a:p>
            <a:r>
              <a:rPr lang="en-IE" sz="2400" dirty="0"/>
              <a:t>Work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27A0376-3377-E3F9-AE92-4172064C8F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IE" dirty="0"/>
              <a:t>p. 8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3D3358-F0EE-3346-1801-43BACDDBB1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641" r="9294" b="-3"/>
          <a:stretch>
            <a:fillRect/>
          </a:stretch>
        </p:blipFill>
        <p:spPr>
          <a:xfrm>
            <a:off x="6245200" y="1416159"/>
            <a:ext cx="4899050" cy="43564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049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DCC48E-EAAF-5F2D-593B-28D68B234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A58A3CA-886D-01DA-BA86-7610CBE43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IE" dirty="0"/>
              <a:t>Using the SMARTER Model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E0EB59D-BEE7-BF83-6353-9C6B7609F5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400" y="1414800"/>
            <a:ext cx="8934248" cy="4498151"/>
          </a:xfrm>
        </p:spPr>
        <p:txBody>
          <a:bodyPr>
            <a:no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IE" sz="2400" dirty="0"/>
              <a:t>The </a:t>
            </a:r>
            <a:r>
              <a:rPr lang="en-IE" sz="2400" b="1" dirty="0"/>
              <a:t>SMARTER model </a:t>
            </a:r>
            <a:r>
              <a:rPr lang="en-IE" sz="2400" dirty="0"/>
              <a:t>is a tool that can help you plan and set clear and achievable goals.</a:t>
            </a:r>
          </a:p>
          <a:p>
            <a:pPr marL="0" indent="0">
              <a:buNone/>
            </a:pPr>
            <a:r>
              <a:rPr lang="en-IE" sz="2400" b="1" dirty="0">
                <a:solidFill>
                  <a:srgbClr val="0070C0"/>
                </a:solidFill>
              </a:rPr>
              <a:t>S</a:t>
            </a:r>
            <a:r>
              <a:rPr lang="en-IE" sz="2400" dirty="0"/>
              <a:t>pecific</a:t>
            </a:r>
          </a:p>
          <a:p>
            <a:pPr marL="0" indent="0">
              <a:buNone/>
            </a:pPr>
            <a:r>
              <a:rPr lang="en-IE" sz="2400" b="1" dirty="0">
                <a:solidFill>
                  <a:srgbClr val="0070C0"/>
                </a:solidFill>
              </a:rPr>
              <a:t>M</a:t>
            </a:r>
            <a:r>
              <a:rPr lang="en-IE" sz="2400" dirty="0"/>
              <a:t>easurable</a:t>
            </a:r>
          </a:p>
          <a:p>
            <a:pPr marL="0" indent="0">
              <a:buNone/>
            </a:pPr>
            <a:r>
              <a:rPr lang="en-IE" sz="2400" b="1" dirty="0">
                <a:solidFill>
                  <a:srgbClr val="0070C0"/>
                </a:solidFill>
              </a:rPr>
              <a:t>A</a:t>
            </a:r>
            <a:r>
              <a:rPr lang="en-IE" sz="2400" dirty="0"/>
              <a:t>chievable</a:t>
            </a:r>
          </a:p>
          <a:p>
            <a:pPr marL="0" indent="0">
              <a:buNone/>
            </a:pPr>
            <a:r>
              <a:rPr lang="en-IE" sz="2400" b="1" dirty="0">
                <a:solidFill>
                  <a:srgbClr val="0070C0"/>
                </a:solidFill>
              </a:rPr>
              <a:t>R</a:t>
            </a:r>
            <a:r>
              <a:rPr lang="en-IE" sz="2400" dirty="0"/>
              <a:t>elevant</a:t>
            </a:r>
          </a:p>
          <a:p>
            <a:pPr marL="0" indent="0">
              <a:buNone/>
            </a:pPr>
            <a:r>
              <a:rPr lang="en-IE" sz="2400" b="1" dirty="0">
                <a:solidFill>
                  <a:srgbClr val="0070C0"/>
                </a:solidFill>
              </a:rPr>
              <a:t>T</a:t>
            </a:r>
            <a:r>
              <a:rPr lang="en-IE" sz="2400" dirty="0"/>
              <a:t>ime-bound</a:t>
            </a:r>
          </a:p>
          <a:p>
            <a:pPr marL="0" indent="0">
              <a:buNone/>
            </a:pPr>
            <a:r>
              <a:rPr lang="en-IE" sz="2400" b="1" dirty="0">
                <a:solidFill>
                  <a:srgbClr val="0070C0"/>
                </a:solidFill>
              </a:rPr>
              <a:t>E</a:t>
            </a:r>
            <a:r>
              <a:rPr lang="en-IE" sz="2400" dirty="0"/>
              <a:t>valuated</a:t>
            </a:r>
          </a:p>
          <a:p>
            <a:pPr marL="0" indent="0">
              <a:buNone/>
            </a:pPr>
            <a:r>
              <a:rPr lang="en-IE" sz="2400" b="1" dirty="0">
                <a:solidFill>
                  <a:srgbClr val="0070C0"/>
                </a:solidFill>
              </a:rPr>
              <a:t>R</a:t>
            </a:r>
            <a:r>
              <a:rPr lang="en-IE" sz="2400" dirty="0"/>
              <a:t>evised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05A5B9D-192C-5E1D-A848-F48AFBD995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IE" dirty="0"/>
              <a:t>p. 9</a:t>
            </a:r>
          </a:p>
        </p:txBody>
      </p:sp>
    </p:spTree>
    <p:extLst>
      <p:ext uri="{BB962C8B-B14F-4D97-AF65-F5344CB8AC3E}">
        <p14:creationId xmlns:p14="http://schemas.microsoft.com/office/powerpoint/2010/main" val="1646291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AF4A00-C339-C58E-A446-1D3BD47195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8B5AAD6-1949-CA70-4246-519C60DD3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IE" dirty="0"/>
              <a:t>Using the SMARTER Model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A399B92-67AA-01FA-3D1D-3120FBC3AA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416159"/>
            <a:ext cx="4719793" cy="43564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E" sz="2400" dirty="0"/>
              <a:t>Read Cian’s example.</a:t>
            </a:r>
          </a:p>
          <a:p>
            <a:pPr marL="0" indent="0">
              <a:buNone/>
            </a:pPr>
            <a:endParaRPr lang="en-IE" sz="2400" dirty="0"/>
          </a:p>
          <a:p>
            <a:pPr marL="457200" indent="-457200">
              <a:buFont typeface="+mj-lt"/>
              <a:buAutoNum type="arabicPeriod"/>
            </a:pPr>
            <a:r>
              <a:rPr lang="en-IE" sz="2400" dirty="0"/>
              <a:t>Which parts of the plan do </a:t>
            </a:r>
            <a:br>
              <a:rPr lang="en-IE" sz="2400" dirty="0"/>
            </a:br>
            <a:r>
              <a:rPr lang="en-IE" sz="2400" dirty="0"/>
              <a:t>you think are (a) strongest and </a:t>
            </a:r>
            <a:br>
              <a:rPr lang="en-IE" sz="2400" dirty="0"/>
            </a:br>
            <a:r>
              <a:rPr lang="en-IE" sz="2400" dirty="0"/>
              <a:t>(b) most challenging?</a:t>
            </a:r>
          </a:p>
          <a:p>
            <a:pPr marL="457200" indent="-457200">
              <a:buFont typeface="+mj-lt"/>
              <a:buAutoNum type="arabicPeriod"/>
            </a:pPr>
            <a:r>
              <a:rPr lang="en-IE" sz="2400"/>
              <a:t>Are </a:t>
            </a:r>
            <a:r>
              <a:rPr lang="en-IE" sz="2400" dirty="0"/>
              <a:t>there any small changes Cian could make to his plan </a:t>
            </a:r>
            <a:br>
              <a:rPr lang="en-IE" sz="2400" dirty="0"/>
            </a:br>
            <a:r>
              <a:rPr lang="en-IE" sz="2400" dirty="0"/>
              <a:t>to make it more achievable?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3A45D43-F865-E475-BFF0-8D69809285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284840" y="451743"/>
            <a:ext cx="1165632" cy="676969"/>
          </a:xfrm>
        </p:spPr>
        <p:txBody>
          <a:bodyPr>
            <a:normAutofit/>
          </a:bodyPr>
          <a:lstStyle/>
          <a:p>
            <a:r>
              <a:rPr lang="en-IE" dirty="0"/>
              <a:t>pp 9–10</a:t>
            </a:r>
          </a:p>
          <a:p>
            <a:endParaRPr lang="en-I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EFF185-62C4-8FB0-2D47-44A0C91C8A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69" r="2966" b="-3"/>
          <a:stretch>
            <a:fillRect/>
          </a:stretch>
        </p:blipFill>
        <p:spPr>
          <a:xfrm>
            <a:off x="6245200" y="1416159"/>
            <a:ext cx="4899050" cy="43564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86540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030DFB-4ED1-8B11-AD75-4BF741E18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CCA5A3E-B0C8-1781-4F1A-DA37A1032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IE" dirty="0"/>
              <a:t>Reflecting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78B6828-4395-ED35-4857-B66E1D06BA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416159"/>
            <a:ext cx="4899050" cy="44473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E" sz="2400" b="1" dirty="0"/>
              <a:t>Reflection</a:t>
            </a:r>
            <a:r>
              <a:rPr lang="en-IE" sz="2400" dirty="0"/>
              <a:t> means: </a:t>
            </a:r>
          </a:p>
          <a:p>
            <a:r>
              <a:rPr lang="en-IE" sz="2400" dirty="0"/>
              <a:t>Thinking about experiences</a:t>
            </a:r>
          </a:p>
          <a:p>
            <a:r>
              <a:rPr lang="en-IE" sz="2400" dirty="0"/>
              <a:t>Recognising what you learned</a:t>
            </a:r>
          </a:p>
          <a:p>
            <a:r>
              <a:rPr lang="en-IE" sz="2400" dirty="0"/>
              <a:t>Using learning in the future</a:t>
            </a:r>
          </a:p>
          <a:p>
            <a:pPr marL="0" indent="0">
              <a:buNone/>
            </a:pPr>
            <a:endParaRPr lang="en-IE" sz="2400" dirty="0"/>
          </a:p>
          <a:p>
            <a:pPr marL="0" indent="0">
              <a:buNone/>
            </a:pPr>
            <a:r>
              <a:rPr lang="en-IE" sz="2400" dirty="0"/>
              <a:t>Reflection helps you understand:</a:t>
            </a:r>
          </a:p>
          <a:p>
            <a:r>
              <a:rPr lang="en-IE" sz="2400" dirty="0"/>
              <a:t>What worked</a:t>
            </a:r>
          </a:p>
          <a:p>
            <a:r>
              <a:rPr lang="en-IE" sz="2400" dirty="0"/>
              <a:t>What was challenging</a:t>
            </a:r>
          </a:p>
          <a:p>
            <a:r>
              <a:rPr lang="en-IE" sz="2400" dirty="0"/>
              <a:t>What to do differently next time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51EC087-A5FC-A289-10C2-D9E65722E0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IE" dirty="0"/>
              <a:t>p. 11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0F4EDE-6269-7525-6E59-B33D822220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788" r="2" b="10290"/>
          <a:stretch>
            <a:fillRect/>
          </a:stretch>
        </p:blipFill>
        <p:spPr>
          <a:xfrm>
            <a:off x="6245200" y="1416159"/>
            <a:ext cx="4899050" cy="43564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01467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905CA1-113C-D7D3-0BBD-7585387882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49A68CD-7D2A-60FD-5A3D-46A4D2984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IE" dirty="0"/>
              <a:t>Reflecting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C8CAFD3-8DF5-9A94-99CB-4CAB2AF952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159"/>
            <a:ext cx="5907571" cy="4356497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IE" sz="2400" dirty="0"/>
              <a:t>Discuss a recent experience with a partner.</a:t>
            </a:r>
          </a:p>
          <a:p>
            <a:pPr marL="457200" indent="-457200">
              <a:buFont typeface="+mj-lt"/>
              <a:buAutoNum type="arabicPeriod"/>
            </a:pPr>
            <a:r>
              <a:rPr lang="en-IE" sz="2400" dirty="0"/>
              <a:t>What happened?</a:t>
            </a:r>
          </a:p>
          <a:p>
            <a:pPr marL="457200" indent="-457200">
              <a:buFont typeface="+mj-lt"/>
              <a:buAutoNum type="arabicPeriod"/>
            </a:pPr>
            <a:r>
              <a:rPr lang="en-IE" sz="2400" dirty="0"/>
              <a:t>What went well?</a:t>
            </a:r>
          </a:p>
          <a:p>
            <a:pPr marL="457200" indent="-457200">
              <a:buFont typeface="+mj-lt"/>
              <a:buAutoNum type="arabicPeriod"/>
            </a:pPr>
            <a:r>
              <a:rPr lang="en-IE" sz="2400" dirty="0"/>
              <a:t>What was difficult?</a:t>
            </a:r>
          </a:p>
          <a:p>
            <a:pPr marL="457200" indent="-457200">
              <a:buFont typeface="+mj-lt"/>
              <a:buAutoNum type="arabicPeriod"/>
            </a:pPr>
            <a:r>
              <a:rPr lang="en-IE" sz="2400" dirty="0"/>
              <a:t>What did you learn?</a:t>
            </a:r>
          </a:p>
          <a:p>
            <a:pPr marL="457200" indent="-457200">
              <a:buFont typeface="+mj-lt"/>
              <a:buAutoNum type="arabicPeriod"/>
            </a:pPr>
            <a:r>
              <a:rPr lang="en-IE" sz="2400" dirty="0"/>
              <a:t>How could you use this learning again?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7D79C2D-7F6E-E535-227C-8AF188DA85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IE" dirty="0"/>
              <a:t>p. 11</a:t>
            </a:r>
          </a:p>
        </p:txBody>
      </p:sp>
    </p:spTree>
    <p:extLst>
      <p:ext uri="{BB962C8B-B14F-4D97-AF65-F5344CB8AC3E}">
        <p14:creationId xmlns:p14="http://schemas.microsoft.com/office/powerpoint/2010/main" val="3417577799"/>
      </p:ext>
    </p:extLst>
  </p:cSld>
  <p:clrMapOvr>
    <a:masterClrMapping/>
  </p:clrMapOvr>
</p:sld>
</file>

<file path=ppt/theme/theme1.xml><?xml version="1.0" encoding="utf-8"?>
<a:theme xmlns:a="http://schemas.openxmlformats.org/drawingml/2006/main" name="1. Strand 1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4436CE009FCD4D8A99E50CA15C0D3A" ma:contentTypeVersion="11" ma:contentTypeDescription="Create a new document." ma:contentTypeScope="" ma:versionID="4c3bacefce8222f393e53f1ddd1572df">
  <xsd:schema xmlns:xsd="http://www.w3.org/2001/XMLSchema" xmlns:xs="http://www.w3.org/2001/XMLSchema" xmlns:p="http://schemas.microsoft.com/office/2006/metadata/properties" xmlns:ns2="a39a4496-b307-4ad7-b4e5-71daf07c83ac" xmlns:ns3="bd615418-4712-4721-bfcb-9bb5d493d6ec" targetNamespace="http://schemas.microsoft.com/office/2006/metadata/properties" ma:root="true" ma:fieldsID="3d06a274e3b94ae358123ea4e911d78a" ns2:_="" ns3:_="">
    <xsd:import namespace="a39a4496-b307-4ad7-b4e5-71daf07c83ac"/>
    <xsd:import namespace="bd615418-4712-4721-bfcb-9bb5d493d6e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9a4496-b307-4ad7-b4e5-71daf07c83a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742b05b-9ba8-4872-bed0-60cf4bd1a30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615418-4712-4721-bfcb-9bb5d493d6e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0b2b13a-d7f5-4141-a939-a7c849832319}" ma:internalName="TaxCatchAll" ma:showField="CatchAllData" ma:web="bd615418-4712-4721-bfcb-9bb5d493d6e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d615418-4712-4721-bfcb-9bb5d493d6ec" xsi:nil="true"/>
    <lcf76f155ced4ddcb4097134ff3c332f xmlns="a39a4496-b307-4ad7-b4e5-71daf07c83ac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EF2D923-925B-4B4B-9927-4A146E13503C}"/>
</file>

<file path=customXml/itemProps2.xml><?xml version="1.0" encoding="utf-8"?>
<ds:datastoreItem xmlns:ds="http://schemas.openxmlformats.org/officeDocument/2006/customXml" ds:itemID="{D00A42C8-78DD-4A5C-8686-B19922A2831A}">
  <ds:schemaRefs>
    <ds:schemaRef ds:uri="http://schemas.microsoft.com/office/2006/metadata/properties"/>
    <ds:schemaRef ds:uri="http://schemas.microsoft.com/office/infopath/2007/PartnerControls"/>
    <ds:schemaRef ds:uri="fae97a68-2037-498e-a26f-06b6562bf18c"/>
    <ds:schemaRef ds:uri="aaea0617-e8d3-42cb-a0df-606c8315c17f"/>
    <ds:schemaRef ds:uri="b312e899-71bd-441b-bd11-01ed88b72bec"/>
    <ds:schemaRef ds:uri="37a15ebc-f898-4d17-b0a4-83545f0702c8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7D59C181-01A7-4C32-83D2-CDA5457603E3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7b06156f-dd60-40c5-b86b-0343a8c74144}" enabled="0" method="" siteId="{7b06156f-dd60-40c5-b86b-0343a8c7414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</TotalTime>
  <Words>284</Words>
  <Application>Microsoft Office PowerPoint</Application>
  <PresentationFormat>Widescreen</PresentationFormat>
  <Paragraphs>71</Paragraphs>
  <Slides>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Aptos Display</vt:lpstr>
      <vt:lpstr>Arial</vt:lpstr>
      <vt:lpstr>Wingdings</vt:lpstr>
      <vt:lpstr>1. Strand 1</vt:lpstr>
      <vt:lpstr>Unit 1 Personal Development</vt:lpstr>
      <vt:lpstr>1.2 Creating and Reflecting on Personal Development Goals</vt:lpstr>
      <vt:lpstr>What Are Personal Development Goals?</vt:lpstr>
      <vt:lpstr>What Are Personal Development Goals?</vt:lpstr>
      <vt:lpstr>Using the SMARTER Model</vt:lpstr>
      <vt:lpstr>Using the SMARTER Model</vt:lpstr>
      <vt:lpstr>Reflecting</vt:lpstr>
      <vt:lpstr>Reflecting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Therese McGuinness</dc:creator>
  <cp:lastModifiedBy>Priscilla O'Connor</cp:lastModifiedBy>
  <cp:revision>22</cp:revision>
  <dcterms:created xsi:type="dcterms:W3CDTF">2025-08-15T12:21:02Z</dcterms:created>
  <dcterms:modified xsi:type="dcterms:W3CDTF">2026-01-29T18:21:05Z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0x010100B74436CE009FCD4D8A99E50CA15C0D3A</vt:lpwstr>
  </property>
  <property fmtid="{D5CDD505-2E9C-101B-9397-08002B2CF9AE}" pid="3" name="MediaServiceImageTags">
    <vt:lpwstr/>
  </property>
</Properties>
</file>