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4"/>
    <p:sldMasterId id="2147483723" r:id="rId5"/>
    <p:sldMasterId id="2147483737" r:id="rId6"/>
    <p:sldMasterId id="2147483751" r:id="rId7"/>
  </p:sldMasterIdLst>
  <p:notesMasterIdLst>
    <p:notesMasterId r:id="rId13"/>
  </p:notesMasterIdLst>
  <p:sldIdLst>
    <p:sldId id="266" r:id="rId8"/>
    <p:sldId id="280" r:id="rId9"/>
    <p:sldId id="269" r:id="rId10"/>
    <p:sldId id="279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6D"/>
    <a:srgbClr val="00467A"/>
    <a:srgbClr val="004D6D"/>
    <a:srgbClr val="231F20"/>
    <a:srgbClr val="00472A"/>
    <a:srgbClr val="EFE4DC"/>
    <a:srgbClr val="009890"/>
    <a:srgbClr val="155180"/>
    <a:srgbClr val="FFFEFA"/>
    <a:srgbClr val="BA3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ACDFE-6AC7-4F81-86E9-15DD55B14046}" v="13" dt="2026-01-29T18:26:37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704"/>
  </p:normalViewPr>
  <p:slideViewPr>
    <p:cSldViewPr snapToGrid="0">
      <p:cViewPr varScale="1">
        <p:scale>
          <a:sx n="112" d="100"/>
          <a:sy n="112" d="100"/>
        </p:scale>
        <p:origin x="119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  <pc:sldChg chg="addSp delSp modSp mod chgLayout">
        <pc:chgData name="Rebecca Dobson" userId="09f831cb-7cac-4075-8025-d219cf5f615f" providerId="ADAL" clId="{586B6838-D59B-424F-AB60-7D859EBFEF60}" dt="2026-01-07T09:35:32.396" v="1185" actId="20577"/>
        <pc:sldMkLst>
          <pc:docMk/>
          <pc:sldMk cId="4012946687" sldId="266"/>
        </pc:sldMkLst>
        <pc:spChg chg="add mod ord">
          <ac:chgData name="Rebecca Dobson" userId="09f831cb-7cac-4075-8025-d219cf5f615f" providerId="ADAL" clId="{586B6838-D59B-424F-AB60-7D859EBFEF60}" dt="2026-01-07T09:35:32.396" v="1185" actId="20577"/>
          <ac:spMkLst>
            <pc:docMk/>
            <pc:sldMk cId="4012946687" sldId="266"/>
            <ac:spMk id="6" creationId="{C104E1F0-DF32-0852-0CCA-8C1299E90CE7}"/>
          </ac:spMkLst>
        </pc:spChg>
        <pc:spChg chg="add mod ord">
          <ac:chgData name="Rebecca Dobson" userId="09f831cb-7cac-4075-8025-d219cf5f615f" providerId="ADAL" clId="{586B6838-D59B-424F-AB60-7D859EBFEF60}" dt="2026-01-07T09:35:30.268" v="1180" actId="20577"/>
          <ac:spMkLst>
            <pc:docMk/>
            <pc:sldMk cId="4012946687" sldId="266"/>
            <ac:spMk id="7" creationId="{C4845170-38D1-E2DF-3BFC-A0061B3763E4}"/>
          </ac:spMkLst>
        </pc:spChg>
      </pc:sldChg>
      <pc:sldChg chg="addSp delSp modSp new mod modClrScheme chgLayout">
        <pc:chgData name="Rebecca Dobson" userId="09f831cb-7cac-4075-8025-d219cf5f615f" providerId="ADAL" clId="{586B6838-D59B-424F-AB60-7D859EBFEF60}" dt="2026-01-07T09:50:07.727" v="1356" actId="700"/>
        <pc:sldMkLst>
          <pc:docMk/>
          <pc:sldMk cId="2429670721" sldId="269"/>
        </pc:sldMkLst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7" creationId="{4D59E6E3-CF42-62D5-E567-3F72176CCD3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8" creationId="{FC78B458-110B-6204-7930-D245AB8EFC9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9" creationId="{08B00A48-271A-98F0-CFE1-70F02040B446}"/>
          </ac:spMkLst>
        </pc:spChg>
      </pc:sldChg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modMainMaster">
      <pc:chgData name="Priscilla O'Connor" userId="d3b9681a-6783-45a0-a9cd-fbceb3f6df13" providerId="ADAL" clId="{608BED5D-FC5E-47B4-8824-7C1143090CCB}" dt="2026-01-29T18:28:43.915" v="90" actId="14100"/>
      <pc:docMkLst>
        <pc:docMk/>
      </pc:docMkLst>
      <pc:sldChg chg="modSp">
        <pc:chgData name="Priscilla O'Connor" userId="d3b9681a-6783-45a0-a9cd-fbceb3f6df13" providerId="ADAL" clId="{608BED5D-FC5E-47B4-8824-7C1143090CCB}" dt="2026-01-29T18:23:55.879" v="78"/>
        <pc:sldMkLst>
          <pc:docMk/>
          <pc:sldMk cId="4012946687" sldId="266"/>
        </pc:sldMkLst>
        <pc:spChg chg="mod">
          <ac:chgData name="Priscilla O'Connor" userId="d3b9681a-6783-45a0-a9cd-fbceb3f6df13" providerId="ADAL" clId="{608BED5D-FC5E-47B4-8824-7C1143090CCB}" dt="2026-01-29T18:23:55.879" v="78"/>
          <ac:spMkLst>
            <pc:docMk/>
            <pc:sldMk cId="4012946687" sldId="266"/>
            <ac:spMk id="7" creationId="{C4845170-38D1-E2DF-3BFC-A0061B3763E4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27:09.357" v="82" actId="700"/>
        <pc:sldMkLst>
          <pc:docMk/>
          <pc:sldMk cId="2429670721" sldId="269"/>
        </pc:sldMkLst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429670721" sldId="269"/>
            <ac:spMk id="7" creationId="{4D59E6E3-CF42-62D5-E567-3F72176CCD31}"/>
          </ac:spMkLst>
        </pc:spChg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429670721" sldId="269"/>
            <ac:spMk id="8" creationId="{FC78B458-110B-6204-7930-D245AB8EFC91}"/>
          </ac:spMkLst>
        </pc:spChg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429670721" sldId="269"/>
            <ac:spMk id="9" creationId="{08B00A48-271A-98F0-CFE1-70F02040B446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28:28.365" v="87" actId="14100"/>
        <pc:sldMkLst>
          <pc:docMk/>
          <pc:sldMk cId="2907555320" sldId="279"/>
        </pc:sldMkLst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907555320" sldId="279"/>
            <ac:spMk id="7" creationId="{6BFA0EDC-119A-A397-A278-B92B1ADA713C}"/>
          </ac:spMkLst>
        </pc:spChg>
        <pc:spChg chg="mod ord">
          <ac:chgData name="Priscilla O'Connor" userId="d3b9681a-6783-45a0-a9cd-fbceb3f6df13" providerId="ADAL" clId="{608BED5D-FC5E-47B4-8824-7C1143090CCB}" dt="2026-01-29T18:28:28.365" v="87" actId="14100"/>
          <ac:spMkLst>
            <pc:docMk/>
            <pc:sldMk cId="2907555320" sldId="279"/>
            <ac:spMk id="8" creationId="{C9D818C7-BB4A-7A15-FC2D-B6ED6AFA9A9B}"/>
          </ac:spMkLst>
        </pc:spChg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907555320" sldId="279"/>
            <ac:spMk id="9" creationId="{42B07CDA-0FBA-C42E-F706-C4954171C57C}"/>
          </ac:spMkLst>
        </pc:spChg>
        <pc:picChg chg="mod">
          <ac:chgData name="Priscilla O'Connor" userId="d3b9681a-6783-45a0-a9cd-fbceb3f6df13" providerId="ADAL" clId="{608BED5D-FC5E-47B4-8824-7C1143090CCB}" dt="2026-01-29T17:09:22.306" v="66" actId="1036"/>
          <ac:picMkLst>
            <pc:docMk/>
            <pc:sldMk cId="2907555320" sldId="279"/>
            <ac:picMk id="3" creationId="{C6F622E4-1A17-F3C3-FCEF-E2640100B698}"/>
          </ac:picMkLst>
        </pc:picChg>
      </pc:sldChg>
      <pc:sldChg chg="modSp mod modClrScheme chgLayout">
        <pc:chgData name="Priscilla O'Connor" userId="d3b9681a-6783-45a0-a9cd-fbceb3f6df13" providerId="ADAL" clId="{608BED5D-FC5E-47B4-8824-7C1143090CCB}" dt="2026-01-29T18:28:12.835" v="86" actId="1076"/>
        <pc:sldMkLst>
          <pc:docMk/>
          <pc:sldMk cId="3232502370" sldId="280"/>
        </pc:sldMkLst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3232502370" sldId="280"/>
            <ac:spMk id="2" creationId="{5A9902C5-E6B7-092A-3283-B2B19009E8A9}"/>
          </ac:spMkLst>
        </pc:spChg>
        <pc:spChg chg="mod ord">
          <ac:chgData name="Priscilla O'Connor" userId="d3b9681a-6783-45a0-a9cd-fbceb3f6df13" providerId="ADAL" clId="{608BED5D-FC5E-47B4-8824-7C1143090CCB}" dt="2026-01-29T18:28:08.096" v="85" actId="14100"/>
          <ac:spMkLst>
            <pc:docMk/>
            <pc:sldMk cId="3232502370" sldId="280"/>
            <ac:spMk id="3" creationId="{B75D57B7-1839-32A7-AE9E-E5073FAC73F1}"/>
          </ac:spMkLst>
        </pc:spChg>
        <pc:spChg chg="mod ord">
          <ac:chgData name="Priscilla O'Connor" userId="d3b9681a-6783-45a0-a9cd-fbceb3f6df13" providerId="ADAL" clId="{608BED5D-FC5E-47B4-8824-7C1143090CCB}" dt="2026-01-29T18:28:12.835" v="86" actId="1076"/>
          <ac:spMkLst>
            <pc:docMk/>
            <pc:sldMk cId="3232502370" sldId="280"/>
            <ac:spMk id="4" creationId="{F8882B98-836A-A484-D48F-25123D5C3F3E}"/>
          </ac:spMkLst>
        </pc:spChg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3232502370" sldId="280"/>
            <ac:spMk id="5" creationId="{1CD41D28-346F-2D54-B30F-DBBE658F2657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28:43.915" v="90" actId="14100"/>
        <pc:sldMkLst>
          <pc:docMk/>
          <pc:sldMk cId="2846611120" sldId="284"/>
        </pc:sldMkLst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846611120" sldId="284"/>
            <ac:spMk id="7" creationId="{80B68943-045E-3FDB-DE4B-1AF29456D79A}"/>
          </ac:spMkLst>
        </pc:spChg>
        <pc:spChg chg="mod ord">
          <ac:chgData name="Priscilla O'Connor" userId="d3b9681a-6783-45a0-a9cd-fbceb3f6df13" providerId="ADAL" clId="{608BED5D-FC5E-47B4-8824-7C1143090CCB}" dt="2026-01-29T18:28:43.915" v="90" actId="14100"/>
          <ac:spMkLst>
            <pc:docMk/>
            <pc:sldMk cId="2846611120" sldId="284"/>
            <ac:spMk id="8" creationId="{87277724-FBF8-90BD-3D91-8CD7C3813913}"/>
          </ac:spMkLst>
        </pc:spChg>
        <pc:spChg chg="mod ord">
          <ac:chgData name="Priscilla O'Connor" userId="d3b9681a-6783-45a0-a9cd-fbceb3f6df13" providerId="ADAL" clId="{608BED5D-FC5E-47B4-8824-7C1143090CCB}" dt="2026-01-29T18:27:09.357" v="82" actId="700"/>
          <ac:spMkLst>
            <pc:docMk/>
            <pc:sldMk cId="2846611120" sldId="284"/>
            <ac:spMk id="9" creationId="{E4B8C275-9EF4-699E-3928-E6560CEEE6EA}"/>
          </ac:spMkLst>
        </pc:spChg>
      </pc:sldChg>
      <pc:sldMasterChg chg="mod">
        <pc:chgData name="Priscilla O'Connor" userId="d3b9681a-6783-45a0-a9cd-fbceb3f6df13" providerId="ADAL" clId="{608BED5D-FC5E-47B4-8824-7C1143090CCB}" dt="2026-01-29T17:26:06.057" v="77" actId="6014"/>
        <pc:sldMasterMkLst>
          <pc:docMk/>
          <pc:sldMasterMk cId="2718932499" sldId="2147483696"/>
        </pc:sldMasterMkLst>
      </pc:sldMasterChg>
      <pc:sldMasterChg chg="addSp modSldLayout">
        <pc:chgData name="Priscilla O'Connor" userId="d3b9681a-6783-45a0-a9cd-fbceb3f6df13" providerId="ADAL" clId="{608BED5D-FC5E-47B4-8824-7C1143090CCB}" dt="2026-01-29T18:24:34.429" v="81"/>
        <pc:sldMasterMkLst>
          <pc:docMk/>
          <pc:sldMasterMk cId="542994615" sldId="2147483709"/>
        </pc:sldMasterMkLst>
        <pc:picChg chg="add">
          <ac:chgData name="Priscilla O'Connor" userId="d3b9681a-6783-45a0-a9cd-fbceb3f6df13" providerId="ADAL" clId="{608BED5D-FC5E-47B4-8824-7C1143090CCB}" dt="2026-01-29T18:24:34.429" v="81"/>
          <ac:picMkLst>
            <pc:docMk/>
            <pc:sldMasterMk cId="542994615" sldId="2147483709"/>
            <ac:picMk id="2" creationId="{E1102E03-CA56-A3F5-1D86-82606796027B}"/>
          </ac:picMkLst>
        </pc:picChg>
        <pc:sldLayoutChg chg="addSp delSp modSp mod">
          <pc:chgData name="Priscilla O'Connor" userId="d3b9681a-6783-45a0-a9cd-fbceb3f6df13" providerId="ADAL" clId="{608BED5D-FC5E-47B4-8824-7C1143090CCB}" dt="2026-01-29T18:24:12.084" v="80"/>
          <pc:sldLayoutMkLst>
            <pc:docMk/>
            <pc:sldMasterMk cId="542994615" sldId="2147483709"/>
            <pc:sldLayoutMk cId="429343916" sldId="2147483720"/>
          </pc:sldLayoutMkLst>
          <pc:spChg chg="del">
            <ac:chgData name="Priscilla O'Connor" userId="d3b9681a-6783-45a0-a9cd-fbceb3f6df13" providerId="ADAL" clId="{608BED5D-FC5E-47B4-8824-7C1143090CCB}" dt="2026-01-29T18:24:11.728" v="79" actId="478"/>
            <ac:spMkLst>
              <pc:docMk/>
              <pc:sldMasterMk cId="542994615" sldId="2147483709"/>
              <pc:sldLayoutMk cId="429343916" sldId="2147483720"/>
              <ac:spMk id="4" creationId="{4F331904-9EF4-5DE0-E4E3-9869DFC63B87}"/>
            </ac:spMkLst>
          </pc:spChg>
          <pc:spChg chg="add mod">
            <ac:chgData name="Priscilla O'Connor" userId="d3b9681a-6783-45a0-a9cd-fbceb3f6df13" providerId="ADAL" clId="{608BED5D-FC5E-47B4-8824-7C1143090CCB}" dt="2026-01-29T18:24:12.084" v="80"/>
            <ac:spMkLst>
              <pc:docMk/>
              <pc:sldMasterMk cId="542994615" sldId="2147483709"/>
              <pc:sldLayoutMk cId="429343916" sldId="2147483720"/>
              <ac:spMk id="6" creationId="{79F3150A-8ECF-EEEF-1310-E8FBA1ACC0AD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7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9F3150A-8ECF-EEEF-1310-E8FBA1ACC0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43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02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3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17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4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77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85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672DFB-8E28-F9A5-B45C-2AA53A45B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D1BDF4-360C-492A-622C-BF85943810E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6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72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C6D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C6D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15903C-1338-33F0-8A0C-D4D304B9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840A58-3F43-136E-CBD2-F72D29C2BBD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697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46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71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3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56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11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0565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3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33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045EC-619D-9BD5-1BEA-F1E3A0F37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4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28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CE9E20-C279-52BB-4D37-603EE9D2D2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12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BCE0A3F-C819-7CC0-7988-06A551829A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48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3878D09-B582-D71C-79D5-F0C9D665D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6CA34E2-5615-BDBA-04A8-1AF78BAA5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E78B018-9FE5-A1B8-076F-0967B5B7108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2372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CA412C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CA412C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8248EF-9EDB-9949-6590-2A79F5D5E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69FAB6-9258-2736-1C50-9B331D66E2C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58838" y="1968609"/>
            <a:ext cx="4899050" cy="358129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31513E7-7C68-C7CC-8863-6DFE370832C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45200" y="1968609"/>
            <a:ext cx="4899050" cy="358129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8667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9D272A-3169-E4AA-85E8-0B513F6D4C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0E42D-1AF0-135A-451B-F1F43FBC1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8085163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4792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1894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165534-F217-71F4-5694-64D278545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43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8DCB942-6CA5-CCC3-8BCF-6C5767828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4516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3BD4CAD-567B-31A3-A8ED-9220C8E1B9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0220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47D9D53-35E9-F990-BFC2-669B06022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F4792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8467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1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491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637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380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217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C41B4D-4C7B-9194-4DE7-B3D5F5C01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35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21E0EF5-6716-9318-8A87-891C3009B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417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4729D0D-CD96-EBEE-268B-945DAB7EF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7E0F2B-DDE9-72FC-990C-4AADEAE7E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946102-6444-9627-FFC8-895785E0EEF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9684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C63C9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C63C96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F7366B-38CE-CAE6-FAFD-B65397D5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CDF613-A9E1-D248-AE3F-C0EA1CAE3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63" y="1924159"/>
            <a:ext cx="4899050" cy="335904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5EEAA9-0199-6595-047A-28B6431DB75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25" y="1924159"/>
            <a:ext cx="4899050" cy="3359041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273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77DB5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9835E1-EB66-0330-0982-1EF66C0BFE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677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7BADC8-5402-6F98-9F99-FD8C47F31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58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C921DBB-7931-A6EC-2377-5227A1FD0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9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14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3B69EF-5409-49A4-EB36-DF7DC3823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281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6687365-F5A9-E7D1-4A22-FA9D42FEA8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C77DB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711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72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5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8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3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5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99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0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6839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6839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55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4792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4792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5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77DB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77DB5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 dirty="0"/>
              <a:t>Unit 2 My Values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2.1 The Importance of Values</a:t>
            </a:r>
          </a:p>
        </p:txBody>
      </p:sp>
    </p:spTree>
    <p:extLst>
      <p:ext uri="{BB962C8B-B14F-4D97-AF65-F5344CB8AC3E}">
        <p14:creationId xmlns:p14="http://schemas.microsoft.com/office/powerpoint/2010/main" val="40129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D57B7-1839-32A7-AE9E-E5073FAC7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5915169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C6D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Explain what values are and why they are important in your life</a:t>
            </a:r>
          </a:p>
          <a:p>
            <a:r>
              <a:rPr lang="en-IE" sz="2400" dirty="0"/>
              <a:t>Identify and rank the values that matter most to you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902C5-E6B7-092A-3283-B2B19009E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2.1 The Importance of Values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D41D28-346F-2D54-B30F-DBBE658F26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15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882B98-836A-A484-D48F-25123D5C3F3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716365" y="1420868"/>
            <a:ext cx="3554412" cy="4356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C6D"/>
                </a:solidFill>
              </a:rPr>
              <a:t>Key Concepts</a:t>
            </a:r>
          </a:p>
          <a:p>
            <a:r>
              <a:rPr lang="en-IE" sz="2400" dirty="0"/>
              <a:t>Values</a:t>
            </a:r>
          </a:p>
        </p:txBody>
      </p:sp>
    </p:spTree>
    <p:extLst>
      <p:ext uri="{BB962C8B-B14F-4D97-AF65-F5344CB8AC3E}">
        <p14:creationId xmlns:p14="http://schemas.microsoft.com/office/powerpoint/2010/main" val="3232502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b="1" dirty="0"/>
              <a:t>Values</a:t>
            </a:r>
            <a:r>
              <a:rPr lang="en-IE" sz="2400" dirty="0"/>
              <a:t> are the beliefs and ideas that guide your actions and decisions.</a:t>
            </a:r>
          </a:p>
          <a:p>
            <a:pPr marL="0" indent="0">
              <a:buNone/>
            </a:pPr>
            <a:r>
              <a:rPr lang="en-IE" sz="2400" dirty="0"/>
              <a:t>They help you:</a:t>
            </a:r>
          </a:p>
          <a:p>
            <a:r>
              <a:rPr lang="en-IE" sz="2400" dirty="0"/>
              <a:t>Decide what is right or wrong</a:t>
            </a:r>
          </a:p>
          <a:p>
            <a:r>
              <a:rPr lang="en-IE" sz="2400" dirty="0"/>
              <a:t>Shape your character</a:t>
            </a:r>
          </a:p>
          <a:p>
            <a:r>
              <a:rPr lang="en-IE" sz="2400" dirty="0"/>
              <a:t>Influence how you treat others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What Are Values?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B00A48-271A-98F0-CFE1-70F02040B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15</a:t>
            </a:r>
          </a:p>
        </p:txBody>
      </p:sp>
    </p:spTree>
    <p:extLst>
      <p:ext uri="{BB962C8B-B14F-4D97-AF65-F5344CB8AC3E}">
        <p14:creationId xmlns:p14="http://schemas.microsoft.com/office/powerpoint/2010/main" val="242967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5BF2D-5009-3E89-FF6E-B76529F4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D818C7-BB4A-7A15-FC2D-B6ED6AFA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507"/>
            <a:ext cx="5655862" cy="435649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dirty="0"/>
              <a:t>Values are important because they:</a:t>
            </a:r>
          </a:p>
          <a:p>
            <a:r>
              <a:rPr lang="en-IE" sz="2400" dirty="0"/>
              <a:t>Help you decide what is right and wrong</a:t>
            </a:r>
          </a:p>
          <a:p>
            <a:r>
              <a:rPr lang="en-IE" sz="2400" dirty="0"/>
              <a:t>Shape your character and the person you want to be</a:t>
            </a:r>
          </a:p>
          <a:p>
            <a:r>
              <a:rPr lang="en-IE" sz="2400" dirty="0"/>
              <a:t>Influence your behaviour at school, home, work and in your community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BFA0EDC-119A-A397-A278-B92B1ADA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Why Are Values Important?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B07CDA-0FBA-C42E-F706-C4954171C5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F622E4-1A17-F3C3-FCEF-E2640100B6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40" r="11095" b="-3"/>
          <a:stretch>
            <a:fillRect/>
          </a:stretch>
        </p:blipFill>
        <p:spPr>
          <a:xfrm>
            <a:off x="6989003" y="1457103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755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6D9A-2BF9-3EA4-1DB9-AB3B109A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277724-FBF8-90BD-3D91-8CD7C381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8228464" cy="435649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dirty="0"/>
              <a:t>We all hold many values, but some matter more than others. </a:t>
            </a:r>
          </a:p>
          <a:p>
            <a:pPr marL="0" indent="0">
              <a:buNone/>
            </a:pPr>
            <a:r>
              <a:rPr lang="en-IE" sz="2400" dirty="0"/>
              <a:t>When deciding which values are most important, consider:</a:t>
            </a:r>
          </a:p>
          <a:p>
            <a:r>
              <a:rPr lang="en-IE" sz="2400" dirty="0"/>
              <a:t>Which values guide your daily behaviour</a:t>
            </a:r>
          </a:p>
          <a:p>
            <a:r>
              <a:rPr lang="en-IE" sz="2400" dirty="0"/>
              <a:t>Which values affect how you treat others</a:t>
            </a:r>
          </a:p>
          <a:p>
            <a:r>
              <a:rPr lang="en-IE" sz="2400" dirty="0"/>
              <a:t>Which values influence your goals or dreams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0B68943-045E-3FDB-DE4B-1AF29456D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Identifying and Prioritising Values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B8C275-9EF4-699E-3928-E6560CEEE6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17</a:t>
            </a:r>
          </a:p>
        </p:txBody>
      </p:sp>
    </p:spTree>
    <p:extLst>
      <p:ext uri="{BB962C8B-B14F-4D97-AF65-F5344CB8AC3E}">
        <p14:creationId xmlns:p14="http://schemas.microsoft.com/office/powerpoint/2010/main" val="2846611120"/>
      </p:ext>
    </p:extLst>
  </p:cSld>
  <p:clrMapOvr>
    <a:masterClrMapping/>
  </p:clrMapOvr>
</p:sld>
</file>

<file path=ppt/theme/theme1.xml><?xml version="1.0" encoding="utf-8"?>
<a:theme xmlns:a="http://schemas.openxmlformats.org/drawingml/2006/main" name="1. Module 1 -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. Module 1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. Module 2 -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4. Module 2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56604BF-B1E9-498A-A3A2-7807F91ED9B3}"/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190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1. Module 1 - Strand 1</vt:lpstr>
      <vt:lpstr>2. Module 1 - Strand 2</vt:lpstr>
      <vt:lpstr>3. Module 2 - Strand 1</vt:lpstr>
      <vt:lpstr>4. Module 2 - Strand 2</vt:lpstr>
      <vt:lpstr>Unit 2 My Values</vt:lpstr>
      <vt:lpstr>2.1 The Importance of Values</vt:lpstr>
      <vt:lpstr>What Are Values?</vt:lpstr>
      <vt:lpstr>Why Are Values Important?</vt:lpstr>
      <vt:lpstr>Identifying and Prioritising Values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20</cp:revision>
  <dcterms:created xsi:type="dcterms:W3CDTF">2025-08-15T12:21:02Z</dcterms:created>
  <dcterms:modified xsi:type="dcterms:W3CDTF">2026-01-29T18:28:47Z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