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  <p:sldMasterId id="2147483706" r:id="rId5"/>
  </p:sldMasterIdLst>
  <p:notesMasterIdLst>
    <p:notesMasterId r:id="rId12"/>
  </p:notesMasterIdLst>
  <p:sldIdLst>
    <p:sldId id="266" r:id="rId6"/>
    <p:sldId id="280" r:id="rId7"/>
    <p:sldId id="269" r:id="rId8"/>
    <p:sldId id="279" r:id="rId9"/>
    <p:sldId id="285" r:id="rId10"/>
    <p:sldId id="2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6D"/>
    <a:srgbClr val="00467A"/>
    <a:srgbClr val="231F20"/>
    <a:srgbClr val="00472A"/>
    <a:srgbClr val="EFE4DC"/>
    <a:srgbClr val="009890"/>
    <a:srgbClr val="155180"/>
    <a:srgbClr val="FFFEFA"/>
    <a:srgbClr val="BA3C4E"/>
    <a:srgbClr val="E8C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7F66F-9C52-496A-8E70-A68620A7AAAE}" v="4" dt="2026-01-29T18:29:58.1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78" autoAdjust="0"/>
    <p:restoredTop sz="94704"/>
  </p:normalViewPr>
  <p:slideViewPr>
    <p:cSldViewPr snapToGrid="0">
      <p:cViewPr varScale="1">
        <p:scale>
          <a:sx n="112" d="100"/>
          <a:sy n="112" d="100"/>
        </p:scale>
        <p:origin x="125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  <pc:sldChg chg="addSp delSp modSp mod chgLayout">
        <pc:chgData name="Rebecca Dobson" userId="09f831cb-7cac-4075-8025-d219cf5f615f" providerId="ADAL" clId="{586B6838-D59B-424F-AB60-7D859EBFEF60}" dt="2026-01-07T09:35:32.396" v="1185" actId="20577"/>
        <pc:sldMkLst>
          <pc:docMk/>
          <pc:sldMk cId="4012946687" sldId="266"/>
        </pc:sldMkLst>
        <pc:spChg chg="add mod ord">
          <ac:chgData name="Rebecca Dobson" userId="09f831cb-7cac-4075-8025-d219cf5f615f" providerId="ADAL" clId="{586B6838-D59B-424F-AB60-7D859EBFEF60}" dt="2026-01-07T09:35:32.396" v="1185" actId="20577"/>
          <ac:spMkLst>
            <pc:docMk/>
            <pc:sldMk cId="4012946687" sldId="266"/>
            <ac:spMk id="6" creationId="{C104E1F0-DF32-0852-0CCA-8C1299E90CE7}"/>
          </ac:spMkLst>
        </pc:spChg>
        <pc:spChg chg="add mod ord">
          <ac:chgData name="Rebecca Dobson" userId="09f831cb-7cac-4075-8025-d219cf5f615f" providerId="ADAL" clId="{586B6838-D59B-424F-AB60-7D859EBFEF60}" dt="2026-01-07T09:35:30.268" v="1180" actId="20577"/>
          <ac:spMkLst>
            <pc:docMk/>
            <pc:sldMk cId="4012946687" sldId="266"/>
            <ac:spMk id="7" creationId="{C4845170-38D1-E2DF-3BFC-A0061B3763E4}"/>
          </ac:spMkLst>
        </pc:spChg>
      </pc:sldChg>
      <pc:sldChg chg="addSp delSp modSp new mod modClrScheme chgLayout">
        <pc:chgData name="Rebecca Dobson" userId="09f831cb-7cac-4075-8025-d219cf5f615f" providerId="ADAL" clId="{586B6838-D59B-424F-AB60-7D859EBFEF60}" dt="2026-01-07T09:50:07.727" v="1356" actId="700"/>
        <pc:sldMkLst>
          <pc:docMk/>
          <pc:sldMk cId="2429670721" sldId="269"/>
        </pc:sldMkLst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7" creationId="{4D59E6E3-CF42-62D5-E567-3F72176CCD3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8" creationId="{FC78B458-110B-6204-7930-D245AB8EFC9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9" creationId="{08B00A48-271A-98F0-CFE1-70F02040B446}"/>
          </ac:spMkLst>
        </pc:spChg>
      </pc:sldChg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modMainMaster">
      <pc:chgData name="Priscilla O'Connor" userId="d3b9681a-6783-45a0-a9cd-fbceb3f6df13" providerId="ADAL" clId="{608BED5D-FC5E-47B4-8824-7C1143090CCB}" dt="2026-01-29T18:30:49.106" v="18" actId="14100"/>
      <pc:docMkLst>
        <pc:docMk/>
      </pc:docMkLst>
      <pc:sldChg chg="modSp">
        <pc:chgData name="Priscilla O'Connor" userId="d3b9681a-6783-45a0-a9cd-fbceb3f6df13" providerId="ADAL" clId="{608BED5D-FC5E-47B4-8824-7C1143090CCB}" dt="2026-01-29T17:13:12.061" v="0"/>
        <pc:sldMkLst>
          <pc:docMk/>
          <pc:sldMk cId="4012946687" sldId="266"/>
        </pc:sldMkLst>
        <pc:spChg chg="mod">
          <ac:chgData name="Priscilla O'Connor" userId="d3b9681a-6783-45a0-a9cd-fbceb3f6df13" providerId="ADAL" clId="{608BED5D-FC5E-47B4-8824-7C1143090CCB}" dt="2026-01-29T17:13:12.061" v="0"/>
          <ac:spMkLst>
            <pc:docMk/>
            <pc:sldMk cId="4012946687" sldId="266"/>
            <ac:spMk id="7" creationId="{C4845170-38D1-E2DF-3BFC-A0061B3763E4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0:38.864" v="14" actId="14100"/>
        <pc:sldMkLst>
          <pc:docMk/>
          <pc:sldMk cId="2429670721" sldId="269"/>
        </pc:sldMkLst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429670721" sldId="269"/>
            <ac:spMk id="7" creationId="{4D59E6E3-CF42-62D5-E567-3F72176CCD31}"/>
          </ac:spMkLst>
        </pc:spChg>
        <pc:spChg chg="mod ord">
          <ac:chgData name="Priscilla O'Connor" userId="d3b9681a-6783-45a0-a9cd-fbceb3f6df13" providerId="ADAL" clId="{608BED5D-FC5E-47B4-8824-7C1143090CCB}" dt="2026-01-29T18:30:38.864" v="14" actId="14100"/>
          <ac:spMkLst>
            <pc:docMk/>
            <pc:sldMk cId="2429670721" sldId="269"/>
            <ac:spMk id="8" creationId="{FC78B458-110B-6204-7930-D245AB8EFC91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429670721" sldId="269"/>
            <ac:spMk id="9" creationId="{08B00A48-271A-98F0-CFE1-70F02040B446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0:49.106" v="18" actId="14100"/>
        <pc:sldMkLst>
          <pc:docMk/>
          <pc:sldMk cId="2907555320" sldId="279"/>
        </pc:sldMkLst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907555320" sldId="279"/>
            <ac:spMk id="7" creationId="{6BFA0EDC-119A-A397-A278-B92B1ADA713C}"/>
          </ac:spMkLst>
        </pc:spChg>
        <pc:spChg chg="mod ord">
          <ac:chgData name="Priscilla O'Connor" userId="d3b9681a-6783-45a0-a9cd-fbceb3f6df13" providerId="ADAL" clId="{608BED5D-FC5E-47B4-8824-7C1143090CCB}" dt="2026-01-29T18:30:49.106" v="18" actId="14100"/>
          <ac:spMkLst>
            <pc:docMk/>
            <pc:sldMk cId="2907555320" sldId="279"/>
            <ac:spMk id="8" creationId="{C9D818C7-BB4A-7A15-FC2D-B6ED6AFA9A9B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907555320" sldId="279"/>
            <ac:spMk id="9" creationId="{42B07CDA-0FBA-C42E-F706-C4954171C57C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0:22.718" v="13" actId="207"/>
        <pc:sldMkLst>
          <pc:docMk/>
          <pc:sldMk cId="3232502370" sldId="280"/>
        </pc:sldMkLst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3232502370" sldId="280"/>
            <ac:spMk id="2" creationId="{5A9902C5-E6B7-092A-3283-B2B19009E8A9}"/>
          </ac:spMkLst>
        </pc:spChg>
        <pc:spChg chg="mod ord">
          <ac:chgData name="Priscilla O'Connor" userId="d3b9681a-6783-45a0-a9cd-fbceb3f6df13" providerId="ADAL" clId="{608BED5D-FC5E-47B4-8824-7C1143090CCB}" dt="2026-01-29T18:30:22.718" v="13" actId="207"/>
          <ac:spMkLst>
            <pc:docMk/>
            <pc:sldMk cId="3232502370" sldId="280"/>
            <ac:spMk id="3" creationId="{B75D57B7-1839-32A7-AE9E-E5073FAC73F1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3232502370" sldId="280"/>
            <ac:spMk id="5" creationId="{1CD41D28-346F-2D54-B30F-DBBE658F2657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0:13.392" v="12" actId="700"/>
        <pc:sldMkLst>
          <pc:docMk/>
          <pc:sldMk cId="3702928344" sldId="285"/>
        </pc:sldMkLst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3702928344" sldId="285"/>
            <ac:spMk id="7" creationId="{D126B396-0151-70C5-41C5-E8B7F404AF42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3702928344" sldId="285"/>
            <ac:spMk id="8" creationId="{210BED36-2FCB-E995-E870-53F9F398F5D7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3702928344" sldId="285"/>
            <ac:spMk id="9" creationId="{9B5E0F84-2580-0C5B-D064-59AC2B7CA7BB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0:13.392" v="12" actId="700"/>
        <pc:sldMkLst>
          <pc:docMk/>
          <pc:sldMk cId="2280930067" sldId="286"/>
        </pc:sldMkLst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280930067" sldId="286"/>
            <ac:spMk id="2" creationId="{142C949B-77A3-64ED-C69D-D9DAC30A4B0F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280930067" sldId="286"/>
            <ac:spMk id="3" creationId="{A8AF6881-DA7A-FD32-9C89-B3494E5C40DB}"/>
          </ac:spMkLst>
        </pc:spChg>
        <pc:spChg chg="mod ord">
          <ac:chgData name="Priscilla O'Connor" userId="d3b9681a-6783-45a0-a9cd-fbceb3f6df13" providerId="ADAL" clId="{608BED5D-FC5E-47B4-8824-7C1143090CCB}" dt="2026-01-29T18:30:13.392" v="12" actId="700"/>
          <ac:spMkLst>
            <pc:docMk/>
            <pc:sldMk cId="2280930067" sldId="286"/>
            <ac:spMk id="5" creationId="{3C946529-BF5C-1AB5-DF8E-97334158311D}"/>
          </ac:spMkLst>
        </pc:spChg>
      </pc:sldChg>
      <pc:sldMasterChg chg="mod">
        <pc:chgData name="Priscilla O'Connor" userId="d3b9681a-6783-45a0-a9cd-fbceb3f6df13" providerId="ADAL" clId="{608BED5D-FC5E-47B4-8824-7C1143090CCB}" dt="2026-01-29T17:26:37.041" v="11" actId="6014"/>
        <pc:sldMasterMkLst>
          <pc:docMk/>
          <pc:sldMasterMk cId="3402115550" sldId="214748369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8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5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60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3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62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03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672DFB-8E28-F9A5-B45C-2AA53A45B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D1BDF4-360C-492A-622C-BF85943810E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084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C6D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C6D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15903C-1338-33F0-8A0C-D4D304B9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840A58-3F43-136E-CBD2-F72D29C2BBD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844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32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35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3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74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72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82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5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3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1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1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8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4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1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4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6839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6839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 dirty="0"/>
              <a:t>Unit 2 My Values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2.2 Personal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40129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D57B7-1839-32A7-AE9E-E5073FAC7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6D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Explain how your values might change as you grow and experience new things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902C5-E6B7-092A-3283-B2B19009E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2.2 Personal Development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D41D28-346F-2D54-B30F-DBBE658F26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19</a:t>
            </a:r>
          </a:p>
        </p:txBody>
      </p:sp>
    </p:spTree>
    <p:extLst>
      <p:ext uri="{BB962C8B-B14F-4D97-AF65-F5344CB8AC3E}">
        <p14:creationId xmlns:p14="http://schemas.microsoft.com/office/powerpoint/2010/main" val="3232502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7935038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Your values are not fixed. 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They can change as you:</a:t>
            </a:r>
          </a:p>
          <a:p>
            <a:r>
              <a:rPr lang="en-IE" sz="2400" dirty="0"/>
              <a:t>Gain new experiences</a:t>
            </a:r>
          </a:p>
          <a:p>
            <a:r>
              <a:rPr lang="en-IE" sz="2400" dirty="0"/>
              <a:t>Meet new people</a:t>
            </a:r>
          </a:p>
          <a:p>
            <a:r>
              <a:rPr lang="en-IE" sz="2400" dirty="0"/>
              <a:t>Take part in school, work, volunteering or community life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How Values Change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B00A48-271A-98F0-CFE1-70F02040B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19</a:t>
            </a:r>
          </a:p>
        </p:txBody>
      </p:sp>
    </p:spTree>
    <p:extLst>
      <p:ext uri="{BB962C8B-B14F-4D97-AF65-F5344CB8AC3E}">
        <p14:creationId xmlns:p14="http://schemas.microsoft.com/office/powerpoint/2010/main" val="242967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5BF2D-5009-3E89-FF6E-B76529F4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D818C7-BB4A-7A15-FC2D-B6ED6AFA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8726608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The same value can appear differently depending on:</a:t>
            </a:r>
          </a:p>
          <a:p>
            <a:r>
              <a:rPr lang="en-IE" sz="2400" dirty="0"/>
              <a:t>Where you are</a:t>
            </a:r>
          </a:p>
          <a:p>
            <a:r>
              <a:rPr lang="en-IE" sz="2400" dirty="0"/>
              <a:t>What you are doing</a:t>
            </a:r>
          </a:p>
          <a:p>
            <a:r>
              <a:rPr lang="en-IE" sz="2400" dirty="0"/>
              <a:t>Who you are with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Sometimes, different values take priority in different situations.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BFA0EDC-119A-A397-A278-B92B1ADA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Values in Different Contexts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B07CDA-0FBA-C42E-F706-C4954171C5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pp 19–20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755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A5EB-32FE-91D9-0B81-2BC782A04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0BED36-2FCB-E995-E870-53F9F398F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As you grow older:</a:t>
            </a:r>
          </a:p>
          <a:p>
            <a:r>
              <a:rPr lang="en-IE" sz="2400" dirty="0"/>
              <a:t>Your responsibilities change</a:t>
            </a:r>
          </a:p>
          <a:p>
            <a:r>
              <a:rPr lang="en-IE" sz="2400" dirty="0"/>
              <a:t>Your priorities change</a:t>
            </a:r>
          </a:p>
          <a:p>
            <a:r>
              <a:rPr lang="en-IE" sz="2400" dirty="0"/>
              <a:t>Your values may change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It’s important to:</a:t>
            </a:r>
          </a:p>
          <a:p>
            <a:r>
              <a:rPr lang="en-IE" sz="2400" dirty="0"/>
              <a:t>Check in with your values</a:t>
            </a:r>
          </a:p>
          <a:p>
            <a:r>
              <a:rPr lang="en-IE" sz="2400" dirty="0"/>
              <a:t>Reflect on what matters most now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126B396-0151-70C5-41C5-E8B7F404A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Values Over Time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5E0F84-2580-0C5B-D064-59AC2B7CA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A8A13E-CF62-B098-53DE-5CD7962A7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47" r="12018" b="2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2928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F6881-DA7A-FD32-9C89-B3494E5C4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Applying your values means:</a:t>
            </a:r>
          </a:p>
          <a:p>
            <a:r>
              <a:rPr lang="en-IE" sz="2400" dirty="0"/>
              <a:t>Using them to make choices</a:t>
            </a:r>
          </a:p>
          <a:p>
            <a:r>
              <a:rPr lang="en-IE" sz="2400" dirty="0"/>
              <a:t>Solving problems</a:t>
            </a:r>
          </a:p>
          <a:p>
            <a:r>
              <a:rPr lang="en-IE" sz="2400" dirty="0"/>
              <a:t>Building relationships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2C949B-77A3-64ED-C69D-D9DAC30A4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Applying Your Values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46529-BF5C-1AB5-DF8E-9733415831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22</a:t>
            </a:r>
          </a:p>
        </p:txBody>
      </p:sp>
    </p:spTree>
    <p:extLst>
      <p:ext uri="{BB962C8B-B14F-4D97-AF65-F5344CB8AC3E}">
        <p14:creationId xmlns:p14="http://schemas.microsoft.com/office/powerpoint/2010/main" val="2280930067"/>
      </p:ext>
    </p:extLst>
  </p:cSld>
  <p:clrMapOvr>
    <a:masterClrMapping/>
  </p:clrMapOvr>
</p:sld>
</file>

<file path=ppt/theme/theme1.xml><?xml version="1.0" encoding="utf-8"?>
<a:theme xmlns:a="http://schemas.openxmlformats.org/drawingml/2006/main" name="1.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. Module 1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974532-104A-4143-9905-5BF3C373C94A}"/>
</file>

<file path=customXml/itemProps2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168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Wingdings</vt:lpstr>
      <vt:lpstr>1. Strand 1</vt:lpstr>
      <vt:lpstr>2. Module 1 - Strand 2</vt:lpstr>
      <vt:lpstr>Unit 2 My Values</vt:lpstr>
      <vt:lpstr>2.2 Personal Development</vt:lpstr>
      <vt:lpstr>How Values Change</vt:lpstr>
      <vt:lpstr>Values in Different Contexts</vt:lpstr>
      <vt:lpstr>Values Over Time</vt:lpstr>
      <vt:lpstr>Applying Your Values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21</cp:revision>
  <dcterms:created xsi:type="dcterms:W3CDTF">2025-08-15T12:21:02Z</dcterms:created>
  <dcterms:modified xsi:type="dcterms:W3CDTF">2026-01-29T18:30:55Z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