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  <p:sldMasterId id="2147483709" r:id="rId5"/>
  </p:sldMasterIdLst>
  <p:notesMasterIdLst>
    <p:notesMasterId r:id="rId10"/>
  </p:notesMasterIdLst>
  <p:sldIdLst>
    <p:sldId id="266" r:id="rId6"/>
    <p:sldId id="287" r:id="rId7"/>
    <p:sldId id="269" r:id="rId8"/>
    <p:sldId id="27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6D"/>
    <a:srgbClr val="231F20"/>
    <a:srgbClr val="00467A"/>
    <a:srgbClr val="00472A"/>
    <a:srgbClr val="EFE4DC"/>
    <a:srgbClr val="009890"/>
    <a:srgbClr val="155180"/>
    <a:srgbClr val="FFFEFA"/>
    <a:srgbClr val="BA3C4E"/>
    <a:srgbClr val="E8C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8B30CF-88F9-47BF-9A22-E0D02D3033B8}" v="3" dt="2026-01-29T18:32:02.1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 autoAdjust="0"/>
    <p:restoredTop sz="94704"/>
  </p:normalViewPr>
  <p:slideViewPr>
    <p:cSldViewPr snapToGrid="0">
      <p:cViewPr varScale="1">
        <p:scale>
          <a:sx n="112" d="100"/>
          <a:sy n="112" d="100"/>
        </p:scale>
        <p:origin x="112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obson" userId="09f831cb-7cac-4075-8025-d219cf5f615f" providerId="ADAL" clId="{586B6838-D59B-424F-AB60-7D859EBFEF60}"/>
    <pc:docChg chg="undo custSel addSld delSld modSld sldOrd addMainMaster delMainMaster modMainMaster">
      <pc:chgData name="Rebecca Dobson" userId="09f831cb-7cac-4075-8025-d219cf5f615f" providerId="ADAL" clId="{586B6838-D59B-424F-AB60-7D859EBFEF60}" dt="2026-01-22T15:48:04.282" v="1727"/>
      <pc:docMkLst>
        <pc:docMk/>
      </pc:docMkLst>
      <pc:sldChg chg="addSp delSp modSp mod chgLayout">
        <pc:chgData name="Rebecca Dobson" userId="09f831cb-7cac-4075-8025-d219cf5f615f" providerId="ADAL" clId="{586B6838-D59B-424F-AB60-7D859EBFEF60}" dt="2026-01-07T09:35:32.396" v="1185" actId="20577"/>
        <pc:sldMkLst>
          <pc:docMk/>
          <pc:sldMk cId="4012946687" sldId="266"/>
        </pc:sldMkLst>
        <pc:spChg chg="add mod ord">
          <ac:chgData name="Rebecca Dobson" userId="09f831cb-7cac-4075-8025-d219cf5f615f" providerId="ADAL" clId="{586B6838-D59B-424F-AB60-7D859EBFEF60}" dt="2026-01-07T09:35:32.396" v="1185" actId="20577"/>
          <ac:spMkLst>
            <pc:docMk/>
            <pc:sldMk cId="4012946687" sldId="266"/>
            <ac:spMk id="6" creationId="{C104E1F0-DF32-0852-0CCA-8C1299E90CE7}"/>
          </ac:spMkLst>
        </pc:spChg>
        <pc:spChg chg="add mod ord">
          <ac:chgData name="Rebecca Dobson" userId="09f831cb-7cac-4075-8025-d219cf5f615f" providerId="ADAL" clId="{586B6838-D59B-424F-AB60-7D859EBFEF60}" dt="2026-01-07T09:35:30.268" v="1180" actId="20577"/>
          <ac:spMkLst>
            <pc:docMk/>
            <pc:sldMk cId="4012946687" sldId="266"/>
            <ac:spMk id="7" creationId="{C4845170-38D1-E2DF-3BFC-A0061B3763E4}"/>
          </ac:spMkLst>
        </pc:spChg>
      </pc:sldChg>
      <pc:sldChg chg="addSp delSp modSp new mod modClrScheme chgLayout">
        <pc:chgData name="Rebecca Dobson" userId="09f831cb-7cac-4075-8025-d219cf5f615f" providerId="ADAL" clId="{586B6838-D59B-424F-AB60-7D859EBFEF60}" dt="2026-01-07T09:50:07.727" v="1356" actId="700"/>
        <pc:sldMkLst>
          <pc:docMk/>
          <pc:sldMk cId="2429670721" sldId="269"/>
        </pc:sldMkLst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7" creationId="{4D59E6E3-CF42-62D5-E567-3F72176CCD3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8" creationId="{FC78B458-110B-6204-7930-D245AB8EFC9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9" creationId="{08B00A48-271A-98F0-CFE1-70F02040B446}"/>
          </ac:spMkLst>
        </pc:spChg>
      </pc:sldChg>
    </pc:docChg>
  </pc:docChgLst>
  <pc:docChgLst>
    <pc:chgData name="Carolyn Dent-Neville" userId="S::carolyn.dent-neville@folens.ie::ddc89965-0166-4c5b-a764-c5a18e20ec38" providerId="AD" clId="Web-{BBD36AB1-8A5E-EC24-A376-4C22CD38B346}"/>
    <pc:docChg chg="sldOrd">
      <pc:chgData name="Carolyn Dent-Neville" userId="S::carolyn.dent-neville@folens.ie::ddc89965-0166-4c5b-a764-c5a18e20ec38" providerId="AD" clId="Web-{BBD36AB1-8A5E-EC24-A376-4C22CD38B346}" dt="2026-01-26T13:29:33.811" v="0"/>
      <pc:docMkLst>
        <pc:docMk/>
      </pc:docMkLst>
    </pc:docChg>
  </pc:docChgLst>
  <pc:docChgLst>
    <pc:chgData name="Priscilla O'Connor" userId="d3b9681a-6783-45a0-a9cd-fbceb3f6df13" providerId="ADAL" clId="{608BED5D-FC5E-47B4-8824-7C1143090CCB}"/>
    <pc:docChg chg="undo custSel modSld modMainMaster">
      <pc:chgData name="Priscilla O'Connor" userId="d3b9681a-6783-45a0-a9cd-fbceb3f6df13" providerId="ADAL" clId="{608BED5D-FC5E-47B4-8824-7C1143090CCB}" dt="2026-01-29T18:33:50.791" v="119" actId="14100"/>
      <pc:docMkLst>
        <pc:docMk/>
      </pc:docMkLst>
      <pc:sldChg chg="modSp">
        <pc:chgData name="Priscilla O'Connor" userId="d3b9681a-6783-45a0-a9cd-fbceb3f6df13" providerId="ADAL" clId="{608BED5D-FC5E-47B4-8824-7C1143090CCB}" dt="2026-01-29T17:16:03.388" v="0"/>
        <pc:sldMkLst>
          <pc:docMk/>
          <pc:sldMk cId="4012946687" sldId="266"/>
        </pc:sldMkLst>
        <pc:spChg chg="mod">
          <ac:chgData name="Priscilla O'Connor" userId="d3b9681a-6783-45a0-a9cd-fbceb3f6df13" providerId="ADAL" clId="{608BED5D-FC5E-47B4-8824-7C1143090CCB}" dt="2026-01-29T17:16:03.388" v="0"/>
          <ac:spMkLst>
            <pc:docMk/>
            <pc:sldMk cId="4012946687" sldId="266"/>
            <ac:spMk id="7" creationId="{C4845170-38D1-E2DF-3BFC-A0061B3763E4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3:17.003" v="118" actId="14100"/>
        <pc:sldMkLst>
          <pc:docMk/>
          <pc:sldMk cId="2429670721" sldId="269"/>
        </pc:sldMkLst>
        <pc:spChg chg="mod ord">
          <ac:chgData name="Priscilla O'Connor" userId="d3b9681a-6783-45a0-a9cd-fbceb3f6df13" providerId="ADAL" clId="{608BED5D-FC5E-47B4-8824-7C1143090CCB}" dt="2026-01-29T18:32:23.060" v="89" actId="700"/>
          <ac:spMkLst>
            <pc:docMk/>
            <pc:sldMk cId="2429670721" sldId="269"/>
            <ac:spMk id="7" creationId="{4D59E6E3-CF42-62D5-E567-3F72176CCD31}"/>
          </ac:spMkLst>
        </pc:spChg>
        <pc:spChg chg="mod ord">
          <ac:chgData name="Priscilla O'Connor" userId="d3b9681a-6783-45a0-a9cd-fbceb3f6df13" providerId="ADAL" clId="{608BED5D-FC5E-47B4-8824-7C1143090CCB}" dt="2026-01-29T18:33:17.003" v="118" actId="14100"/>
          <ac:spMkLst>
            <pc:docMk/>
            <pc:sldMk cId="2429670721" sldId="269"/>
            <ac:spMk id="8" creationId="{FC78B458-110B-6204-7930-D245AB8EFC91}"/>
          </ac:spMkLst>
        </pc:spChg>
        <pc:spChg chg="mod ord">
          <ac:chgData name="Priscilla O'Connor" userId="d3b9681a-6783-45a0-a9cd-fbceb3f6df13" providerId="ADAL" clId="{608BED5D-FC5E-47B4-8824-7C1143090CCB}" dt="2026-01-29T18:32:23.060" v="89" actId="700"/>
          <ac:spMkLst>
            <pc:docMk/>
            <pc:sldMk cId="2429670721" sldId="269"/>
            <ac:spMk id="9" creationId="{08B00A48-271A-98F0-CFE1-70F02040B446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3:50.791" v="119" actId="14100"/>
        <pc:sldMkLst>
          <pc:docMk/>
          <pc:sldMk cId="2907555320" sldId="279"/>
        </pc:sldMkLst>
        <pc:spChg chg="mod ord">
          <ac:chgData name="Priscilla O'Connor" userId="d3b9681a-6783-45a0-a9cd-fbceb3f6df13" providerId="ADAL" clId="{608BED5D-FC5E-47B4-8824-7C1143090CCB}" dt="2026-01-29T18:32:23.060" v="89" actId="700"/>
          <ac:spMkLst>
            <pc:docMk/>
            <pc:sldMk cId="2907555320" sldId="279"/>
            <ac:spMk id="7" creationId="{6BFA0EDC-119A-A397-A278-B92B1ADA713C}"/>
          </ac:spMkLst>
        </pc:spChg>
        <pc:spChg chg="mod ord">
          <ac:chgData name="Priscilla O'Connor" userId="d3b9681a-6783-45a0-a9cd-fbceb3f6df13" providerId="ADAL" clId="{608BED5D-FC5E-47B4-8824-7C1143090CCB}" dt="2026-01-29T18:33:50.791" v="119" actId="14100"/>
          <ac:spMkLst>
            <pc:docMk/>
            <pc:sldMk cId="2907555320" sldId="279"/>
            <ac:spMk id="8" creationId="{C9D818C7-BB4A-7A15-FC2D-B6ED6AFA9A9B}"/>
          </ac:spMkLst>
        </pc:spChg>
        <pc:spChg chg="mod ord">
          <ac:chgData name="Priscilla O'Connor" userId="d3b9681a-6783-45a0-a9cd-fbceb3f6df13" providerId="ADAL" clId="{608BED5D-FC5E-47B4-8824-7C1143090CCB}" dt="2026-01-29T18:32:23.060" v="89" actId="700"/>
          <ac:spMkLst>
            <pc:docMk/>
            <pc:sldMk cId="2907555320" sldId="279"/>
            <ac:spMk id="9" creationId="{42B07CDA-0FBA-C42E-F706-C4954171C57C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3:01.229" v="116" actId="1037"/>
        <pc:sldMkLst>
          <pc:docMk/>
          <pc:sldMk cId="480862063" sldId="287"/>
        </pc:sldMkLst>
        <pc:spChg chg="mod ord">
          <ac:chgData name="Priscilla O'Connor" userId="d3b9681a-6783-45a0-a9cd-fbceb3f6df13" providerId="ADAL" clId="{608BED5D-FC5E-47B4-8824-7C1143090CCB}" dt="2026-01-29T18:32:23.060" v="89" actId="700"/>
          <ac:spMkLst>
            <pc:docMk/>
            <pc:sldMk cId="480862063" sldId="287"/>
            <ac:spMk id="2" creationId="{4998150B-68CF-CEF8-1084-309924D4B211}"/>
          </ac:spMkLst>
        </pc:spChg>
        <pc:spChg chg="mod ord">
          <ac:chgData name="Priscilla O'Connor" userId="d3b9681a-6783-45a0-a9cd-fbceb3f6df13" providerId="ADAL" clId="{608BED5D-FC5E-47B4-8824-7C1143090CCB}" dt="2026-01-29T18:32:57.446" v="94" actId="14100"/>
          <ac:spMkLst>
            <pc:docMk/>
            <pc:sldMk cId="480862063" sldId="287"/>
            <ac:spMk id="3" creationId="{0BE785FA-FAA3-F102-944D-531357898103}"/>
          </ac:spMkLst>
        </pc:spChg>
        <pc:spChg chg="mod ord">
          <ac:chgData name="Priscilla O'Connor" userId="d3b9681a-6783-45a0-a9cd-fbceb3f6df13" providerId="ADAL" clId="{608BED5D-FC5E-47B4-8824-7C1143090CCB}" dt="2026-01-29T18:33:01.229" v="116" actId="1037"/>
          <ac:spMkLst>
            <pc:docMk/>
            <pc:sldMk cId="480862063" sldId="287"/>
            <ac:spMk id="4" creationId="{309648F5-97F2-5A4B-C47C-44CD60299EFF}"/>
          </ac:spMkLst>
        </pc:spChg>
        <pc:spChg chg="mod ord">
          <ac:chgData name="Priscilla O'Connor" userId="d3b9681a-6783-45a0-a9cd-fbceb3f6df13" providerId="ADAL" clId="{608BED5D-FC5E-47B4-8824-7C1143090CCB}" dt="2026-01-29T18:32:23.060" v="89" actId="700"/>
          <ac:spMkLst>
            <pc:docMk/>
            <pc:sldMk cId="480862063" sldId="287"/>
            <ac:spMk id="5" creationId="{366D962C-3EB4-BF8A-AEF5-5D218204FAA3}"/>
          </ac:spMkLst>
        </pc:spChg>
      </pc:sldChg>
      <pc:sldMasterChg chg="mod">
        <pc:chgData name="Priscilla O'Connor" userId="d3b9681a-6783-45a0-a9cd-fbceb3f6df13" providerId="ADAL" clId="{608BED5D-FC5E-47B4-8824-7C1143090CCB}" dt="2026-01-29T17:26:56.965" v="86" actId="6014"/>
        <pc:sldMasterMkLst>
          <pc:docMk/>
          <pc:sldMasterMk cId="2450395451" sldId="2147483696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2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8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12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48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04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60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65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86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0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672DFB-8E28-F9A5-B45C-2AA53A45B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D1BDF4-360C-492A-622C-BF85943810E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7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C6D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C6D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515903C-1338-33F0-8A0C-D4D304B92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840A58-3F43-136E-CBD2-F72D29C2BBD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613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938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36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33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074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38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74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16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24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62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67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67A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1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+mj-lt"/>
              <a:buAutoNum type="arabicPeriod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49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1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9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55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6839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6839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04E1F0-DF32-0852-0CCA-8C1299E90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636" y="1468997"/>
            <a:ext cx="10315014" cy="2387600"/>
          </a:xfrm>
        </p:spPr>
        <p:txBody>
          <a:bodyPr/>
          <a:lstStyle/>
          <a:p>
            <a:r>
              <a:rPr lang="en-IE" dirty="0"/>
              <a:t>Unit 2 My Values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45170-38D1-E2DF-3BFC-A0061B376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2.3  The Unique Nature of Aptitudes, Achievements and Interests</a:t>
            </a:r>
          </a:p>
        </p:txBody>
      </p:sp>
    </p:spTree>
    <p:extLst>
      <p:ext uri="{BB962C8B-B14F-4D97-AF65-F5344CB8AC3E}">
        <p14:creationId xmlns:p14="http://schemas.microsoft.com/office/powerpoint/2010/main" val="401294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785FA-FAA3-F102-944D-531357898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024351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D6D"/>
                </a:solidFill>
              </a:rPr>
              <a:t>Learning Intentions</a:t>
            </a:r>
          </a:p>
          <a:p>
            <a:pPr marL="0" indent="0">
              <a:buNone/>
            </a:pPr>
            <a:r>
              <a:rPr lang="en-IE" sz="2400" dirty="0"/>
              <a:t>At the end of this unit, you will be able to:</a:t>
            </a:r>
          </a:p>
          <a:p>
            <a:r>
              <a:rPr lang="en-IE" sz="2400" dirty="0"/>
              <a:t>Recognise your own aptitudes, achievements and interests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98150B-68CF-CEF8-1084-309924D4B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36575" indent="-536575"/>
            <a:r>
              <a:rPr lang="en-IE" dirty="0"/>
              <a:t>2.3 The Unique Nature of Aptitudes, Achievements and Interests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6D962C-3EB4-BF8A-AEF5-5D218204FA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p. 23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9648F5-97F2-5A4B-C47C-44CD60299E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035332" y="1416050"/>
            <a:ext cx="2841933" cy="4356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D6D"/>
                </a:solidFill>
                <a:latin typeface="+mn-lt"/>
              </a:rPr>
              <a:t>Key Concepts</a:t>
            </a:r>
          </a:p>
          <a:p>
            <a:r>
              <a:rPr lang="en-IE" sz="2400" dirty="0"/>
              <a:t>Aptitudes</a:t>
            </a:r>
          </a:p>
          <a:p>
            <a:r>
              <a:rPr lang="en-IE" sz="2400" dirty="0"/>
              <a:t>Achievements</a:t>
            </a:r>
          </a:p>
          <a:p>
            <a:r>
              <a:rPr lang="en-IE" sz="2400" dirty="0"/>
              <a:t>Interests</a:t>
            </a:r>
          </a:p>
        </p:txBody>
      </p:sp>
    </p:spTree>
    <p:extLst>
      <p:ext uri="{BB962C8B-B14F-4D97-AF65-F5344CB8AC3E}">
        <p14:creationId xmlns:p14="http://schemas.microsoft.com/office/powerpoint/2010/main" val="48086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B458-110B-6204-7930-D245AB8E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6" y="1416507"/>
            <a:ext cx="8985915" cy="4356497"/>
          </a:xfrm>
        </p:spPr>
        <p:txBody>
          <a:bodyPr>
            <a:noAutofit/>
          </a:bodyPr>
          <a:lstStyle/>
          <a:p>
            <a:r>
              <a:rPr lang="en-IE" sz="2400" b="1" dirty="0"/>
              <a:t>Aptitudes</a:t>
            </a:r>
            <a:r>
              <a:rPr lang="en-IE" sz="2400" dirty="0"/>
              <a:t> are things you are naturally good at</a:t>
            </a:r>
          </a:p>
          <a:p>
            <a:r>
              <a:rPr lang="en-IE" sz="2400" b="1" dirty="0"/>
              <a:t>Achievements</a:t>
            </a:r>
            <a:r>
              <a:rPr lang="en-IE" sz="2400" dirty="0"/>
              <a:t> are things you have worked hard for and succeeded in</a:t>
            </a:r>
          </a:p>
          <a:p>
            <a:r>
              <a:rPr lang="en-IE" sz="2400" b="1" dirty="0"/>
              <a:t>Interests</a:t>
            </a:r>
            <a:r>
              <a:rPr lang="en-IE" sz="2400" dirty="0"/>
              <a:t> are things you enjoy doing or learning about</a:t>
            </a:r>
          </a:p>
          <a:p>
            <a:pPr marL="0" indent="0">
              <a:spcBef>
                <a:spcPts val="2400"/>
              </a:spcBef>
              <a:spcAft>
                <a:spcPts val="1200"/>
              </a:spcAft>
              <a:buNone/>
            </a:pPr>
            <a:r>
              <a:rPr lang="en-IE" sz="2400" dirty="0"/>
              <a:t>Your aptitudes, achievements and interests often influence each other. They develop over time as you gain new experiences.</a:t>
            </a:r>
          </a:p>
          <a:p>
            <a:pPr marL="0" indent="0">
              <a:buNone/>
            </a:pPr>
            <a:r>
              <a:rPr lang="en-IE" sz="2400" dirty="0"/>
              <a:t>Examples:</a:t>
            </a:r>
          </a:p>
          <a:p>
            <a:r>
              <a:rPr lang="en-IE" sz="2400" dirty="0"/>
              <a:t>Interest in science → problem-solving aptitude</a:t>
            </a:r>
          </a:p>
          <a:p>
            <a:r>
              <a:rPr lang="en-IE" sz="2400" dirty="0"/>
              <a:t>Enjoy working with others → teamwork aptitude</a:t>
            </a:r>
          </a:p>
          <a:p>
            <a:r>
              <a:rPr lang="en-IE" sz="2400" dirty="0"/>
              <a:t>Helping others → valuing kindness and empathy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59E6E3-CF42-62D5-E567-3F72176C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What Are Aptitudes, Achievements and Interests?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B00A48-271A-98F0-CFE1-70F02040B4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23</a:t>
            </a:r>
          </a:p>
        </p:txBody>
      </p:sp>
    </p:spTree>
    <p:extLst>
      <p:ext uri="{BB962C8B-B14F-4D97-AF65-F5344CB8AC3E}">
        <p14:creationId xmlns:p14="http://schemas.microsoft.com/office/powerpoint/2010/main" val="242967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5BF2D-5009-3E89-FF6E-B76529F4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9D818C7-BB4A-7A15-FC2D-B6ED6AFA9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7532429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Everyone has:</a:t>
            </a:r>
          </a:p>
          <a:p>
            <a:r>
              <a:rPr lang="en-IE" sz="2400" dirty="0"/>
              <a:t>A unique combination of aptitudes</a:t>
            </a:r>
          </a:p>
          <a:p>
            <a:r>
              <a:rPr lang="en-IE" sz="2400" dirty="0"/>
              <a:t>Different achievements</a:t>
            </a:r>
          </a:p>
          <a:p>
            <a:r>
              <a:rPr lang="en-IE" sz="2400" dirty="0"/>
              <a:t>Different interests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Even people with the same job or hobby may succeed in different ways.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BFA0EDC-119A-A397-A278-B92B1ADA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IE" dirty="0"/>
              <a:t>The Unique Nature of Aptitudes, Achievements and Interests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B07CDA-0FBA-C42E-F706-C4954171C5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24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7555320"/>
      </p:ext>
    </p:extLst>
  </p:cSld>
  <p:clrMapOvr>
    <a:masterClrMapping/>
  </p:clrMapOvr>
</p:sld>
</file>

<file path=ppt/theme/theme1.xml><?xml version="1.0" encoding="utf-8"?>
<a:theme xmlns:a="http://schemas.openxmlformats.org/drawingml/2006/main" name="1.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. Module 1 - Strand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36CE009FCD4D8A99E50CA15C0D3A" ma:contentTypeVersion="11" ma:contentTypeDescription="Create a new document." ma:contentTypeScope="" ma:versionID="4c3bacefce8222f393e53f1ddd1572df">
  <xsd:schema xmlns:xsd="http://www.w3.org/2001/XMLSchema" xmlns:xs="http://www.w3.org/2001/XMLSchema" xmlns:p="http://schemas.microsoft.com/office/2006/metadata/properties" xmlns:ns2="a39a4496-b307-4ad7-b4e5-71daf07c83ac" xmlns:ns3="bd615418-4712-4721-bfcb-9bb5d493d6ec" targetNamespace="http://schemas.microsoft.com/office/2006/metadata/properties" ma:root="true" ma:fieldsID="3d06a274e3b94ae358123ea4e911d78a" ns2:_="" ns3:_="">
    <xsd:import namespace="a39a4496-b307-4ad7-b4e5-71daf07c83ac"/>
    <xsd:import namespace="bd615418-4712-4721-bfcb-9bb5d493d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a4496-b307-4ad7-b4e5-71daf07c83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15418-4712-4721-bfcb-9bb5d493d6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0b2b13a-d7f5-4141-a939-a7c849832319}" ma:internalName="TaxCatchAll" ma:showField="CatchAllData" ma:web="bd615418-4712-4721-bfcb-9bb5d493d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615418-4712-4721-bfcb-9bb5d493d6ec" xsi:nil="true"/>
    <lcf76f155ced4ddcb4097134ff3c332f xmlns="a39a4496-b307-4ad7-b4e5-71daf07c83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44E17C-6C2B-4084-89D7-2EC7083910B9}"/>
</file>

<file path=customXml/itemProps2.xml><?xml version="1.0" encoding="utf-8"?>
<ds:datastoreItem xmlns:ds="http://schemas.openxmlformats.org/officeDocument/2006/customXml" ds:itemID="{D00A42C8-78DD-4A5C-8686-B19922A2831A}">
  <ds:schemaRefs>
    <ds:schemaRef ds:uri="http://schemas.microsoft.com/office/2006/metadata/properties"/>
    <ds:schemaRef ds:uri="http://schemas.microsoft.com/office/infopath/2007/PartnerControls"/>
    <ds:schemaRef ds:uri="fae97a68-2037-498e-a26f-06b6562bf18c"/>
    <ds:schemaRef ds:uri="aaea0617-e8d3-42cb-a0df-606c8315c17f"/>
    <ds:schemaRef ds:uri="b312e899-71bd-441b-bd11-01ed88b72bec"/>
    <ds:schemaRef ds:uri="37a15ebc-f898-4d17-b0a4-83545f0702c8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175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Wingdings</vt:lpstr>
      <vt:lpstr>1. Strand 1</vt:lpstr>
      <vt:lpstr>2. Module 1 - Strand 2</vt:lpstr>
      <vt:lpstr>Unit 2 My Values</vt:lpstr>
      <vt:lpstr>2.3 The Unique Nature of Aptitudes, Achievements and Interests</vt:lpstr>
      <vt:lpstr>What Are Aptitudes, Achievements and Interests?</vt:lpstr>
      <vt:lpstr>The Unique Nature of Aptitudes, Achievements and Interests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Priscilla O'Connor</cp:lastModifiedBy>
  <cp:revision>22</cp:revision>
  <dcterms:created xsi:type="dcterms:W3CDTF">2025-08-15T12:21:02Z</dcterms:created>
  <dcterms:modified xsi:type="dcterms:W3CDTF">2026-01-29T18:33:51Z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0x010100B74436CE009FCD4D8A99E50CA15C0D3A</vt:lpwstr>
  </property>
  <property fmtid="{D5CDD505-2E9C-101B-9397-08002B2CF9AE}" pid="3" name="MediaServiceImageTags">
    <vt:lpwstr/>
  </property>
</Properties>
</file>