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  <p:sldMasterId id="2147483709" r:id="rId5"/>
  </p:sldMasterIdLst>
  <p:notesMasterIdLst>
    <p:notesMasterId r:id="rId10"/>
  </p:notesMasterIdLst>
  <p:sldIdLst>
    <p:sldId id="266" r:id="rId6"/>
    <p:sldId id="287" r:id="rId7"/>
    <p:sldId id="269" r:id="rId8"/>
    <p:sldId id="28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D6D"/>
    <a:srgbClr val="00467A"/>
    <a:srgbClr val="231F20"/>
    <a:srgbClr val="00472A"/>
    <a:srgbClr val="EFE4DC"/>
    <a:srgbClr val="009890"/>
    <a:srgbClr val="155180"/>
    <a:srgbClr val="FFFEFA"/>
    <a:srgbClr val="BA3C4E"/>
    <a:srgbClr val="E8C7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760417-0BEC-463B-9080-1B692844D397}" v="4" dt="2026-01-29T18:34:21.7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94" autoAdjust="0"/>
    <p:restoredTop sz="94704"/>
  </p:normalViewPr>
  <p:slideViewPr>
    <p:cSldViewPr snapToGrid="0">
      <p:cViewPr varScale="1">
        <p:scale>
          <a:sx n="112" d="100"/>
          <a:sy n="112" d="100"/>
        </p:scale>
        <p:origin x="1229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31" d="100"/>
          <a:sy n="131" d="100"/>
        </p:scale>
        <p:origin x="262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Dobson" userId="09f831cb-7cac-4075-8025-d219cf5f615f" providerId="ADAL" clId="{586B6838-D59B-424F-AB60-7D859EBFEF60}"/>
    <pc:docChg chg="undo custSel addSld delSld modSld sldOrd addMainMaster delMainMaster modMainMaster">
      <pc:chgData name="Rebecca Dobson" userId="09f831cb-7cac-4075-8025-d219cf5f615f" providerId="ADAL" clId="{586B6838-D59B-424F-AB60-7D859EBFEF60}" dt="2026-01-22T15:48:04.282" v="1727"/>
      <pc:docMkLst>
        <pc:docMk/>
      </pc:docMkLst>
      <pc:sldChg chg="addSp delSp modSp mod chgLayout">
        <pc:chgData name="Rebecca Dobson" userId="09f831cb-7cac-4075-8025-d219cf5f615f" providerId="ADAL" clId="{586B6838-D59B-424F-AB60-7D859EBFEF60}" dt="2026-01-07T09:35:32.396" v="1185" actId="20577"/>
        <pc:sldMkLst>
          <pc:docMk/>
          <pc:sldMk cId="4012946687" sldId="266"/>
        </pc:sldMkLst>
        <pc:spChg chg="add mod ord">
          <ac:chgData name="Rebecca Dobson" userId="09f831cb-7cac-4075-8025-d219cf5f615f" providerId="ADAL" clId="{586B6838-D59B-424F-AB60-7D859EBFEF60}" dt="2026-01-07T09:35:32.396" v="1185" actId="20577"/>
          <ac:spMkLst>
            <pc:docMk/>
            <pc:sldMk cId="4012946687" sldId="266"/>
            <ac:spMk id="6" creationId="{C104E1F0-DF32-0852-0CCA-8C1299E90CE7}"/>
          </ac:spMkLst>
        </pc:spChg>
        <pc:spChg chg="add mod ord">
          <ac:chgData name="Rebecca Dobson" userId="09f831cb-7cac-4075-8025-d219cf5f615f" providerId="ADAL" clId="{586B6838-D59B-424F-AB60-7D859EBFEF60}" dt="2026-01-07T09:35:30.268" v="1180" actId="20577"/>
          <ac:spMkLst>
            <pc:docMk/>
            <pc:sldMk cId="4012946687" sldId="266"/>
            <ac:spMk id="7" creationId="{C4845170-38D1-E2DF-3BFC-A0061B3763E4}"/>
          </ac:spMkLst>
        </pc:spChg>
      </pc:sldChg>
      <pc:sldChg chg="addSp delSp modSp new mod modClrScheme chgLayout">
        <pc:chgData name="Rebecca Dobson" userId="09f831cb-7cac-4075-8025-d219cf5f615f" providerId="ADAL" clId="{586B6838-D59B-424F-AB60-7D859EBFEF60}" dt="2026-01-07T09:50:07.727" v="1356" actId="700"/>
        <pc:sldMkLst>
          <pc:docMk/>
          <pc:sldMk cId="2429670721" sldId="269"/>
        </pc:sldMkLst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7" creationId="{4D59E6E3-CF42-62D5-E567-3F72176CCD31}"/>
          </ac:spMkLst>
        </pc:spChg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8" creationId="{FC78B458-110B-6204-7930-D245AB8EFC91}"/>
          </ac:spMkLst>
        </pc:spChg>
        <pc:spChg chg="add mod ord">
          <ac:chgData name="Rebecca Dobson" userId="09f831cb-7cac-4075-8025-d219cf5f615f" providerId="ADAL" clId="{586B6838-D59B-424F-AB60-7D859EBFEF60}" dt="2026-01-07T09:50:07.727" v="1356" actId="700"/>
          <ac:spMkLst>
            <pc:docMk/>
            <pc:sldMk cId="2429670721" sldId="269"/>
            <ac:spMk id="9" creationId="{08B00A48-271A-98F0-CFE1-70F02040B446}"/>
          </ac:spMkLst>
        </pc:spChg>
      </pc:sldChg>
    </pc:docChg>
  </pc:docChgLst>
  <pc:docChgLst>
    <pc:chgData name="Carolyn Dent-Neville" userId="S::carolyn.dent-neville@folens.ie::ddc89965-0166-4c5b-a764-c5a18e20ec38" providerId="AD" clId="Web-{BBD36AB1-8A5E-EC24-A376-4C22CD38B346}"/>
    <pc:docChg chg="sldOrd">
      <pc:chgData name="Carolyn Dent-Neville" userId="S::carolyn.dent-neville@folens.ie::ddc89965-0166-4c5b-a764-c5a18e20ec38" providerId="AD" clId="Web-{BBD36AB1-8A5E-EC24-A376-4C22CD38B346}" dt="2026-01-26T13:29:33.811" v="0"/>
      <pc:docMkLst>
        <pc:docMk/>
      </pc:docMkLst>
    </pc:docChg>
  </pc:docChgLst>
  <pc:docChgLst>
    <pc:chgData name="Priscilla O'Connor" userId="d3b9681a-6783-45a0-a9cd-fbceb3f6df13" providerId="ADAL" clId="{608BED5D-FC5E-47B4-8824-7C1143090CCB}"/>
    <pc:docChg chg="undo custSel modSld modMainMaster">
      <pc:chgData name="Priscilla O'Connor" userId="d3b9681a-6783-45a0-a9cd-fbceb3f6df13" providerId="ADAL" clId="{608BED5D-FC5E-47B4-8824-7C1143090CCB}" dt="2026-01-29T18:35:00.323" v="22" actId="14100"/>
      <pc:docMkLst>
        <pc:docMk/>
      </pc:docMkLst>
      <pc:sldChg chg="modSp mod">
        <pc:chgData name="Priscilla O'Connor" userId="d3b9681a-6783-45a0-a9cd-fbceb3f6df13" providerId="ADAL" clId="{608BED5D-FC5E-47B4-8824-7C1143090CCB}" dt="2026-01-29T17:25:20.698" v="17" actId="179"/>
        <pc:sldMkLst>
          <pc:docMk/>
          <pc:sldMk cId="4012946687" sldId="266"/>
        </pc:sldMkLst>
        <pc:spChg chg="mod">
          <ac:chgData name="Priscilla O'Connor" userId="d3b9681a-6783-45a0-a9cd-fbceb3f6df13" providerId="ADAL" clId="{608BED5D-FC5E-47B4-8824-7C1143090CCB}" dt="2026-01-29T17:25:20.698" v="17" actId="179"/>
          <ac:spMkLst>
            <pc:docMk/>
            <pc:sldMk cId="4012946687" sldId="266"/>
            <ac:spMk id="7" creationId="{C4845170-38D1-E2DF-3BFC-A0061B3763E4}"/>
          </ac:spMkLst>
        </pc:spChg>
      </pc:sldChg>
      <pc:sldChg chg="modSp mod modClrScheme chgLayout">
        <pc:chgData name="Priscilla O'Connor" userId="d3b9681a-6783-45a0-a9cd-fbceb3f6df13" providerId="ADAL" clId="{608BED5D-FC5E-47B4-8824-7C1143090CCB}" dt="2026-01-29T18:34:33.652" v="18" actId="700"/>
        <pc:sldMkLst>
          <pc:docMk/>
          <pc:sldMk cId="2429670721" sldId="269"/>
        </pc:sldMkLst>
        <pc:spChg chg="mod ord">
          <ac:chgData name="Priscilla O'Connor" userId="d3b9681a-6783-45a0-a9cd-fbceb3f6df13" providerId="ADAL" clId="{608BED5D-FC5E-47B4-8824-7C1143090CCB}" dt="2026-01-29T18:34:33.652" v="18" actId="700"/>
          <ac:spMkLst>
            <pc:docMk/>
            <pc:sldMk cId="2429670721" sldId="269"/>
            <ac:spMk id="7" creationId="{4D59E6E3-CF42-62D5-E567-3F72176CCD31}"/>
          </ac:spMkLst>
        </pc:spChg>
        <pc:spChg chg="mod ord">
          <ac:chgData name="Priscilla O'Connor" userId="d3b9681a-6783-45a0-a9cd-fbceb3f6df13" providerId="ADAL" clId="{608BED5D-FC5E-47B4-8824-7C1143090CCB}" dt="2026-01-29T18:34:33.652" v="18" actId="700"/>
          <ac:spMkLst>
            <pc:docMk/>
            <pc:sldMk cId="2429670721" sldId="269"/>
            <ac:spMk id="8" creationId="{FC78B458-110B-6204-7930-D245AB8EFC91}"/>
          </ac:spMkLst>
        </pc:spChg>
        <pc:spChg chg="mod ord">
          <ac:chgData name="Priscilla O'Connor" userId="d3b9681a-6783-45a0-a9cd-fbceb3f6df13" providerId="ADAL" clId="{608BED5D-FC5E-47B4-8824-7C1143090CCB}" dt="2026-01-29T18:34:33.652" v="18" actId="700"/>
          <ac:spMkLst>
            <pc:docMk/>
            <pc:sldMk cId="2429670721" sldId="269"/>
            <ac:spMk id="9" creationId="{08B00A48-271A-98F0-CFE1-70F02040B446}"/>
          </ac:spMkLst>
        </pc:spChg>
      </pc:sldChg>
      <pc:sldChg chg="delSp modSp mod modClrScheme chgLayout">
        <pc:chgData name="Priscilla O'Connor" userId="d3b9681a-6783-45a0-a9cd-fbceb3f6df13" providerId="ADAL" clId="{608BED5D-FC5E-47B4-8824-7C1143090CCB}" dt="2026-01-29T18:34:42.872" v="19" actId="207"/>
        <pc:sldMkLst>
          <pc:docMk/>
          <pc:sldMk cId="480862063" sldId="287"/>
        </pc:sldMkLst>
        <pc:spChg chg="mod ord">
          <ac:chgData name="Priscilla O'Connor" userId="d3b9681a-6783-45a0-a9cd-fbceb3f6df13" providerId="ADAL" clId="{608BED5D-FC5E-47B4-8824-7C1143090CCB}" dt="2026-01-29T18:34:33.652" v="18" actId="700"/>
          <ac:spMkLst>
            <pc:docMk/>
            <pc:sldMk cId="480862063" sldId="287"/>
            <ac:spMk id="2" creationId="{4998150B-68CF-CEF8-1084-309924D4B211}"/>
          </ac:spMkLst>
        </pc:spChg>
        <pc:spChg chg="mod ord">
          <ac:chgData name="Priscilla O'Connor" userId="d3b9681a-6783-45a0-a9cd-fbceb3f6df13" providerId="ADAL" clId="{608BED5D-FC5E-47B4-8824-7C1143090CCB}" dt="2026-01-29T18:34:42.872" v="19" actId="207"/>
          <ac:spMkLst>
            <pc:docMk/>
            <pc:sldMk cId="480862063" sldId="287"/>
            <ac:spMk id="3" creationId="{0BE785FA-FAA3-F102-944D-531357898103}"/>
          </ac:spMkLst>
        </pc:spChg>
        <pc:spChg chg="mod ord">
          <ac:chgData name="Priscilla O'Connor" userId="d3b9681a-6783-45a0-a9cd-fbceb3f6df13" providerId="ADAL" clId="{608BED5D-FC5E-47B4-8824-7C1143090CCB}" dt="2026-01-29T18:34:33.652" v="18" actId="700"/>
          <ac:spMkLst>
            <pc:docMk/>
            <pc:sldMk cId="480862063" sldId="287"/>
            <ac:spMk id="5" creationId="{366D962C-3EB4-BF8A-AEF5-5D218204FAA3}"/>
          </ac:spMkLst>
        </pc:spChg>
        <pc:spChg chg="del">
          <ac:chgData name="Priscilla O'Connor" userId="d3b9681a-6783-45a0-a9cd-fbceb3f6df13" providerId="ADAL" clId="{608BED5D-FC5E-47B4-8824-7C1143090CCB}" dt="2026-01-29T15:00:25.752" v="0" actId="478"/>
          <ac:spMkLst>
            <pc:docMk/>
            <pc:sldMk cId="480862063" sldId="287"/>
            <ac:spMk id="7" creationId="{D2466ADD-ABB1-F0D6-3077-2E6CA3F795EC}"/>
          </ac:spMkLst>
        </pc:spChg>
      </pc:sldChg>
      <pc:sldChg chg="modSp mod modClrScheme chgLayout">
        <pc:chgData name="Priscilla O'Connor" userId="d3b9681a-6783-45a0-a9cd-fbceb3f6df13" providerId="ADAL" clId="{608BED5D-FC5E-47B4-8824-7C1143090CCB}" dt="2026-01-29T18:35:00.323" v="22" actId="14100"/>
        <pc:sldMkLst>
          <pc:docMk/>
          <pc:sldMk cId="3845762160" sldId="288"/>
        </pc:sldMkLst>
        <pc:spChg chg="mod ord">
          <ac:chgData name="Priscilla O'Connor" userId="d3b9681a-6783-45a0-a9cd-fbceb3f6df13" providerId="ADAL" clId="{608BED5D-FC5E-47B4-8824-7C1143090CCB}" dt="2026-01-29T18:34:33.652" v="18" actId="700"/>
          <ac:spMkLst>
            <pc:docMk/>
            <pc:sldMk cId="3845762160" sldId="288"/>
            <ac:spMk id="7" creationId="{A35551A8-39BF-05C4-2BD6-8E87EE6565FF}"/>
          </ac:spMkLst>
        </pc:spChg>
        <pc:spChg chg="mod ord">
          <ac:chgData name="Priscilla O'Connor" userId="d3b9681a-6783-45a0-a9cd-fbceb3f6df13" providerId="ADAL" clId="{608BED5D-FC5E-47B4-8824-7C1143090CCB}" dt="2026-01-29T18:35:00.323" v="22" actId="14100"/>
          <ac:spMkLst>
            <pc:docMk/>
            <pc:sldMk cId="3845762160" sldId="288"/>
            <ac:spMk id="8" creationId="{FFF42B56-CAC1-E875-8980-B593A20B91FE}"/>
          </ac:spMkLst>
        </pc:spChg>
        <pc:spChg chg="mod ord">
          <ac:chgData name="Priscilla O'Connor" userId="d3b9681a-6783-45a0-a9cd-fbceb3f6df13" providerId="ADAL" clId="{608BED5D-FC5E-47B4-8824-7C1143090CCB}" dt="2026-01-29T18:34:33.652" v="18" actId="700"/>
          <ac:spMkLst>
            <pc:docMk/>
            <pc:sldMk cId="3845762160" sldId="288"/>
            <ac:spMk id="9" creationId="{1674675C-3B3D-2519-E9C6-247DA23450C5}"/>
          </ac:spMkLst>
        </pc:spChg>
        <pc:picChg chg="mod">
          <ac:chgData name="Priscilla O'Connor" userId="d3b9681a-6783-45a0-a9cd-fbceb3f6df13" providerId="ADAL" clId="{608BED5D-FC5E-47B4-8824-7C1143090CCB}" dt="2026-01-29T18:34:57.319" v="21" actId="1076"/>
          <ac:picMkLst>
            <pc:docMk/>
            <pc:sldMk cId="3845762160" sldId="288"/>
            <ac:picMk id="3" creationId="{B1862E4C-71C8-1455-935D-F9B941651298}"/>
          </ac:picMkLst>
        </pc:picChg>
      </pc:sldChg>
      <pc:sldMasterChg chg="mod">
        <pc:chgData name="Priscilla O'Connor" userId="d3b9681a-6783-45a0-a9cd-fbceb3f6df13" providerId="ADAL" clId="{608BED5D-FC5E-47B4-8824-7C1143090CCB}" dt="2026-01-29T17:22:45.197" v="3" actId="6014"/>
        <pc:sldMasterMkLst>
          <pc:docMk/>
          <pc:sldMasterMk cId="2156806289" sldId="2147483696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BC7F3-87E5-4247-A1B7-D1A0FF7FC2DB}" type="datetimeFigureOut">
              <a:rPr lang="en-US" smtClean="0"/>
              <a:t>1/29/2026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EF123-81FD-5247-8ABF-E89C2F166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2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45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54FEA4-CD75-4553-5FED-FF3AF38D3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4379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548F9E-4144-3F4A-48E4-60B0855F94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85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644BD9-87EE-CD5F-912C-D9535AB89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89140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88DC19-2C93-9211-61C0-1EFA378016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51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7474B8-EC43-E0E2-3622-248F9D887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449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23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A777FE-3BF1-98C2-933B-89EE42EE3A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75" y="5547270"/>
            <a:ext cx="1889764" cy="62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91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36839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17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36839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77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8D0A62-0C8A-7C42-3040-57622DFD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2379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8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4744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98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8076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D672DFB-8E28-F9A5-B45C-2AA53A45B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DD1BDF4-360C-492A-622C-BF85943810E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9508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4284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004C6D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004C6D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515903C-1338-33F0-8A0C-D4D304B92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955909"/>
            <a:ext cx="4899050" cy="370540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7840A58-3F43-136E-CBD2-F72D29C2BBD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955909"/>
            <a:ext cx="4899050" cy="370540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644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4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772988-C8B7-23FD-8786-6345C089E8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996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361950" marR="0" indent="-3619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68391"/>
              </a:buClr>
              <a:buSzTx/>
              <a:buFont typeface="+mj-lt"/>
              <a:buAutoNum type="arabicPeriod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998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199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0695CF2-31E8-1BED-92C1-A7F452B21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6649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5116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54FEA4-CD75-4553-5FED-FF3AF38D3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437942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548F9E-4144-3F4A-48E4-60B0855F94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342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7627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A4BBEFD-C8DB-61EB-7F5C-E308FC46CEE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4203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315DA-BB81-FF97-63C2-5990276E3F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779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331904-9EF4-5DE0-E4E3-9869DFC63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35221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92C1B7-B60D-BF9B-093D-5D2F90CC85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9031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644BD9-87EE-CD5F-912C-D9535AB89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8914067" cy="8161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lang="en-US" sz="3200" b="1" spc="-50" baseline="0" dirty="0">
                <a:solidFill>
                  <a:srgbClr val="368391"/>
                </a:solidFill>
              </a:defRPr>
            </a:lvl1pPr>
          </a:lstStyle>
          <a:p>
            <a:pPr lvl="0"/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88DC19-2C93-9211-61C0-1EFA378016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38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7474B8-EC43-E0E2-3622-248F9D887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1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lang="en-GB" sz="24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07EDB-4E6F-2765-456F-5E70FC046B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2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8D0A62-0C8A-7C42-3040-57622DFD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2379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87314-06F2-714B-1F5A-5CDD6E882A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44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474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3864AE-F5E6-8866-36DF-B7F70111DB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283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807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1F0F7CE-B7BE-A452-207C-1EF8F51376F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86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4284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lvl="0"/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solidFill>
                  <a:srgbClr val="00467A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IE" sz="2400" b="1" dirty="0">
                <a:solidFill>
                  <a:srgbClr val="00467A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text styles</a:t>
            </a:r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1207D1-CBC9-AE26-6723-221C30672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914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Tx/>
              <a:buFont typeface="+mj-lt"/>
              <a:buAutoNum type="arabicPeriod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998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6E05B7-1876-2D9A-C752-2692B1D3EF9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9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solidFill>
          <a:srgbClr val="FFFE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0695CF2-31E8-1BED-92C1-A7F452B21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664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70C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A195C0-0262-6290-9452-E2BA26DA61F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183" y="6014668"/>
            <a:ext cx="1299213" cy="43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799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95607-E9A1-6E41-ABA3-95589D0D76B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50F76-850A-4044-8712-979A08549C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0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0C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0C0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A95607-E9A1-6E41-ABA3-95589D0D76B7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650F76-850A-4044-8712-979A08549C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56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36839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68391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104E1F0-DF32-0852-0CCA-8C1299E90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0636" y="1468997"/>
            <a:ext cx="10315014" cy="2387600"/>
          </a:xfrm>
        </p:spPr>
        <p:txBody>
          <a:bodyPr/>
          <a:lstStyle/>
          <a:p>
            <a:r>
              <a:rPr lang="en-IE" dirty="0"/>
              <a:t>Unit 2 My Values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845170-38D1-E2DF-3BFC-A0061B3763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 marL="631825" indent="-631825"/>
            <a:r>
              <a:rPr lang="en-IE" dirty="0"/>
              <a:t>2.4 Identifying and Reflecting on Your Aptitudes, Achievements and Interests</a:t>
            </a:r>
          </a:p>
        </p:txBody>
      </p:sp>
    </p:spTree>
    <p:extLst>
      <p:ext uri="{BB962C8B-B14F-4D97-AF65-F5344CB8AC3E}">
        <p14:creationId xmlns:p14="http://schemas.microsoft.com/office/powerpoint/2010/main" val="4012946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785FA-FAA3-F102-944D-531357898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b="1" dirty="0">
                <a:solidFill>
                  <a:srgbClr val="004D6D"/>
                </a:solidFill>
              </a:rPr>
              <a:t>Learning Intentions</a:t>
            </a:r>
          </a:p>
          <a:p>
            <a:pPr marL="0" indent="0">
              <a:buNone/>
            </a:pPr>
            <a:r>
              <a:rPr lang="en-IE" sz="2400" dirty="0"/>
              <a:t>At the end of this unit, you will be able to:</a:t>
            </a:r>
          </a:p>
          <a:p>
            <a:r>
              <a:rPr lang="en-IE" sz="2400" dirty="0"/>
              <a:t>Reflect on how your skills and interests have developed over time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98150B-68CF-CEF8-1084-309924D4B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36575" indent="-536575"/>
            <a:r>
              <a:rPr lang="en-IE" dirty="0"/>
              <a:t>2.4 Identifying and Reflecting on Your Aptitudes, Achievements and Interests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6D962C-3EB4-BF8A-AEF5-5D218204FA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IE" dirty="0"/>
              <a:t>p. 25</a:t>
            </a:r>
          </a:p>
        </p:txBody>
      </p:sp>
    </p:spTree>
    <p:extLst>
      <p:ext uri="{BB962C8B-B14F-4D97-AF65-F5344CB8AC3E}">
        <p14:creationId xmlns:p14="http://schemas.microsoft.com/office/powerpoint/2010/main" val="480862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C78B458-110B-6204-7930-D245AB8EF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IE" sz="2400" dirty="0"/>
              <a:t>Each person has their own mix.</a:t>
            </a:r>
          </a:p>
          <a:p>
            <a:pPr marL="0" indent="0">
              <a:buNone/>
            </a:pPr>
            <a:r>
              <a:rPr lang="en-IE" sz="2400" dirty="0"/>
              <a:t>To identify yours, think about:</a:t>
            </a:r>
          </a:p>
          <a:p>
            <a:r>
              <a:rPr lang="en-IE" sz="2400" dirty="0"/>
              <a:t>What comes naturally to you</a:t>
            </a:r>
          </a:p>
          <a:p>
            <a:r>
              <a:rPr lang="en-IE" sz="2400" dirty="0"/>
              <a:t>What you feel proud of</a:t>
            </a:r>
          </a:p>
          <a:p>
            <a:r>
              <a:rPr lang="en-IE" sz="2400" dirty="0"/>
              <a:t>What you enjoy doing in your free time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D59E6E3-CF42-62D5-E567-3F72176CC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Identifying Aptitudes, Achievements and Interests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B00A48-271A-98F0-CFE1-70F02040B4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p. 25</a:t>
            </a:r>
          </a:p>
        </p:txBody>
      </p:sp>
    </p:spTree>
    <p:extLst>
      <p:ext uri="{BB962C8B-B14F-4D97-AF65-F5344CB8AC3E}">
        <p14:creationId xmlns:p14="http://schemas.microsoft.com/office/powerpoint/2010/main" val="2429670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5EB25-5562-58BC-5F2B-2DC31329E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F42B56-CAC1-E875-8980-B593A20B9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5430673" cy="4356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400" dirty="0"/>
              <a:t>Your aptitudes, achievements and interests can:</a:t>
            </a:r>
          </a:p>
          <a:p>
            <a:r>
              <a:rPr lang="en-IE" sz="2400" dirty="0"/>
              <a:t>Change</a:t>
            </a:r>
          </a:p>
          <a:p>
            <a:r>
              <a:rPr lang="en-IE" sz="2400" dirty="0"/>
              <a:t>Develop</a:t>
            </a:r>
          </a:p>
          <a:p>
            <a:r>
              <a:rPr lang="en-IE" sz="2400" dirty="0"/>
              <a:t>Grow stronger</a:t>
            </a:r>
          </a:p>
          <a:p>
            <a:pPr marL="0" indent="0">
              <a:buNone/>
            </a:pPr>
            <a:endParaRPr lang="en-IE" sz="2400" dirty="0"/>
          </a:p>
          <a:p>
            <a:pPr marL="0" indent="0">
              <a:buNone/>
            </a:pPr>
            <a:r>
              <a:rPr lang="en-IE" sz="2400" dirty="0"/>
              <a:t>Reflecting helps you understand:</a:t>
            </a:r>
          </a:p>
          <a:p>
            <a:r>
              <a:rPr lang="en-IE" sz="2400" dirty="0"/>
              <a:t>How you’ve grown</a:t>
            </a:r>
          </a:p>
          <a:p>
            <a:r>
              <a:rPr lang="en-IE" sz="2400" dirty="0"/>
              <a:t>How this may influence future choices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35551A8-39BF-05C4-2BD6-8E87EE656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IE" dirty="0"/>
              <a:t>Reflecting on Aptitudes, Achievements and Interests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674675C-3B3D-2519-E9C6-247DA23450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IE" dirty="0"/>
              <a:t>p. 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862E4C-71C8-1455-935D-F9B9416512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938" r="-3" b="-3"/>
          <a:stretch>
            <a:fillRect/>
          </a:stretch>
        </p:blipFill>
        <p:spPr>
          <a:xfrm>
            <a:off x="6709224" y="1416506"/>
            <a:ext cx="4899050" cy="43564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5762160"/>
      </p:ext>
    </p:extLst>
  </p:cSld>
  <p:clrMapOvr>
    <a:masterClrMapping/>
  </p:clrMapOvr>
</p:sld>
</file>

<file path=ppt/theme/theme1.xml><?xml version="1.0" encoding="utf-8"?>
<a:theme xmlns:a="http://schemas.openxmlformats.org/drawingml/2006/main" name="1. Strand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. Module 1 - Strand 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4436CE009FCD4D8A99E50CA15C0D3A" ma:contentTypeVersion="11" ma:contentTypeDescription="Create a new document." ma:contentTypeScope="" ma:versionID="4c3bacefce8222f393e53f1ddd1572df">
  <xsd:schema xmlns:xsd="http://www.w3.org/2001/XMLSchema" xmlns:xs="http://www.w3.org/2001/XMLSchema" xmlns:p="http://schemas.microsoft.com/office/2006/metadata/properties" xmlns:ns2="a39a4496-b307-4ad7-b4e5-71daf07c83ac" xmlns:ns3="bd615418-4712-4721-bfcb-9bb5d493d6ec" targetNamespace="http://schemas.microsoft.com/office/2006/metadata/properties" ma:root="true" ma:fieldsID="3d06a274e3b94ae358123ea4e911d78a" ns2:_="" ns3:_="">
    <xsd:import namespace="a39a4496-b307-4ad7-b4e5-71daf07c83ac"/>
    <xsd:import namespace="bd615418-4712-4721-bfcb-9bb5d493d6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a4496-b307-4ad7-b4e5-71daf07c83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742b05b-9ba8-4872-bed0-60cf4bd1a3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615418-4712-4721-bfcb-9bb5d493d6e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0b2b13a-d7f5-4141-a939-a7c849832319}" ma:internalName="TaxCatchAll" ma:showField="CatchAllData" ma:web="bd615418-4712-4721-bfcb-9bb5d493d6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615418-4712-4721-bfcb-9bb5d493d6ec" xsi:nil="true"/>
    <lcf76f155ced4ddcb4097134ff3c332f xmlns="a39a4496-b307-4ad7-b4e5-71daf07c83a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73E1A4F-3CFE-41A6-8C71-35D97EDA6EF5}"/>
</file>

<file path=customXml/itemProps2.xml><?xml version="1.0" encoding="utf-8"?>
<ds:datastoreItem xmlns:ds="http://schemas.openxmlformats.org/officeDocument/2006/customXml" ds:itemID="{D00A42C8-78DD-4A5C-8686-B19922A2831A}">
  <ds:schemaRefs>
    <ds:schemaRef ds:uri="http://schemas.microsoft.com/office/2006/metadata/properties"/>
    <ds:schemaRef ds:uri="http://schemas.microsoft.com/office/infopath/2007/PartnerControls"/>
    <ds:schemaRef ds:uri="fae97a68-2037-498e-a26f-06b6562bf18c"/>
    <ds:schemaRef ds:uri="aaea0617-e8d3-42cb-a0df-606c8315c17f"/>
    <ds:schemaRef ds:uri="b312e899-71bd-441b-bd11-01ed88b72bec"/>
    <ds:schemaRef ds:uri="37a15ebc-f898-4d17-b0a4-83545f0702c8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7D59C181-01A7-4C32-83D2-CDA5457603E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b06156f-dd60-40c5-b86b-0343a8c74144}" enabled="0" method="" siteId="{7b06156f-dd60-40c5-b86b-0343a8c7414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132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Wingdings</vt:lpstr>
      <vt:lpstr>1. Strand 1</vt:lpstr>
      <vt:lpstr>2. Module 1 - Strand 2</vt:lpstr>
      <vt:lpstr>Unit 2 My Values</vt:lpstr>
      <vt:lpstr>2.4 Identifying and Reflecting on Your Aptitudes, Achievements and Interests</vt:lpstr>
      <vt:lpstr>Identifying Aptitudes, Achievements and Interests</vt:lpstr>
      <vt:lpstr>Reflecting on Aptitudes, Achievements and Interests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Therese McGuinness</dc:creator>
  <cp:lastModifiedBy>Priscilla O'Connor</cp:lastModifiedBy>
  <cp:revision>23</cp:revision>
  <dcterms:created xsi:type="dcterms:W3CDTF">2025-08-15T12:21:02Z</dcterms:created>
  <dcterms:modified xsi:type="dcterms:W3CDTF">2026-01-29T18:35:02Z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0x010100B74436CE009FCD4D8A99E50CA15C0D3A</vt:lpwstr>
  </property>
  <property fmtid="{D5CDD505-2E9C-101B-9397-08002B2CF9AE}" pid="3" name="MediaServiceImageTags">
    <vt:lpwstr/>
  </property>
</Properties>
</file>