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A76"/>
    <a:srgbClr val="77AFE0"/>
    <a:srgbClr val="CF9B14"/>
    <a:srgbClr val="EF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5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439984" y="2362258"/>
            <a:ext cx="5312032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Foghlama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1:</a:t>
            </a:r>
          </a:p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Cé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Mise?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F7FBAF-BEE8-462D-BAD4-FC46A5C4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7" y="3085533"/>
            <a:ext cx="2071397" cy="27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DED60333-6FAE-2641-8521-BAEC1DCBF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" t="23096" r="-5766" b="11001"/>
          <a:stretch/>
        </p:blipFill>
        <p:spPr>
          <a:xfrm>
            <a:off x="2682896" y="-105104"/>
            <a:ext cx="6826208" cy="6010381"/>
          </a:xfrm>
          <a:prstGeom prst="flowChartConnector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670B69-5045-7C4F-A6A1-A985F4E9D750}"/>
              </a:ext>
            </a:extLst>
          </p:cNvPr>
          <p:cNvSpPr txBox="1"/>
          <p:nvPr/>
        </p:nvSpPr>
        <p:spPr>
          <a:xfrm>
            <a:off x="4495596" y="849721"/>
            <a:ext cx="1192412" cy="646331"/>
          </a:xfrm>
          <a:prstGeom prst="rect">
            <a:avLst/>
          </a:prstGeom>
          <a:solidFill>
            <a:srgbClr val="EFF2E3"/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CC5A40"/>
                </a:solidFill>
                <a:latin typeface="Arial Rounded MT Bold" panose="020F0704030504030204" pitchFamily="34" charset="0"/>
              </a:rPr>
              <a:t>Lán</a:t>
            </a:r>
            <a:r>
              <a:rPr lang="en-IE" sz="3600" b="1" dirty="0">
                <a:solidFill>
                  <a:srgbClr val="CC5A4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D5D19-A100-5E43-B94B-96A550181D83}"/>
              </a:ext>
            </a:extLst>
          </p:cNvPr>
          <p:cNvSpPr txBox="1"/>
          <p:nvPr/>
        </p:nvSpPr>
        <p:spPr>
          <a:xfrm>
            <a:off x="5993319" y="744618"/>
            <a:ext cx="1192412" cy="646331"/>
          </a:xfrm>
          <a:prstGeom prst="rect">
            <a:avLst/>
          </a:prstGeom>
          <a:solidFill>
            <a:srgbClr val="EFF2E3"/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CF9B14"/>
                </a:solidFill>
                <a:latin typeface="Arial Rounded MT Bold" panose="020F0704030504030204" pitchFamily="34" charset="0"/>
              </a:rPr>
              <a:t>Apa</a:t>
            </a:r>
            <a:r>
              <a:rPr lang="en-IE" sz="3600" b="1" dirty="0">
                <a:solidFill>
                  <a:srgbClr val="CC5A4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5D8F9-2267-9D4B-8ABD-66AC473B51CF}"/>
              </a:ext>
            </a:extLst>
          </p:cNvPr>
          <p:cNvSpPr txBox="1"/>
          <p:nvPr/>
        </p:nvSpPr>
        <p:spPr>
          <a:xfrm>
            <a:off x="7323558" y="2168768"/>
            <a:ext cx="1000635" cy="646331"/>
          </a:xfrm>
          <a:prstGeom prst="rect">
            <a:avLst/>
          </a:prstGeom>
          <a:solidFill>
            <a:srgbClr val="EFF2E3"/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77AFE0"/>
                </a:solidFill>
                <a:latin typeface="Arial Rounded MT Bold" panose="020F0704030504030204" pitchFamily="34" charset="0"/>
              </a:rPr>
              <a:t>Obaí</a:t>
            </a:r>
            <a:r>
              <a:rPr lang="en-IE" sz="2800" b="1" dirty="0">
                <a:solidFill>
                  <a:srgbClr val="CC5A40"/>
                </a:solidFill>
                <a:latin typeface="Arial Rounded MT Bold" panose="020F0704030504030204" pitchFamily="34" charset="0"/>
              </a:rPr>
              <a:t> </a:t>
            </a:r>
            <a:r>
              <a:rPr lang="en-IE" sz="3600" b="1" dirty="0">
                <a:solidFill>
                  <a:srgbClr val="CC5A4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261F8-6778-7A45-9388-9EAC867887FF}"/>
              </a:ext>
            </a:extLst>
          </p:cNvPr>
          <p:cNvSpPr txBox="1"/>
          <p:nvPr/>
        </p:nvSpPr>
        <p:spPr>
          <a:xfrm>
            <a:off x="2780629" y="1757856"/>
            <a:ext cx="1192412" cy="646331"/>
          </a:xfrm>
          <a:prstGeom prst="rect">
            <a:avLst/>
          </a:prstGeom>
          <a:solidFill>
            <a:srgbClr val="EFF2E3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6B4A76"/>
                </a:solidFill>
                <a:latin typeface="Arial Rounded MT Bold" panose="020F0704030504030204" pitchFamily="34" charset="0"/>
              </a:rPr>
              <a:t>Pip</a:t>
            </a:r>
            <a:r>
              <a:rPr lang="en-IE" sz="3600" b="1" dirty="0">
                <a:solidFill>
                  <a:srgbClr val="CC5A40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A9A135ED-9639-1E4B-B4F8-8B9290DE7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3" t="3108" r="77770" b="47889"/>
          <a:stretch/>
        </p:blipFill>
        <p:spPr>
          <a:xfrm>
            <a:off x="1892088" y="581323"/>
            <a:ext cx="1653909" cy="2543217"/>
          </a:xfrm>
          <a:prstGeom prst="rect">
            <a:avLst/>
          </a:prstGeom>
        </p:spPr>
      </p:pic>
      <p:pic>
        <p:nvPicPr>
          <p:cNvPr id="5" name="Picture 4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AC03E511-33A4-8949-9366-19A8EDA1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4" t="4780" r="67857" b="50000"/>
          <a:stretch/>
        </p:blipFill>
        <p:spPr>
          <a:xfrm>
            <a:off x="6856405" y="401596"/>
            <a:ext cx="1761473" cy="2543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F98A7-5FB7-1141-AB14-3299E48A9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" t="7902" r="78670" b="21344"/>
          <a:stretch/>
        </p:blipFill>
        <p:spPr>
          <a:xfrm>
            <a:off x="1770033" y="3456717"/>
            <a:ext cx="1898018" cy="254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8B8749-AF77-8548-9389-144937F52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131" y="3366857"/>
            <a:ext cx="1886969" cy="2553469"/>
          </a:xfrm>
          <a:prstGeom prst="rect">
            <a:avLst/>
          </a:prstGeom>
        </p:spPr>
      </p:pic>
      <p:sp>
        <p:nvSpPr>
          <p:cNvPr id="8" name="Speech Bubble: Oval 1">
            <a:extLst>
              <a:ext uri="{FF2B5EF4-FFF2-40B4-BE49-F238E27FC236}">
                <a16:creationId xmlns:a16="http://schemas.microsoft.com/office/drawing/2014/main" id="{CD111EEF-D5E2-3345-AC3B-B0BF4967D905}"/>
              </a:ext>
            </a:extLst>
          </p:cNvPr>
          <p:cNvSpPr/>
          <p:nvPr/>
        </p:nvSpPr>
        <p:spPr>
          <a:xfrm>
            <a:off x="3367064" y="476891"/>
            <a:ext cx="2011424" cy="1376039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Speech Bubble: Oval 11">
            <a:extLst>
              <a:ext uri="{FF2B5EF4-FFF2-40B4-BE49-F238E27FC236}">
                <a16:creationId xmlns:a16="http://schemas.microsoft.com/office/drawing/2014/main" id="{08144348-7D52-7547-96FE-6245BC4F9E12}"/>
              </a:ext>
            </a:extLst>
          </p:cNvPr>
          <p:cNvSpPr/>
          <p:nvPr/>
        </p:nvSpPr>
        <p:spPr>
          <a:xfrm>
            <a:off x="8532973" y="476890"/>
            <a:ext cx="2011424" cy="1376039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Speech Bubble: Oval 13">
            <a:extLst>
              <a:ext uri="{FF2B5EF4-FFF2-40B4-BE49-F238E27FC236}">
                <a16:creationId xmlns:a16="http://schemas.microsoft.com/office/drawing/2014/main" id="{D34C8B32-60D6-6648-AE7C-70A437447A6C}"/>
              </a:ext>
            </a:extLst>
          </p:cNvPr>
          <p:cNvSpPr/>
          <p:nvPr/>
        </p:nvSpPr>
        <p:spPr>
          <a:xfrm>
            <a:off x="3481453" y="3366857"/>
            <a:ext cx="2011424" cy="1376039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Speech Bubble: Oval 15">
            <a:extLst>
              <a:ext uri="{FF2B5EF4-FFF2-40B4-BE49-F238E27FC236}">
                <a16:creationId xmlns:a16="http://schemas.microsoft.com/office/drawing/2014/main" id="{5399076E-FB7F-914A-8EE4-7A6F3D299D4C}"/>
              </a:ext>
            </a:extLst>
          </p:cNvPr>
          <p:cNvSpPr/>
          <p:nvPr/>
        </p:nvSpPr>
        <p:spPr>
          <a:xfrm>
            <a:off x="8532972" y="3267552"/>
            <a:ext cx="2129109" cy="1475344"/>
          </a:xfrm>
          <a:prstGeom prst="wedgeEllipseCallout">
            <a:avLst>
              <a:gd name="adj1" fmla="val -51728"/>
              <a:gd name="adj2" fmla="val 35403"/>
            </a:avLst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BA4DC1C3-C5E0-B844-ACEB-4654B581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260" y="3411002"/>
            <a:ext cx="1337810" cy="1287747"/>
          </a:xfrm>
          <a:prstGeom prst="rect">
            <a:avLst/>
          </a:prstGeom>
        </p:spPr>
      </p:pic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C39A177-FB31-0E47-8EF5-AE255BC54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662" y="581320"/>
            <a:ext cx="1300387" cy="1385658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395CB18-760A-C749-B328-1C1E4ACE0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997" y="581322"/>
            <a:ext cx="1676568" cy="1091883"/>
          </a:xfrm>
          <a:prstGeom prst="rect">
            <a:avLst/>
          </a:prstGeom>
        </p:spPr>
      </p:pic>
      <p:pic>
        <p:nvPicPr>
          <p:cNvPr id="15" name="Picture 1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A0A1837-485F-6D4B-B9AD-D4283B06D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29" y="3459775"/>
            <a:ext cx="1726111" cy="11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toy&#10;&#10;Description automatically generated">
            <a:extLst>
              <a:ext uri="{FF2B5EF4-FFF2-40B4-BE49-F238E27FC236}">
                <a16:creationId xmlns:a16="http://schemas.microsoft.com/office/drawing/2014/main" id="{E798F1DF-51C1-554B-BCD8-CF7214379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18" y="130283"/>
            <a:ext cx="4094735" cy="5571066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E81FFB87-C898-5742-A7CC-3FF07D19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51" y="349357"/>
            <a:ext cx="5291667" cy="51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lit, room&#10;&#10;Description automatically generated">
            <a:extLst>
              <a:ext uri="{FF2B5EF4-FFF2-40B4-BE49-F238E27FC236}">
                <a16:creationId xmlns:a16="http://schemas.microsoft.com/office/drawing/2014/main" id="{99B5A4E8-BEB0-2645-89A3-BB6480DE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9" t="50000" r="76964" b="2195"/>
          <a:stretch/>
        </p:blipFill>
        <p:spPr>
          <a:xfrm>
            <a:off x="4156364" y="2367737"/>
            <a:ext cx="2497984" cy="3426360"/>
          </a:xfrm>
          <a:prstGeom prst="rect">
            <a:avLst/>
          </a:prstGeom>
        </p:spPr>
      </p:pic>
      <p:sp>
        <p:nvSpPr>
          <p:cNvPr id="3" name="Speech Bubble: Oval 4">
            <a:extLst>
              <a:ext uri="{FF2B5EF4-FFF2-40B4-BE49-F238E27FC236}">
                <a16:creationId xmlns:a16="http://schemas.microsoft.com/office/drawing/2014/main" id="{6AB09575-107F-0043-ABE1-2C6ACB53AFF3}"/>
              </a:ext>
            </a:extLst>
          </p:cNvPr>
          <p:cNvSpPr/>
          <p:nvPr/>
        </p:nvSpPr>
        <p:spPr>
          <a:xfrm>
            <a:off x="5913627" y="1384916"/>
            <a:ext cx="2620773" cy="1957373"/>
          </a:xfrm>
          <a:prstGeom prst="wedgeEllipseCallout">
            <a:avLst>
              <a:gd name="adj1" fmla="val -35048"/>
              <a:gd name="adj2" fmla="val 56060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F9C6F-2970-4042-9017-B5F26200F130}"/>
              </a:ext>
            </a:extLst>
          </p:cNvPr>
          <p:cNvSpPr txBox="1"/>
          <p:nvPr/>
        </p:nvSpPr>
        <p:spPr>
          <a:xfrm>
            <a:off x="6096000" y="1505609"/>
            <a:ext cx="219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Cad a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dhéanann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speisialta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thú</a:t>
            </a:r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B43E80-7B99-4705-9EED-919EC28E33B2}"/>
</file>

<file path=customXml/itemProps2.xml><?xml version="1.0" encoding="utf-8"?>
<ds:datastoreItem xmlns:ds="http://schemas.openxmlformats.org/officeDocument/2006/customXml" ds:itemID="{16761C41-978D-4CFA-ABEB-2BECC56C62C9}"/>
</file>

<file path=customXml/itemProps3.xml><?xml version="1.0" encoding="utf-8"?>
<ds:datastoreItem xmlns:ds="http://schemas.openxmlformats.org/officeDocument/2006/customXml" ds:itemID="{E8EE50DE-1D9B-4BD0-A75D-A9CF76CC83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17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Emma Farrell</cp:lastModifiedBy>
  <cp:revision>7</cp:revision>
  <dcterms:created xsi:type="dcterms:W3CDTF">2022-01-04T15:44:07Z</dcterms:created>
  <dcterms:modified xsi:type="dcterms:W3CDTF">2022-02-08T10:46:20Z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