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5" r:id="rId3"/>
    <p:sldId id="257" r:id="rId4"/>
    <p:sldId id="266" r:id="rId5"/>
    <p:sldId id="267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11"/>
    <p:restoredTop sz="94694"/>
  </p:normalViewPr>
  <p:slideViewPr>
    <p:cSldViewPr snapToGrid="0" snapToObjects="1">
      <p:cViewPr varScale="1">
        <p:scale>
          <a:sx n="122" d="100"/>
          <a:sy n="122" d="100"/>
        </p:scale>
        <p:origin x="24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9939-A1C5-D448-A80E-45F1CB03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EB9A-D09F-9C44-B5D2-3552D7C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416F-5C01-A74F-A76E-1FCD524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B4E0-45B0-BF41-9AEF-1298446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65EB-5D32-004D-B7BF-24EFFB3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1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233-CA14-2747-BD8C-048B1A09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D027A-57A7-EF4D-8129-C2F85541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B72A-6AD1-0949-B7A1-D9FA4A2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EB5B-C21C-F647-AA4E-FBFF77D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40-0503-A246-AC7C-24F4F43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4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20D-1238-7746-8126-B09D988B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A43E-49D9-5F47-821E-6FFEF06B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553E-B71A-974C-A100-3E0DD87D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395-DB21-A945-85DE-4720D25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A61-A9CC-F34F-9D47-02F792A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2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9939-A1C5-D448-A80E-45F1CB03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EB9A-D09F-9C44-B5D2-3552D7C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416F-5C01-A74F-A76E-1FCD524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B4E0-45B0-BF41-9AEF-1298446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65EB-5D32-004D-B7BF-24EFFB3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BF06-9880-4744-90A9-5680EE4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78E2-1CE2-A44B-BE16-B6533D93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5E45-62DC-6D4A-9111-658D1724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7A07-4BB0-DF41-AEDE-864921A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5DB5-495E-8F49-B3DC-C589A7F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8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2EB-408F-154D-AA12-43F2B754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38E-0FF0-C447-9433-3731F86F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ED30-9FE9-654C-8461-21A5C68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F6B1-9171-8F4F-9E48-D85CC65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32BB-5843-6143-9937-FB003606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73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C9D-CC13-0045-BC52-DE48238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67D8-5847-8C41-82BB-84F524E7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02D9-FDDF-B44C-ABEF-A45C94CE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77BEC-4CD9-494C-A018-0DBB39C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357-E497-574D-8EBF-82C2B51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0145-1B4D-B149-9728-9E011E24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8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2A1D-6298-0A43-9052-E6C99BC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67C9-434C-5C46-8353-8F3D73E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62E9-B967-CD4A-9E6A-CC17E7E7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D06DC-E196-0C42-9D78-BD4F1E2AC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AEA8-574E-A747-8F45-AA6059CA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B1F1-8C77-A449-8347-7E0EDEE1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1/31/22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365-02CE-644E-AD1B-31ED4E2D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4233-90DC-E049-AEB0-E0405EE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07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6F2-1DDD-DB42-A6CB-034C732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1DBAD-28DD-A948-AFCB-B24864B3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1/31/22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09C19-A596-2942-A941-45D8685C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143C-8B60-F943-9469-C60FEBB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73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45A2-36C1-D34C-AAC5-9B32F20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1/31/22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BEBC-DE49-5A46-8439-A3FCA4DF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911-9108-7241-A05B-651ADE5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87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146-A7EE-B949-A1C1-01B48F8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55F-502E-5A49-B747-FFD5F4C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12B4-50BB-8846-8D86-127D7120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E8C9-98BA-7844-ABAA-D84418F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8E47-34D2-4749-B68B-100F2B34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CC1F-7019-D342-A7F3-D56AB27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9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BF06-9880-4744-90A9-5680EE4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78E2-1CE2-A44B-BE16-B6533D93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5E45-62DC-6D4A-9111-658D1724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7A07-4BB0-DF41-AEDE-864921A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5DB5-495E-8F49-B3DC-C589A7F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56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7B5-C28D-2247-92C0-EC67263D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50B9-B6A3-0240-831C-B13676B0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908C-1028-2447-9FFA-EC953303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85EE4-511C-9A4F-A522-A36366A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2096-9A68-F446-B0E8-F26AF39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8939-20A6-0147-8FC6-276D9C3A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97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233-CA14-2747-BD8C-048B1A09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D027A-57A7-EF4D-8129-C2F85541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B72A-6AD1-0949-B7A1-D9FA4A2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EB5B-C21C-F647-AA4E-FBFF77D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40-0503-A246-AC7C-24F4F43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80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20D-1238-7746-8126-B09D988B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A43E-49D9-5F47-821E-6FFEF06B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553E-B71A-974C-A100-3E0DD87D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395-DB21-A945-85DE-4720D25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A61-A9CC-F34F-9D47-02F792A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4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2EB-408F-154D-AA12-43F2B754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38E-0FF0-C447-9433-3731F86F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ED30-9FE9-654C-8461-21A5C68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F6B1-9171-8F4F-9E48-D85CC65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32BB-5843-6143-9937-FB003606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8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C9D-CC13-0045-BC52-DE48238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67D8-5847-8C41-82BB-84F524E7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02D9-FDDF-B44C-ABEF-A45C94CE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77BEC-4CD9-494C-A018-0DBB39C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357-E497-574D-8EBF-82C2B51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0145-1B4D-B149-9728-9E011E24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2A1D-6298-0A43-9052-E6C99BC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67C9-434C-5C46-8353-8F3D73E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62E9-B967-CD4A-9E6A-CC17E7E7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D06DC-E196-0C42-9D78-BD4F1E2AC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AEA8-574E-A747-8F45-AA6059CA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B1F1-8C77-A449-8347-7E0EDEE1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1/31/22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365-02CE-644E-AD1B-31ED4E2D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4233-90DC-E049-AEB0-E0405EE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9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6F2-1DDD-DB42-A6CB-034C732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1DBAD-28DD-A948-AFCB-B24864B3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1/31/22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09C19-A596-2942-A941-45D8685C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143C-8B60-F943-9469-C60FEBB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45A2-36C1-D34C-AAC5-9B32F20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1/31/22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BEBC-DE49-5A46-8439-A3FCA4DF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911-9108-7241-A05B-651ADE5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3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146-A7EE-B949-A1C1-01B48F8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55F-502E-5A49-B747-FFD5F4C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12B4-50BB-8846-8D86-127D7120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E8C9-98BA-7844-ABAA-D84418F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8E47-34D2-4749-B68B-100F2B34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CC1F-7019-D342-A7F3-D56AB27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8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7B5-C28D-2247-92C0-EC67263D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50B9-B6A3-0240-831C-B13676B0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908C-1028-2447-9FFA-EC953303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85EE4-511C-9A4F-A522-A36366A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2096-9A68-F446-B0E8-F26AF39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8939-20A6-0147-8FC6-276D9C3A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E1F9-698F-6642-BF87-4308F560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9BC1-37A3-304B-ACC6-D7FFB5B1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18EF-A11C-8046-9C26-C48F414D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478-96F7-1149-9111-1A225EA455D2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3BE1-AB61-0C4D-9B61-0FF652E03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0FF-ACCF-4C43-8786-6B992277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E1F9-698F-6642-BF87-4308F560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9BC1-37A3-304B-ACC6-D7FFB5B1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18EF-A11C-8046-9C26-C48F414D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478-96F7-1149-9111-1A225EA455D2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3BE1-AB61-0C4D-9B61-0FF652E03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0FF-ACCF-4C43-8786-6B992277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4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842FE9-BF11-49A2-8D63-AB03F81C4C92}"/>
              </a:ext>
            </a:extLst>
          </p:cNvPr>
          <p:cNvSpPr txBox="1"/>
          <p:nvPr/>
        </p:nvSpPr>
        <p:spPr>
          <a:xfrm>
            <a:off x="3046928" y="1889293"/>
            <a:ext cx="6098144" cy="14465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lvl="0" algn="ctr"/>
            <a:r>
              <a:rPr lang="en-IE" sz="4400" dirty="0" err="1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Modúl</a:t>
            </a:r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 </a:t>
            </a:r>
            <a:r>
              <a:rPr lang="en-IE" sz="4400" dirty="0" err="1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Foghlama</a:t>
            </a:r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 2: </a:t>
            </a:r>
          </a:p>
          <a:p>
            <a:pPr lvl="0" algn="ctr"/>
            <a:r>
              <a:rPr lang="en-IE" sz="4400" dirty="0" err="1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Tá</a:t>
            </a:r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 </a:t>
            </a:r>
            <a:r>
              <a:rPr lang="en-IE" sz="4400" dirty="0" err="1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Mé</a:t>
            </a:r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 Go </a:t>
            </a:r>
            <a:r>
              <a:rPr lang="en-IE" sz="4400" dirty="0" err="1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Maith</a:t>
            </a:r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 Ag ...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FA2F92CF-EED6-9149-8740-4A08873D7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346" y="3547159"/>
            <a:ext cx="1761546" cy="16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2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045F9B8E-8B60-E048-8902-65CB385BE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38" y="1123527"/>
            <a:ext cx="3361506" cy="4604800"/>
          </a:xfrm>
          <a:prstGeom prst="rect">
            <a:avLst/>
          </a:prstGeom>
        </p:spPr>
      </p:pic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94AB60A5-7ED8-8942-9827-918223669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665" y="1363102"/>
            <a:ext cx="3847086" cy="381823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93A34FB-D6A7-894F-AF2D-A6BCAA27D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336" y="1363102"/>
            <a:ext cx="3517120" cy="41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8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5035B984-1667-DB4D-A2B0-FE2FC1397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2" t="11926" r="71007" b="7577"/>
          <a:stretch/>
        </p:blipFill>
        <p:spPr>
          <a:xfrm>
            <a:off x="1571945" y="1121984"/>
            <a:ext cx="2102063" cy="4321813"/>
          </a:xfrm>
          <a:prstGeom prst="rect">
            <a:avLst/>
          </a:prstGeom>
        </p:spPr>
      </p:pic>
      <p:pic>
        <p:nvPicPr>
          <p:cNvPr id="17" name="Picture 16" descr="A picture containing game, sport, basketball&#10;&#10;Description automatically generated">
            <a:extLst>
              <a:ext uri="{FF2B5EF4-FFF2-40B4-BE49-F238E27FC236}">
                <a16:creationId xmlns:a16="http://schemas.microsoft.com/office/drawing/2014/main" id="{989953D0-96FB-1947-B3BF-478C19CD30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862"/>
          <a:stretch/>
        </p:blipFill>
        <p:spPr>
          <a:xfrm rot="21600000">
            <a:off x="2751702" y="280301"/>
            <a:ext cx="8432570" cy="48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2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, lit, room&#10;&#10;Description automatically generated">
            <a:extLst>
              <a:ext uri="{FF2B5EF4-FFF2-40B4-BE49-F238E27FC236}">
                <a16:creationId xmlns:a16="http://schemas.microsoft.com/office/drawing/2014/main" id="{C14A8ED3-6753-1143-A9C6-A682EB21A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25" t="50000" r="56071" b="3840"/>
          <a:stretch/>
        </p:blipFill>
        <p:spPr>
          <a:xfrm>
            <a:off x="4781178" y="2566177"/>
            <a:ext cx="2572379" cy="3392432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AF570B1-60F0-0E40-B934-6D890C857976}"/>
              </a:ext>
            </a:extLst>
          </p:cNvPr>
          <p:cNvSpPr/>
          <p:nvPr/>
        </p:nvSpPr>
        <p:spPr>
          <a:xfrm>
            <a:off x="6979006" y="266330"/>
            <a:ext cx="3132660" cy="2015232"/>
          </a:xfrm>
          <a:prstGeom prst="cloudCallout">
            <a:avLst>
              <a:gd name="adj1" fmla="val -62522"/>
              <a:gd name="adj2" fmla="val 80440"/>
            </a:avLst>
          </a:prstGeom>
          <a:solidFill>
            <a:schemeClr val="bg1"/>
          </a:solidFill>
          <a:ln w="22225">
            <a:solidFill>
              <a:srgbClr val="FFC0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IE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 descr="A picture containing graphics, hydrant, drawing&#10;&#10;Description automatically generated">
            <a:extLst>
              <a:ext uri="{FF2B5EF4-FFF2-40B4-BE49-F238E27FC236}">
                <a16:creationId xmlns:a16="http://schemas.microsoft.com/office/drawing/2014/main" id="{80F9AEB0-455F-1340-97CB-977CDFB0C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285" y="464021"/>
            <a:ext cx="1289738" cy="1599367"/>
          </a:xfrm>
          <a:prstGeom prst="rect">
            <a:avLst/>
          </a:prstGeom>
        </p:spPr>
      </p:pic>
      <p:sp>
        <p:nvSpPr>
          <p:cNvPr id="7" name="Thought Bubble: Cloud 1">
            <a:extLst>
              <a:ext uri="{FF2B5EF4-FFF2-40B4-BE49-F238E27FC236}">
                <a16:creationId xmlns:a16="http://schemas.microsoft.com/office/drawing/2014/main" id="{E2501D82-C1BB-6344-AB38-E929C3537A84}"/>
              </a:ext>
            </a:extLst>
          </p:cNvPr>
          <p:cNvSpPr/>
          <p:nvPr/>
        </p:nvSpPr>
        <p:spPr>
          <a:xfrm>
            <a:off x="8424495" y="2709189"/>
            <a:ext cx="2867901" cy="2129140"/>
          </a:xfrm>
          <a:prstGeom prst="cloudCallout">
            <a:avLst>
              <a:gd name="adj1" fmla="val -100407"/>
              <a:gd name="adj2" fmla="val -2089"/>
            </a:avLst>
          </a:prstGeom>
          <a:solidFill>
            <a:schemeClr val="bg1"/>
          </a:solidFill>
          <a:ln w="22225">
            <a:solidFill>
              <a:srgbClr val="7030A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hought Bubble: Cloud 3">
            <a:extLst>
              <a:ext uri="{FF2B5EF4-FFF2-40B4-BE49-F238E27FC236}">
                <a16:creationId xmlns:a16="http://schemas.microsoft.com/office/drawing/2014/main" id="{C799A279-FA70-DB41-9650-AEEE3E9AE2F9}"/>
              </a:ext>
            </a:extLst>
          </p:cNvPr>
          <p:cNvSpPr/>
          <p:nvPr/>
        </p:nvSpPr>
        <p:spPr>
          <a:xfrm>
            <a:off x="999968" y="2855714"/>
            <a:ext cx="2811123" cy="2212990"/>
          </a:xfrm>
          <a:prstGeom prst="cloudCallout">
            <a:avLst>
              <a:gd name="adj1" fmla="val 89951"/>
              <a:gd name="adj2" fmla="val -13763"/>
            </a:avLst>
          </a:prstGeom>
          <a:solidFill>
            <a:schemeClr val="bg1"/>
          </a:solidFill>
          <a:ln w="22225">
            <a:solidFill>
              <a:srgbClr val="FF66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C4BF05-F546-0A49-AA9D-9F7592B76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6294" y="3042144"/>
            <a:ext cx="1175625" cy="1584233"/>
          </a:xfrm>
          <a:prstGeom prst="rect">
            <a:avLst/>
          </a:prstGeom>
        </p:spPr>
      </p:pic>
      <p:pic>
        <p:nvPicPr>
          <p:cNvPr id="10" name="Picture 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7894E5F2-E415-DC40-8DFE-930A8FAF97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0081" y="3216181"/>
            <a:ext cx="1051973" cy="1622148"/>
          </a:xfrm>
          <a:prstGeom prst="rect">
            <a:avLst/>
          </a:prstGeom>
        </p:spPr>
      </p:pic>
      <p:sp>
        <p:nvSpPr>
          <p:cNvPr id="11" name="Thought Bubble: Cloud 9">
            <a:extLst>
              <a:ext uri="{FF2B5EF4-FFF2-40B4-BE49-F238E27FC236}">
                <a16:creationId xmlns:a16="http://schemas.microsoft.com/office/drawing/2014/main" id="{F2E1315D-5FD7-AA45-85B4-032C512B5532}"/>
              </a:ext>
            </a:extLst>
          </p:cNvPr>
          <p:cNvSpPr/>
          <p:nvPr/>
        </p:nvSpPr>
        <p:spPr>
          <a:xfrm>
            <a:off x="2006353" y="343120"/>
            <a:ext cx="3045500" cy="2129140"/>
          </a:xfrm>
          <a:prstGeom prst="cloudCallout">
            <a:avLst>
              <a:gd name="adj1" fmla="val 55155"/>
              <a:gd name="adj2" fmla="val 73995"/>
            </a:avLst>
          </a:prstGeom>
          <a:solidFill>
            <a:schemeClr val="bg1"/>
          </a:solidFill>
          <a:ln w="22225">
            <a:solidFill>
              <a:srgbClr val="00B0F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>
              <a:ln>
                <a:solidFill>
                  <a:srgbClr val="FFC000"/>
                </a:solidFill>
              </a:ln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84F2CB3-2A6A-6249-A264-CCB401286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1817" y="595588"/>
            <a:ext cx="1631508" cy="13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6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3">
            <a:extLst>
              <a:ext uri="{FF2B5EF4-FFF2-40B4-BE49-F238E27FC236}">
                <a16:creationId xmlns:a16="http://schemas.microsoft.com/office/drawing/2014/main" id="{D70F3816-6701-8B48-B967-D11B9DECA2AA}"/>
              </a:ext>
            </a:extLst>
          </p:cNvPr>
          <p:cNvSpPr/>
          <p:nvPr/>
        </p:nvSpPr>
        <p:spPr>
          <a:xfrm>
            <a:off x="6095999" y="1334814"/>
            <a:ext cx="2480441" cy="1958802"/>
          </a:xfrm>
          <a:prstGeom prst="wedgeEllipseCallout">
            <a:avLst>
              <a:gd name="adj1" fmla="val -51410"/>
              <a:gd name="adj2" fmla="val 46068"/>
            </a:avLst>
          </a:prstGeom>
          <a:solidFill>
            <a:schemeClr val="bg1"/>
          </a:solidFill>
          <a:ln w="22225">
            <a:solidFill>
              <a:srgbClr val="00B0F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480974-D827-C744-8A0E-F2A6DF5508DB}"/>
              </a:ext>
            </a:extLst>
          </p:cNvPr>
          <p:cNvSpPr txBox="1"/>
          <p:nvPr/>
        </p:nvSpPr>
        <p:spPr>
          <a:xfrm>
            <a:off x="6262764" y="1581417"/>
            <a:ext cx="2209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Cad </a:t>
            </a:r>
            <a:r>
              <a:rPr lang="en-US" sz="2400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iad</a:t>
            </a:r>
            <a:r>
              <a:rPr lang="en-U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na </a:t>
            </a:r>
            <a:r>
              <a:rPr lang="en-US" sz="2400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tallanna</a:t>
            </a:r>
            <a:r>
              <a:rPr lang="en-U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rúnda</a:t>
            </a:r>
            <a:r>
              <a:rPr lang="en-U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atá</a:t>
            </a:r>
            <a:r>
              <a:rPr lang="en-U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agat</a:t>
            </a:r>
            <a:r>
              <a:rPr lang="en-U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? </a:t>
            </a:r>
          </a:p>
        </p:txBody>
      </p:sp>
      <p:pic>
        <p:nvPicPr>
          <p:cNvPr id="7" name="Picture 6" descr="A picture containing graphics, toy&#10;&#10;Description automatically generated">
            <a:extLst>
              <a:ext uri="{FF2B5EF4-FFF2-40B4-BE49-F238E27FC236}">
                <a16:creationId xmlns:a16="http://schemas.microsoft.com/office/drawing/2014/main" id="{FA8BD38C-3386-4B48-9B23-7278711A2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693" y="1438878"/>
            <a:ext cx="4117856" cy="43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being-Diary-Irish" id="{4049A1A7-DC29-5B4A-AF82-FC9A1A225F37}" vid="{FBF2FD86-94D5-C648-912D-8FCF8A8B1DC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2225">
          <a:noFill/>
        </a:ln>
        <a:effectLst>
          <a:softEdge rad="12700"/>
        </a:effectLst>
        <a:scene3d>
          <a:camera prst="orthographicFront"/>
          <a:lightRig rig="threePt" dir="t"/>
        </a:scene3d>
        <a:sp3d>
          <a:bevelT w="0" h="0"/>
        </a:sp3d>
      </a:spPr>
      <a:bodyPr rtlCol="0" anchor="ctr"/>
      <a:lstStyle>
        <a:defPPr algn="l">
          <a:defRPr dirty="0">
            <a:solidFill>
              <a:schemeClr val="accent1">
                <a:lumMod val="75000"/>
              </a:schemeClr>
            </a:solidFill>
            <a:latin typeface="Arial Rounded MT Bold" panose="020F0704030504030204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013A284E95E54C93B38FC478FBB92B" ma:contentTypeVersion="12" ma:contentTypeDescription="Create a new document." ma:contentTypeScope="" ma:versionID="440bf04f5d4a25e5ab0cbf4eeb2c8e49">
  <xsd:schema xmlns:xsd="http://www.w3.org/2001/XMLSchema" xmlns:xs="http://www.w3.org/2001/XMLSchema" xmlns:p="http://schemas.microsoft.com/office/2006/metadata/properties" xmlns:ns2="7e0d51cc-f76e-4fee-a34c-5c2350436a38" xmlns:ns3="dd532de1-8080-42db-8055-6d6b16d90004" targetNamespace="http://schemas.microsoft.com/office/2006/metadata/properties" ma:root="true" ma:fieldsID="a9f927dd1c81264946518b35934f5732" ns2:_="" ns3:_="">
    <xsd:import namespace="7e0d51cc-f76e-4fee-a34c-5c2350436a38"/>
    <xsd:import namespace="dd532de1-8080-42db-8055-6d6b16d90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d51cc-f76e-4fee-a34c-5c2350436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32de1-8080-42db-8055-6d6b16d900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2C59F6-DB04-43ED-80A1-823F1C283DA2}"/>
</file>

<file path=customXml/itemProps2.xml><?xml version="1.0" encoding="utf-8"?>
<ds:datastoreItem xmlns:ds="http://schemas.openxmlformats.org/officeDocument/2006/customXml" ds:itemID="{31A0C158-5F93-4E4B-847D-1B56E3CCDE5E}"/>
</file>

<file path=customXml/itemProps3.xml><?xml version="1.0" encoding="utf-8"?>
<ds:datastoreItem xmlns:ds="http://schemas.openxmlformats.org/officeDocument/2006/customXml" ds:itemID="{6B310732-CBC4-4E85-B222-81945D77049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18</Words>
  <Application>Microsoft Macintosh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Ronan Vaughan</dc:creator>
  <cp:lastModifiedBy>Ronan Vaughan</cp:lastModifiedBy>
  <cp:revision>6</cp:revision>
  <dcterms:created xsi:type="dcterms:W3CDTF">2022-01-04T15:44:07Z</dcterms:created>
  <dcterms:modified xsi:type="dcterms:W3CDTF">2022-01-31T10:31:10Z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0x0101003C013A284E95E54C93B38FC478FBB92B</vt:lpwstr>
  </property>
</Properties>
</file>