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authors.xml" ContentType="application/vnd.ms-powerpoint.author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5" r:id="rId3"/>
    <p:sldId id="257" r:id="rId4"/>
    <p:sldId id="266" r:id="rId5"/>
    <p:sldId id="26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DBF9CA-33B8-B132-9A78-9854A501D19A}" name="Emma Farrell" initials="EF" userId="420794b46e53be3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26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2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7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8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0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3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8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9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9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8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3439984" y="2362258"/>
            <a:ext cx="5312032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 algn="ctr"/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Modúl Foghlama 1:</a:t>
            </a:r>
          </a:p>
          <a:p>
            <a:pPr lvl="0" algn="ctr"/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Cé Mise?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A388914A-3DFD-E442-891F-5FD43CB92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5" t="12066" r="90510" b="46402"/>
          <a:stretch/>
        </p:blipFill>
        <p:spPr>
          <a:xfrm>
            <a:off x="7449068" y="3429000"/>
            <a:ext cx="1881544" cy="26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41999D-A2D2-B74A-91A9-02FE0824D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5" t="71564" r="61148" b="3538"/>
          <a:stretch/>
        </p:blipFill>
        <p:spPr>
          <a:xfrm>
            <a:off x="4729744" y="2208145"/>
            <a:ext cx="2732513" cy="2688444"/>
          </a:xfrm>
          <a:prstGeom prst="rect">
            <a:avLst/>
          </a:prstGeom>
        </p:spPr>
      </p:pic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0A8468E9-AF3F-714B-BBC0-4DC36A6F9C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12" t="32958" r="29149" b="60888"/>
          <a:stretch/>
        </p:blipFill>
        <p:spPr>
          <a:xfrm>
            <a:off x="5155196" y="4649855"/>
            <a:ext cx="1713641" cy="739152"/>
          </a:xfrm>
          <a:prstGeom prst="flowChartConnector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906FE2-288A-F046-B786-ECFF65839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571" y="72861"/>
            <a:ext cx="2377646" cy="2237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A74C-F1FA-C34B-8452-6D0456941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728" y="3073514"/>
            <a:ext cx="2856928" cy="2688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A691279C-9FAB-FF40-9F84-95B2D8025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743" y="3287599"/>
            <a:ext cx="1787896" cy="216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B38C2-EDC7-6C41-B2D3-295A37F1A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5043" y="2224507"/>
            <a:ext cx="3130789" cy="4277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80">
            <a:extLst>
              <a:ext uri="{FF2B5EF4-FFF2-40B4-BE49-F238E27FC236}">
                <a16:creationId xmlns:a16="http://schemas.microsoft.com/office/drawing/2014/main" id="{5C21ACF0-842C-2F4D-8AD6-8DC8E7E5D68D}"/>
              </a:ext>
            </a:extLst>
          </p:cNvPr>
          <p:cNvSpPr/>
          <p:nvPr/>
        </p:nvSpPr>
        <p:spPr>
          <a:xfrm>
            <a:off x="460468" y="3163454"/>
            <a:ext cx="2026939" cy="531091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793399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93399"/>
                </a:solidFill>
                <a:latin typeface="Arial Rounded MT Bold" panose="020F0704030504030204" pitchFamily="34" charset="0"/>
              </a:rPr>
              <a:t>Teaghlach Apa </a:t>
            </a:r>
            <a:endParaRPr lang="en-IE" dirty="0">
              <a:solidFill>
                <a:srgbClr val="79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: Rounded Corners 82">
            <a:extLst>
              <a:ext uri="{FF2B5EF4-FFF2-40B4-BE49-F238E27FC236}">
                <a16:creationId xmlns:a16="http://schemas.microsoft.com/office/drawing/2014/main" id="{27083964-050B-5D4F-A3B4-0D93F2100675}"/>
              </a:ext>
            </a:extLst>
          </p:cNvPr>
          <p:cNvSpPr/>
          <p:nvPr/>
        </p:nvSpPr>
        <p:spPr>
          <a:xfrm>
            <a:off x="9838851" y="3163453"/>
            <a:ext cx="1879241" cy="531091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FF66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  <a:latin typeface="Arial Rounded MT Bold" panose="020F0704030504030204" pitchFamily="34" charset="0"/>
              </a:rPr>
              <a:t>Cairde Apa </a:t>
            </a:r>
            <a:endParaRPr lang="en-IE" dirty="0">
              <a:solidFill>
                <a:srgbClr val="FF66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1A10A0-699B-A34D-B341-0542172CD8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9898" y="282850"/>
            <a:ext cx="1351319" cy="1526266"/>
          </a:xfrm>
          <a:prstGeom prst="rect">
            <a:avLst/>
          </a:prstGeom>
        </p:spPr>
      </p:pic>
      <p:pic>
        <p:nvPicPr>
          <p:cNvPr id="11" name="Picture 10" descr="A picture containing room, graffiti&#10;&#10;Description automatically generated">
            <a:extLst>
              <a:ext uri="{FF2B5EF4-FFF2-40B4-BE49-F238E27FC236}">
                <a16:creationId xmlns:a16="http://schemas.microsoft.com/office/drawing/2014/main" id="{5F1781FC-19F1-D948-9EF5-E1B14E7D58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466" t="69527" r="51359" b="5799"/>
          <a:stretch/>
        </p:blipFill>
        <p:spPr>
          <a:xfrm>
            <a:off x="5057593" y="713355"/>
            <a:ext cx="994801" cy="9564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965D4C-C900-6F45-B325-441D3A1FDD10}"/>
              </a:ext>
            </a:extLst>
          </p:cNvPr>
          <p:cNvSpPr txBox="1"/>
          <p:nvPr/>
        </p:nvSpPr>
        <p:spPr>
          <a:xfrm>
            <a:off x="5302149" y="4825528"/>
            <a:ext cx="1419734" cy="646331"/>
          </a:xfrm>
          <a:prstGeom prst="rect">
            <a:avLst/>
          </a:prstGeom>
          <a:solidFill>
            <a:srgbClr val="EFF2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rgbClr val="CF9B14"/>
                </a:solidFill>
                <a:latin typeface="Arial Rounded MT Bold" panose="020F0704030504030204" pitchFamily="34" charset="0"/>
              </a:rPr>
              <a:t>Apa</a:t>
            </a:r>
            <a:r>
              <a:rPr lang="en-IE" sz="3600" b="1" dirty="0">
                <a:solidFill>
                  <a:srgbClr val="CC5A40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038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2FFD2F72-ECAB-824E-BAC2-0FBC1B40D0AA}"/>
              </a:ext>
            </a:extLst>
          </p:cNvPr>
          <p:cNvSpPr/>
          <p:nvPr/>
        </p:nvSpPr>
        <p:spPr>
          <a:xfrm>
            <a:off x="1000740" y="580544"/>
            <a:ext cx="4668901" cy="4929003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en-GB" sz="2400" dirty="0">
              <a:solidFill>
                <a:schemeClr val="accent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 bheith ag éisteacht </a:t>
            </a: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ceol</a:t>
            </a:r>
          </a:p>
          <a:p>
            <a:pPr>
              <a:spcAft>
                <a:spcPts val="0"/>
              </a:spcAft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 bheith ag féachaint ar scannáin leis an teaghlach </a:t>
            </a:r>
          </a:p>
          <a:p>
            <a:pPr>
              <a:spcAft>
                <a:spcPts val="0"/>
              </a:spcAft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 bheith ag léim ar an trampailín</a:t>
            </a:r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783056C5-DEFA-464A-9B25-55EA4DC2ECAB}"/>
              </a:ext>
            </a:extLst>
          </p:cNvPr>
          <p:cNvSpPr/>
          <p:nvPr/>
        </p:nvSpPr>
        <p:spPr>
          <a:xfrm>
            <a:off x="6390290" y="580544"/>
            <a:ext cx="4758780" cy="4929003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FF66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scrúduithe ar an litriú</a:t>
            </a:r>
          </a:p>
          <a:p>
            <a:pPr>
              <a:spcAft>
                <a:spcPts val="0"/>
              </a:spcAft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 bheith ag troid le cairde</a:t>
            </a:r>
          </a:p>
          <a:p>
            <a:pPr>
              <a:spcAft>
                <a:spcPts val="0"/>
              </a:spcAft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stoirmeacha toirní</a:t>
            </a:r>
          </a:p>
        </p:txBody>
      </p:sp>
      <p:pic>
        <p:nvPicPr>
          <p:cNvPr id="4" name="Picture 3" descr="A picture containing chair, phone, sitting, keyboard&#10;&#10;Description automatically generated">
            <a:extLst>
              <a:ext uri="{FF2B5EF4-FFF2-40B4-BE49-F238E27FC236}">
                <a16:creationId xmlns:a16="http://schemas.microsoft.com/office/drawing/2014/main" id="{D4E003D9-F6EC-F14C-993C-48C5A718D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30" y="470671"/>
            <a:ext cx="1383795" cy="1411227"/>
          </a:xfrm>
          <a:prstGeom prst="rect">
            <a:avLst/>
          </a:prstGeom>
        </p:spPr>
      </p:pic>
      <p:pic>
        <p:nvPicPr>
          <p:cNvPr id="5" name="Picture 4" descr="A picture containing object, sitting, light&#10;&#10;Description automatically generated">
            <a:extLst>
              <a:ext uri="{FF2B5EF4-FFF2-40B4-BE49-F238E27FC236}">
                <a16:creationId xmlns:a16="http://schemas.microsoft.com/office/drawing/2014/main" id="{D4727A9F-EB14-B944-9F0D-BC76939EE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581" y="326198"/>
            <a:ext cx="1402083" cy="14996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4BCD64-9CC6-0C47-B644-56565FB2DD19}"/>
              </a:ext>
            </a:extLst>
          </p:cNvPr>
          <p:cNvSpPr txBox="1"/>
          <p:nvPr/>
        </p:nvSpPr>
        <p:spPr>
          <a:xfrm>
            <a:off x="1242569" y="883896"/>
            <a:ext cx="3913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3200" b="1">
                <a:solidFill>
                  <a:srgbClr val="00B0F0"/>
                </a:solidFill>
                <a:latin typeface="Comic Sans MS" panose="030F0902030302020204" pitchFamily="66" charset="0"/>
              </a:rPr>
              <a:t>Is maith le hApa ...</a:t>
            </a:r>
            <a:r>
              <a:rPr lang="en-IE" sz="3200" b="1" dirty="0">
                <a:solidFill>
                  <a:srgbClr val="00B0F0"/>
                </a:solidFill>
                <a:latin typeface="Comic Sans MS" panose="030F0902030302020204" pitchFamily="66" charset="0"/>
              </a:rPr>
              <a:t> </a:t>
            </a:r>
            <a:endParaRPr lang="ga-IE" sz="3200" b="1">
              <a:solidFill>
                <a:srgbClr val="00B0F0"/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80C57-8B46-A845-A99F-616F5F2AC8E3}"/>
              </a:ext>
            </a:extLst>
          </p:cNvPr>
          <p:cNvSpPr txBox="1"/>
          <p:nvPr/>
        </p:nvSpPr>
        <p:spPr>
          <a:xfrm>
            <a:off x="6689697" y="981671"/>
            <a:ext cx="3930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3200" b="1">
                <a:solidFill>
                  <a:srgbClr val="C00000"/>
                </a:solidFill>
                <a:latin typeface="Comic Sans MS" panose="030F0902030302020204" pitchFamily="66" charset="0"/>
              </a:rPr>
              <a:t>Ní maith le hApa ...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627E75-B7B3-A948-8675-A01924C973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84914" y="3207434"/>
            <a:ext cx="2884806" cy="23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2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oom&#10;&#10;Description automatically generated">
            <a:extLst>
              <a:ext uri="{FF2B5EF4-FFF2-40B4-BE49-F238E27FC236}">
                <a16:creationId xmlns:a16="http://schemas.microsoft.com/office/drawing/2014/main" id="{26575CE8-18B5-F24C-A9B6-A5916DCE1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255" y="94593"/>
            <a:ext cx="9997460" cy="5632715"/>
          </a:xfrm>
          <a:prstGeom prst="rect">
            <a:avLst/>
          </a:prstGeom>
        </p:spPr>
      </p:pic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E8FACB19-A74D-5943-808B-BA726F377130}"/>
              </a:ext>
            </a:extLst>
          </p:cNvPr>
          <p:cNvSpPr/>
          <p:nvPr/>
        </p:nvSpPr>
        <p:spPr>
          <a:xfrm>
            <a:off x="1966160" y="4844242"/>
            <a:ext cx="1380175" cy="578550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Obaí </a:t>
            </a:r>
            <a:endParaRPr lang="en-IE" sz="32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A434E89A-ADB2-6444-866F-E9083E79F968}"/>
              </a:ext>
            </a:extLst>
          </p:cNvPr>
          <p:cNvSpPr/>
          <p:nvPr/>
        </p:nvSpPr>
        <p:spPr>
          <a:xfrm>
            <a:off x="4390492" y="4844242"/>
            <a:ext cx="1380175" cy="578550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7030A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Pip</a:t>
            </a:r>
            <a:endParaRPr lang="en-IE" sz="32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2810BC-308D-D14A-8C67-1275B782F353}"/>
              </a:ext>
            </a:extLst>
          </p:cNvPr>
          <p:cNvSpPr/>
          <p:nvPr/>
        </p:nvSpPr>
        <p:spPr>
          <a:xfrm>
            <a:off x="8678794" y="4844242"/>
            <a:ext cx="1380175" cy="578550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Lán </a:t>
            </a:r>
            <a:endParaRPr lang="en-IE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4">
            <a:extLst>
              <a:ext uri="{FF2B5EF4-FFF2-40B4-BE49-F238E27FC236}">
                <a16:creationId xmlns:a16="http://schemas.microsoft.com/office/drawing/2014/main" id="{FB168328-3AF4-7548-BEA4-949402EE14B8}"/>
              </a:ext>
            </a:extLst>
          </p:cNvPr>
          <p:cNvSpPr/>
          <p:nvPr/>
        </p:nvSpPr>
        <p:spPr>
          <a:xfrm>
            <a:off x="6004813" y="1793020"/>
            <a:ext cx="2315610" cy="1773381"/>
          </a:xfrm>
          <a:prstGeom prst="wedgeEllipseCallout">
            <a:avLst>
              <a:gd name="adj1" fmla="val -42627"/>
              <a:gd name="adj2" fmla="val 50331"/>
            </a:avLst>
          </a:prstGeom>
          <a:solidFill>
            <a:schemeClr val="bg1"/>
          </a:solidFill>
          <a:ln w="22225">
            <a:solidFill>
              <a:srgbClr val="FFC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A19B9-4AFD-F141-BF3C-AAB84A0A3DF3}"/>
              </a:ext>
            </a:extLst>
          </p:cNvPr>
          <p:cNvSpPr txBox="1"/>
          <p:nvPr/>
        </p:nvSpPr>
        <p:spPr>
          <a:xfrm>
            <a:off x="6004813" y="2079545"/>
            <a:ext cx="2315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Cad atá speisialta FÚT? </a:t>
            </a:r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B4867940-D168-B840-80D5-ED62C60A7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93" t="50000" r="73518" b="6941"/>
          <a:stretch/>
        </p:blipFill>
        <p:spPr>
          <a:xfrm flipH="1">
            <a:off x="3693640" y="1793020"/>
            <a:ext cx="2865084" cy="37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being-Diary-Irish" id="{4049A1A7-DC29-5B4A-AF82-FC9A1A225F37}" vid="{FBF2FD86-94D5-C648-912D-8FCF8A8B1DC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13A284E95E54C93B38FC478FBB92B" ma:contentTypeVersion="12" ma:contentTypeDescription="Create a new document." ma:contentTypeScope="" ma:versionID="440bf04f5d4a25e5ab0cbf4eeb2c8e49">
  <xsd:schema xmlns:xsd="http://www.w3.org/2001/XMLSchema" xmlns:xs="http://www.w3.org/2001/XMLSchema" xmlns:p="http://schemas.microsoft.com/office/2006/metadata/properties" xmlns:ns2="7e0d51cc-f76e-4fee-a34c-5c2350436a38" xmlns:ns3="dd532de1-8080-42db-8055-6d6b16d90004" targetNamespace="http://schemas.microsoft.com/office/2006/metadata/properties" ma:root="true" ma:fieldsID="a9f927dd1c81264946518b35934f5732" ns2:_="" ns3:_="">
    <xsd:import namespace="7e0d51cc-f76e-4fee-a34c-5c2350436a38"/>
    <xsd:import namespace="dd532de1-8080-42db-8055-6d6b16d90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d51cc-f76e-4fee-a34c-5c2350436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32de1-8080-42db-8055-6d6b16d90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0D15FE-758C-4610-9BC1-6F1DD97EFABC}"/>
</file>

<file path=customXml/itemProps2.xml><?xml version="1.0" encoding="utf-8"?>
<ds:datastoreItem xmlns:ds="http://schemas.openxmlformats.org/officeDocument/2006/customXml" ds:itemID="{0588ECDC-1BC0-45E1-AD42-054303AB2711}"/>
</file>

<file path=customXml/itemProps3.xml><?xml version="1.0" encoding="utf-8"?>
<ds:datastoreItem xmlns:ds="http://schemas.openxmlformats.org/officeDocument/2006/customXml" ds:itemID="{5FCF5BE1-D8D1-4451-AE7A-A7A69278213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76</Words>
  <Application>Microsoft Macintosh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 Vaughan</dc:creator>
  <cp:lastModifiedBy>Emma Farrell</cp:lastModifiedBy>
  <cp:revision>13</cp:revision>
  <dcterms:created xsi:type="dcterms:W3CDTF">2022-01-04T15:44:07Z</dcterms:created>
  <dcterms:modified xsi:type="dcterms:W3CDTF">2022-02-08T11:15:02Z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0x0101003C013A284E95E54C93B38FC478FBB92B</vt:lpwstr>
  </property>
</Properties>
</file>