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69452" y="2152051"/>
            <a:ext cx="5453096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Foghlama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2: </a:t>
            </a:r>
          </a:p>
          <a:p>
            <a:pPr lvl="0" algn="ctr"/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Bhuanna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BD167C1-CA3C-944D-B5F9-5E8D935D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29" y="3547159"/>
            <a:ext cx="1374558" cy="15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FB8F0F-324B-CF4D-8751-DBA9E1DA5BF2}"/>
              </a:ext>
            </a:extLst>
          </p:cNvPr>
          <p:cNvSpPr txBox="1"/>
          <p:nvPr/>
        </p:nvSpPr>
        <p:spPr>
          <a:xfrm>
            <a:off x="4542619" y="345158"/>
            <a:ext cx="310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Tallanna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IE" sz="5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F01C529-C7D2-3D4C-9839-0A609354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339" y="1505574"/>
            <a:ext cx="3725056" cy="4190342"/>
          </a:xfrm>
          <a:prstGeom prst="rect">
            <a:avLst/>
          </a:prstGeo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B7595BB-B083-674F-A217-E4C602302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483" y="508000"/>
            <a:ext cx="2441929" cy="3619470"/>
          </a:xfrm>
          <a:prstGeom prst="rect">
            <a:avLst/>
          </a:prstGeom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C5A219EA-6D56-E44D-BB5F-F7F648F4D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39" y="561792"/>
            <a:ext cx="3482532" cy="32006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35959F-2ABF-E14B-970E-9AA578783EF4}"/>
              </a:ext>
            </a:extLst>
          </p:cNvPr>
          <p:cNvSpPr/>
          <p:nvPr/>
        </p:nvSpPr>
        <p:spPr>
          <a:xfrm>
            <a:off x="1110718" y="3807235"/>
            <a:ext cx="1295129" cy="445695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peil</a:t>
            </a:r>
            <a:r>
              <a: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endParaRPr lang="en-IE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06C9C7-051A-094B-B953-B6CD2D33B3EE}"/>
              </a:ext>
            </a:extLst>
          </p:cNvPr>
          <p:cNvSpPr/>
          <p:nvPr/>
        </p:nvSpPr>
        <p:spPr>
          <a:xfrm>
            <a:off x="4666594" y="5394974"/>
            <a:ext cx="2206202" cy="445695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6600"/>
                </a:solidFill>
                <a:latin typeface="Arial Rounded MT Bold" panose="020F0704030504030204" pitchFamily="34" charset="0"/>
              </a:rPr>
              <a:t>péintéireacht</a:t>
            </a:r>
            <a:r>
              <a:rPr lang="en-US" sz="20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 </a:t>
            </a:r>
            <a:endParaRPr lang="en-IE" sz="2000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2D1AE381-EFE6-414D-9E2A-BB2ABFD05524}"/>
              </a:ext>
            </a:extLst>
          </p:cNvPr>
          <p:cNvSpPr/>
          <p:nvPr/>
        </p:nvSpPr>
        <p:spPr>
          <a:xfrm>
            <a:off x="9718897" y="4052487"/>
            <a:ext cx="1295129" cy="445695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793399"/>
                </a:solidFill>
                <a:latin typeface="Arial Rounded MT Bold" panose="020F0704030504030204" pitchFamily="34" charset="0"/>
              </a:rPr>
              <a:t>damhsa</a:t>
            </a:r>
            <a:r>
              <a:rPr lang="en-US" sz="2000" dirty="0">
                <a:solidFill>
                  <a:srgbClr val="793399"/>
                </a:solidFill>
                <a:latin typeface="Arial Rounded MT Bold" panose="020F0704030504030204" pitchFamily="34" charset="0"/>
              </a:rPr>
              <a:t> </a:t>
            </a:r>
            <a:endParaRPr lang="en-IE" sz="2000" dirty="0">
              <a:solidFill>
                <a:srgbClr val="79339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173A8-4707-C147-BC5B-DA66A3DF39CA}"/>
              </a:ext>
            </a:extLst>
          </p:cNvPr>
          <p:cNvSpPr txBox="1"/>
          <p:nvPr/>
        </p:nvSpPr>
        <p:spPr>
          <a:xfrm>
            <a:off x="2300413" y="943004"/>
            <a:ext cx="2677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cineáltas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IE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D85E9-29D2-6A48-B22F-F6BCEF27359D}"/>
              </a:ext>
            </a:extLst>
          </p:cNvPr>
          <p:cNvSpPr txBox="1"/>
          <p:nvPr/>
        </p:nvSpPr>
        <p:spPr>
          <a:xfrm>
            <a:off x="7130500" y="413406"/>
            <a:ext cx="3285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flaithiúlacht</a:t>
            </a:r>
            <a:r>
              <a:rPr lang="en-IE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18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4" name="Picture 3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51DB27F1-C2B9-C949-ACAD-7E59FA72D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25" y="736571"/>
            <a:ext cx="5266804" cy="5015412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A689A6C-BD0B-3247-9565-ACED4D8C1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698" y="1382902"/>
            <a:ext cx="3892304" cy="46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0CF7FBBF-405E-3A41-9333-D08BD4BE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53" y="987728"/>
            <a:ext cx="5583694" cy="4480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535F0-9703-2545-AF72-711D60307A22}"/>
              </a:ext>
            </a:extLst>
          </p:cNvPr>
          <p:cNvSpPr txBox="1"/>
          <p:nvPr/>
        </p:nvSpPr>
        <p:spPr>
          <a:xfrm>
            <a:off x="893379" y="264748"/>
            <a:ext cx="10733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Is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féidir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linn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bheith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obair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chun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buanna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nua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thógáil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IE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4">
            <a:extLst>
              <a:ext uri="{FF2B5EF4-FFF2-40B4-BE49-F238E27FC236}">
                <a16:creationId xmlns:a16="http://schemas.microsoft.com/office/drawing/2014/main" id="{7B694D4A-DFC8-C34D-9CAA-7C2A4C4E443C}"/>
              </a:ext>
            </a:extLst>
          </p:cNvPr>
          <p:cNvSpPr/>
          <p:nvPr/>
        </p:nvSpPr>
        <p:spPr>
          <a:xfrm>
            <a:off x="6096000" y="2041864"/>
            <a:ext cx="2612993" cy="1775534"/>
          </a:xfrm>
          <a:prstGeom prst="wedgeEllipseCallout">
            <a:avLst>
              <a:gd name="adj1" fmla="val -50580"/>
              <a:gd name="adj2" fmla="val 42273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36951-B705-2B49-95EB-10358701DC4B}"/>
              </a:ext>
            </a:extLst>
          </p:cNvPr>
          <p:cNvSpPr txBox="1"/>
          <p:nvPr/>
        </p:nvSpPr>
        <p:spPr>
          <a:xfrm>
            <a:off x="6134743" y="2329466"/>
            <a:ext cx="2535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Cén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bua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ba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mhaith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leat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a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bheith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agat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? </a:t>
            </a: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10C55BD0-A549-724A-BD43-0C52607B8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91116" b="11806"/>
          <a:stretch/>
        </p:blipFill>
        <p:spPr>
          <a:xfrm>
            <a:off x="3622089" y="1840203"/>
            <a:ext cx="2895133" cy="3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4E56B3-4B4C-48E6-AD73-A373E934F69A}"/>
</file>

<file path=customXml/itemProps2.xml><?xml version="1.0" encoding="utf-8"?>
<ds:datastoreItem xmlns:ds="http://schemas.openxmlformats.org/officeDocument/2006/customXml" ds:itemID="{1F2BD2C5-271D-4F23-A9AA-E98DCC68BFBF}"/>
</file>

<file path=customXml/itemProps3.xml><?xml version="1.0" encoding="utf-8"?>
<ds:datastoreItem xmlns:ds="http://schemas.openxmlformats.org/officeDocument/2006/customXml" ds:itemID="{2151A04B-83AD-40C4-97F0-B508B20BDAB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33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Ronan Vaughan</cp:lastModifiedBy>
  <cp:revision>9</cp:revision>
  <dcterms:created xsi:type="dcterms:W3CDTF">2022-01-04T15:44:07Z</dcterms:created>
  <dcterms:modified xsi:type="dcterms:W3CDTF">2022-01-05T12:50:05Z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