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5" r:id="rId3"/>
    <p:sldId id="257" r:id="rId4"/>
    <p:sldId id="266" r:id="rId5"/>
    <p:sldId id="268" r:id="rId6"/>
    <p:sldId id="269" r:id="rId7"/>
    <p:sldId id="270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15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26"/>
    <p:restoredTop sz="94694"/>
  </p:normalViewPr>
  <p:slideViewPr>
    <p:cSldViewPr snapToGrid="0" snapToObjects="1">
      <p:cViewPr>
        <p:scale>
          <a:sx n="100" d="100"/>
          <a:sy n="100" d="100"/>
        </p:scale>
        <p:origin x="14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1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4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9939-A1C5-D448-A80E-45F1CB03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EB9A-D09F-9C44-B5D2-3552D7C50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416F-5C01-A74F-A76E-1FCD5240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B4E0-45B0-BF41-9AEF-12984464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565EB-5D32-004D-B7BF-24EFFB3F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7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5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07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3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8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9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BF06-9880-4744-90A9-5680EE43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78E2-1CE2-A44B-BE16-B6533D93B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5E45-62DC-6D4A-9111-658D1724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17A07-4BB0-DF41-AEDE-864921AD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15DB5-495E-8F49-B3DC-C589A7F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5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9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233-CA14-2747-BD8C-048B1A092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D027A-57A7-EF4D-8129-C2F85541B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B72A-6AD1-0949-B7A1-D9FA4A2A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8EB5B-C21C-F647-AA4E-FBFF77DF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14240-0503-A246-AC7C-24F4F43E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80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58420D-1238-7746-8126-B09D988B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A43E-49D9-5F47-821E-6FFEF06BB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0553E-B71A-974C-A100-3E0DD87D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4395-DB21-A945-85DE-4720D254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0A61-A9CC-F34F-9D47-02F792A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2EB-408F-154D-AA12-43F2B754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838E-0FF0-C447-9433-3731F86FF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CED30-9FE9-654C-8461-21A5C68C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CF6B1-9171-8F4F-9E48-D85CC65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32BB-5843-6143-9937-FB003606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8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C9D-CC13-0045-BC52-DE48238C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267D8-5847-8C41-82BB-84F524E7A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C02D9-FDDF-B44C-ABEF-A45C94CEC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77BEC-4CD9-494C-A018-0DBB39C8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1A357-E497-574D-8EBF-82C2B515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50145-1B4D-B149-9728-9E011E24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22A1D-6298-0A43-9052-E6C99BCC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267C9-434C-5C46-8353-8F3D73EE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62E9-B967-CD4A-9E6A-CC17E7E77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D06DC-E196-0C42-9D78-BD4F1E2AC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FAEA8-574E-A747-8F45-AA6059CA4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B1F1-8C77-A449-8347-7E0EDEE1A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365-02CE-644E-AD1B-31ED4E2D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E44233-90DC-E049-AEB0-E0405EE4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9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46F2-1DDD-DB42-A6CB-034C7326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1DBAD-28DD-A948-AFCB-B24864B3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09C19-A596-2942-A941-45D8685C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B2143C-8B60-F943-9469-C60FEBB5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45A2-36C1-D34C-AAC5-9B32F209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2BEBC-DE49-5A46-8439-A3FCA4DF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ED911-9108-7241-A05B-651ADE5B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1146-A7EE-B949-A1C1-01B48F81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D455F-502E-5A49-B747-FFD5F4C4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212B4-50BB-8846-8D86-127D7120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E8C9-98BA-7844-ABAA-D84418FE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A8E47-34D2-4749-B68B-100F2B34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CC1F-7019-D342-A7F3-D56AB27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97B5-C28D-2247-92C0-EC67263D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250B9-B6A3-0240-831C-B13676B04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0B908C-1028-2447-9FFA-EC9533032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85EE4-511C-9A4F-A522-A36366A59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72096-9A68-F446-B0E8-F26AF391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D8939-20A6-0147-8FC6-276D9C3A2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4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CE1F9-698F-6642-BF87-4308F560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F9BC1-37A3-304B-ACC6-D7FFB5B1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18EF-A11C-8046-9C26-C48F414D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5478-96F7-1149-9111-1A225EA455D2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3BE1-AB61-0C4D-9B61-0FF652E03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F10FF-ACCF-4C43-8786-6B992277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E27D2-86FC-BF42-99C2-5AA214C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42FE9-BF11-49A2-8D63-AB03F81C4C92}"/>
              </a:ext>
            </a:extLst>
          </p:cNvPr>
          <p:cNvSpPr txBox="1"/>
          <p:nvPr/>
        </p:nvSpPr>
        <p:spPr>
          <a:xfrm>
            <a:off x="3369452" y="1605513"/>
            <a:ext cx="5453096" cy="14465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0" algn="ctr"/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Modúl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</a:t>
            </a:r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Foghlama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4: </a:t>
            </a:r>
          </a:p>
          <a:p>
            <a:pPr lvl="0" algn="ctr"/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Troid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</a:t>
            </a:r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nó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</a:t>
            </a:r>
            <a:r>
              <a:rPr lang="en-IE" sz="4400" dirty="0" err="1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Teitheadh</a:t>
            </a:r>
            <a:r>
              <a:rPr lang="en-IE" sz="4400" dirty="0">
                <a:solidFill>
                  <a:srgbClr val="4472C4">
                    <a:lumMod val="50000"/>
                  </a:srgbClr>
                </a:solidFill>
                <a:latin typeface="Arial Rounded MT Bold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D5780-F6A3-3B47-BA96-8CBB6309B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1" b="39735"/>
          <a:stretch/>
        </p:blipFill>
        <p:spPr>
          <a:xfrm>
            <a:off x="7529804" y="2765839"/>
            <a:ext cx="2169369" cy="206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4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8C7976-4052-9A44-A007-849CB0355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94" t="8795" r="25199" b="6813"/>
          <a:stretch/>
        </p:blipFill>
        <p:spPr>
          <a:xfrm>
            <a:off x="5076988" y="2169843"/>
            <a:ext cx="1381912" cy="413486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C2471-0FE4-0D43-9968-D73615AB16ED}"/>
              </a:ext>
            </a:extLst>
          </p:cNvPr>
          <p:cNvGrpSpPr/>
          <p:nvPr/>
        </p:nvGrpSpPr>
        <p:grpSpPr>
          <a:xfrm>
            <a:off x="1601497" y="2694083"/>
            <a:ext cx="3400079" cy="1383708"/>
            <a:chOff x="1601497" y="2694083"/>
            <a:chExt cx="3400079" cy="13837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8DDA45-C6F3-0C41-9BB2-1B8437CF3E36}"/>
                </a:ext>
              </a:extLst>
            </p:cNvPr>
            <p:cNvGrpSpPr/>
            <p:nvPr/>
          </p:nvGrpSpPr>
          <p:grpSpPr>
            <a:xfrm>
              <a:off x="3583846" y="2694083"/>
              <a:ext cx="1417730" cy="1283398"/>
              <a:chOff x="3583846" y="2694083"/>
              <a:chExt cx="1417730" cy="1283398"/>
            </a:xfrm>
          </p:grpSpPr>
          <p:sp>
            <p:nvSpPr>
              <p:cNvPr id="6" name="Flowchart: Connector 20">
                <a:extLst>
                  <a:ext uri="{FF2B5EF4-FFF2-40B4-BE49-F238E27FC236}">
                    <a16:creationId xmlns:a16="http://schemas.microsoft.com/office/drawing/2014/main" id="{AC0FD89E-2686-AE48-ABC9-084DF07B9C0B}"/>
                  </a:ext>
                </a:extLst>
              </p:cNvPr>
              <p:cNvSpPr/>
              <p:nvPr/>
            </p:nvSpPr>
            <p:spPr>
              <a:xfrm>
                <a:off x="3583846" y="2694083"/>
                <a:ext cx="1417730" cy="1283398"/>
              </a:xfrm>
              <a:prstGeom prst="flowChartConnector">
                <a:avLst/>
              </a:prstGeom>
              <a:solidFill>
                <a:schemeClr val="bg1"/>
              </a:solidFill>
              <a:ln w="222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IE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7" name="Picture 6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2FA214B3-9CE2-6340-9D30-E169531EB6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398" t="11317" r="21826" b="23656"/>
              <a:stretch/>
            </p:blipFill>
            <p:spPr>
              <a:xfrm>
                <a:off x="3880361" y="2889050"/>
                <a:ext cx="784302" cy="859208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63DCF3-0137-784B-A67F-CAAC1FD5172D}"/>
                </a:ext>
              </a:extLst>
            </p:cNvPr>
            <p:cNvSpPr txBox="1"/>
            <p:nvPr/>
          </p:nvSpPr>
          <p:spPr>
            <a:xfrm>
              <a:off x="1601497" y="3677681"/>
              <a:ext cx="2235362" cy="400110"/>
            </a:xfrm>
            <a:prstGeom prst="rect">
              <a:avLst/>
            </a:prstGeom>
            <a:solidFill>
              <a:srgbClr val="F0DD6A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Bosa ag cur </a:t>
              </a:r>
              <a:r>
                <a:rPr lang="en-US" sz="2000" b="1" dirty="0" err="1">
                  <a:solidFill>
                    <a:schemeClr val="accent2">
                      <a:lumMod val="50000"/>
                    </a:schemeClr>
                  </a:solidFill>
                </a:rPr>
                <a:t>allais</a:t>
              </a:r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n-IE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4F23F4-DDAC-AD4F-B2D7-43A1D55DF618}"/>
              </a:ext>
            </a:extLst>
          </p:cNvPr>
          <p:cNvGrpSpPr/>
          <p:nvPr/>
        </p:nvGrpSpPr>
        <p:grpSpPr>
          <a:xfrm>
            <a:off x="2013933" y="4237274"/>
            <a:ext cx="2794695" cy="1442881"/>
            <a:chOff x="2013933" y="4237274"/>
            <a:chExt cx="2794695" cy="144288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3AC0D8-C0C1-B847-A8D6-A6EB167C3A04}"/>
                </a:ext>
              </a:extLst>
            </p:cNvPr>
            <p:cNvGrpSpPr/>
            <p:nvPr/>
          </p:nvGrpSpPr>
          <p:grpSpPr>
            <a:xfrm>
              <a:off x="3390898" y="4237274"/>
              <a:ext cx="1417730" cy="1283398"/>
              <a:chOff x="3390898" y="4237274"/>
              <a:chExt cx="1417730" cy="1283398"/>
            </a:xfrm>
          </p:grpSpPr>
          <p:sp>
            <p:nvSpPr>
              <p:cNvPr id="11" name="Flowchart: Connector 24">
                <a:extLst>
                  <a:ext uri="{FF2B5EF4-FFF2-40B4-BE49-F238E27FC236}">
                    <a16:creationId xmlns:a16="http://schemas.microsoft.com/office/drawing/2014/main" id="{B7B5A32B-5B23-6645-BAC5-3C69BB1C3C76}"/>
                  </a:ext>
                </a:extLst>
              </p:cNvPr>
              <p:cNvSpPr/>
              <p:nvPr/>
            </p:nvSpPr>
            <p:spPr>
              <a:xfrm>
                <a:off x="3390898" y="4237274"/>
                <a:ext cx="1417730" cy="1283398"/>
              </a:xfrm>
              <a:prstGeom prst="flowChartConnector">
                <a:avLst/>
              </a:prstGeom>
              <a:solidFill>
                <a:schemeClr val="bg1"/>
              </a:solidFill>
              <a:ln w="222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IE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76E3E2E8-DF5A-B941-B2D7-CECB9D3E0F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2600" t="20174" r="7674" b="40495"/>
              <a:stretch/>
            </p:blipFill>
            <p:spPr>
              <a:xfrm>
                <a:off x="3563843" y="4556241"/>
                <a:ext cx="1110766" cy="573762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560381-D652-E841-92E0-AB677FF8BD38}"/>
                </a:ext>
              </a:extLst>
            </p:cNvPr>
            <p:cNvSpPr txBox="1"/>
            <p:nvPr/>
          </p:nvSpPr>
          <p:spPr>
            <a:xfrm>
              <a:off x="2013933" y="5280045"/>
              <a:ext cx="1789714" cy="400110"/>
            </a:xfrm>
            <a:prstGeom prst="rect">
              <a:avLst/>
            </a:prstGeom>
            <a:solidFill>
              <a:srgbClr val="F0DD6A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2">
                      <a:lumMod val="50000"/>
                    </a:schemeClr>
                  </a:solidFill>
                </a:rPr>
                <a:t>Béal</a:t>
              </a:r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2">
                      <a:lumMod val="50000"/>
                    </a:schemeClr>
                  </a:solidFill>
                </a:rPr>
                <a:t>tirim</a:t>
              </a:r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n-IE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02A8D5-A549-D942-9023-31FBE703FF34}"/>
              </a:ext>
            </a:extLst>
          </p:cNvPr>
          <p:cNvGrpSpPr/>
          <p:nvPr/>
        </p:nvGrpSpPr>
        <p:grpSpPr>
          <a:xfrm>
            <a:off x="538072" y="773728"/>
            <a:ext cx="4193767" cy="1428556"/>
            <a:chOff x="688464" y="564692"/>
            <a:chExt cx="4193767" cy="1428556"/>
          </a:xfrm>
        </p:grpSpPr>
        <p:sp>
          <p:nvSpPr>
            <p:cNvPr id="14" name="Thought Bubble: Cloud 14">
              <a:extLst>
                <a:ext uri="{FF2B5EF4-FFF2-40B4-BE49-F238E27FC236}">
                  <a16:creationId xmlns:a16="http://schemas.microsoft.com/office/drawing/2014/main" id="{422C627E-60A6-484C-8A27-1BD046A78459}"/>
                </a:ext>
              </a:extLst>
            </p:cNvPr>
            <p:cNvSpPr/>
            <p:nvPr/>
          </p:nvSpPr>
          <p:spPr>
            <a:xfrm rot="21303184" flipH="1">
              <a:off x="2878489" y="564692"/>
              <a:ext cx="2003742" cy="1362997"/>
            </a:xfrm>
            <a:prstGeom prst="cloudCallou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endParaRPr lang="en-IE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65F45CD-CC84-2C49-962B-D3438FBC6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9127"/>
            <a:stretch/>
          </p:blipFill>
          <p:spPr>
            <a:xfrm>
              <a:off x="3408936" y="697041"/>
              <a:ext cx="1051003" cy="10353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4F30FE-E504-1D41-87D9-D9D0B53BB3FD}"/>
                </a:ext>
              </a:extLst>
            </p:cNvPr>
            <p:cNvSpPr txBox="1"/>
            <p:nvPr/>
          </p:nvSpPr>
          <p:spPr>
            <a:xfrm>
              <a:off x="688464" y="1593138"/>
              <a:ext cx="2720472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2">
                      <a:lumMod val="50000"/>
                    </a:schemeClr>
                  </a:solidFill>
                </a:rPr>
                <a:t>Deacair</a:t>
              </a:r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2">
                      <a:lumMod val="50000"/>
                    </a:schemeClr>
                  </a:solidFill>
                </a:rPr>
                <a:t>aird</a:t>
              </a:r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 a </a:t>
              </a:r>
              <a:r>
                <a:rPr lang="en-US" sz="2000" b="1" dirty="0" err="1">
                  <a:solidFill>
                    <a:schemeClr val="accent2">
                      <a:lumMod val="50000"/>
                    </a:schemeClr>
                  </a:solidFill>
                </a:rPr>
                <a:t>dhíriú</a:t>
              </a:r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n-IE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5BDAAB-99AE-5846-8A8F-9C2F28743486}"/>
              </a:ext>
            </a:extLst>
          </p:cNvPr>
          <p:cNvGrpSpPr/>
          <p:nvPr/>
        </p:nvGrpSpPr>
        <p:grpSpPr>
          <a:xfrm>
            <a:off x="7223032" y="623700"/>
            <a:ext cx="3886482" cy="2003117"/>
            <a:chOff x="6973775" y="573154"/>
            <a:chExt cx="3886482" cy="20031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615284-238A-2C44-8A7B-519C36C39AFB}"/>
                </a:ext>
              </a:extLst>
            </p:cNvPr>
            <p:cNvGrpSpPr/>
            <p:nvPr/>
          </p:nvGrpSpPr>
          <p:grpSpPr>
            <a:xfrm>
              <a:off x="6973775" y="573154"/>
              <a:ext cx="2003742" cy="1362997"/>
              <a:chOff x="6973775" y="573154"/>
              <a:chExt cx="2003742" cy="1362997"/>
            </a:xfrm>
          </p:grpSpPr>
          <p:sp>
            <p:nvSpPr>
              <p:cNvPr id="20" name="Thought Bubble: Cloud 12">
                <a:extLst>
                  <a:ext uri="{FF2B5EF4-FFF2-40B4-BE49-F238E27FC236}">
                    <a16:creationId xmlns:a16="http://schemas.microsoft.com/office/drawing/2014/main" id="{C1177874-E59C-2A48-9185-C8E091626692}"/>
                  </a:ext>
                </a:extLst>
              </p:cNvPr>
              <p:cNvSpPr/>
              <p:nvPr/>
            </p:nvSpPr>
            <p:spPr>
              <a:xfrm rot="643570">
                <a:off x="6973775" y="573154"/>
                <a:ext cx="2003742" cy="1362997"/>
              </a:xfrm>
              <a:prstGeom prst="cloudCallout">
                <a:avLst/>
              </a:prstGeom>
              <a:solidFill>
                <a:schemeClr val="bg1"/>
              </a:solidFill>
              <a:ln w="222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0" h="0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IE" dirty="0">
                  <a:solidFill>
                    <a:schemeClr val="accent1">
                      <a:lumMod val="75000"/>
                    </a:schemeClr>
                  </a:solidFill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21" name="Picture 20" descr="A picture containing food, light&#10;&#10;Description automatically generated">
                <a:extLst>
                  <a:ext uri="{FF2B5EF4-FFF2-40B4-BE49-F238E27FC236}">
                    <a16:creationId xmlns:a16="http://schemas.microsoft.com/office/drawing/2014/main" id="{7F9C6419-2BD2-6F46-BE56-DBBBE87D4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88352" y="629026"/>
                <a:ext cx="1414018" cy="1088257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982587-4C5A-D948-B2E9-7165FF4C5C2D}"/>
                </a:ext>
              </a:extLst>
            </p:cNvPr>
            <p:cNvSpPr txBox="1"/>
            <p:nvPr/>
          </p:nvSpPr>
          <p:spPr>
            <a:xfrm>
              <a:off x="8191992" y="1868385"/>
              <a:ext cx="2668265" cy="7078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2">
                      <a:lumMod val="50000"/>
                    </a:schemeClr>
                  </a:solidFill>
                </a:rPr>
                <a:t>Smaoineamh</a:t>
              </a:r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2">
                      <a:lumMod val="50000"/>
                    </a:schemeClr>
                  </a:solidFill>
                </a:rPr>
                <a:t>gafa</a:t>
              </a:r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 i </a:t>
              </a:r>
              <a:r>
                <a:rPr lang="en-US" sz="2000" b="1" dirty="0" err="1">
                  <a:solidFill>
                    <a:schemeClr val="accent2">
                      <a:lumMod val="50000"/>
                    </a:schemeClr>
                  </a:solidFill>
                </a:rPr>
                <a:t>mo</a:t>
              </a:r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accent2">
                      <a:lumMod val="50000"/>
                    </a:schemeClr>
                  </a:solidFill>
                </a:rPr>
                <a:t>cheann</a:t>
              </a:r>
              <a:r>
                <a:rPr lang="en-US" sz="20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endParaRPr lang="en-IE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BDC5DB-5B15-A44F-B795-DB6279A7A2A9}"/>
              </a:ext>
            </a:extLst>
          </p:cNvPr>
          <p:cNvGrpSpPr/>
          <p:nvPr/>
        </p:nvGrpSpPr>
        <p:grpSpPr>
          <a:xfrm>
            <a:off x="4948119" y="388755"/>
            <a:ext cx="2003742" cy="1786027"/>
            <a:chOff x="4948119" y="388755"/>
            <a:chExt cx="2003742" cy="1786027"/>
          </a:xfrm>
        </p:grpSpPr>
        <p:sp>
          <p:nvSpPr>
            <p:cNvPr id="23" name="Thought Bubble: Cloud 27">
              <a:extLst>
                <a:ext uri="{FF2B5EF4-FFF2-40B4-BE49-F238E27FC236}">
                  <a16:creationId xmlns:a16="http://schemas.microsoft.com/office/drawing/2014/main" id="{BDE28CED-D0D2-244C-B70E-BF24DBA25848}"/>
                </a:ext>
              </a:extLst>
            </p:cNvPr>
            <p:cNvSpPr/>
            <p:nvPr/>
          </p:nvSpPr>
          <p:spPr>
            <a:xfrm>
              <a:off x="4948119" y="388755"/>
              <a:ext cx="2003742" cy="1362997"/>
            </a:xfrm>
            <a:prstGeom prst="cloudCallou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IE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7DDF907-A07A-5143-A17F-FAC6ACB8FFCB}"/>
                </a:ext>
              </a:extLst>
            </p:cNvPr>
            <p:cNvGrpSpPr/>
            <p:nvPr/>
          </p:nvGrpSpPr>
          <p:grpSpPr>
            <a:xfrm>
              <a:off x="5076988" y="583057"/>
              <a:ext cx="1789714" cy="1591725"/>
              <a:chOff x="5076988" y="583057"/>
              <a:chExt cx="1789714" cy="1591725"/>
            </a:xfrm>
          </p:grpSpPr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71AA8030-D6AD-4C49-BC3D-83B02AD138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8222" t="8564" r="6252" b="6906"/>
              <a:stretch/>
            </p:blipFill>
            <p:spPr>
              <a:xfrm>
                <a:off x="5467860" y="583057"/>
                <a:ext cx="1060091" cy="969211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DD6D08D-3A09-794D-9329-C6E6B2756CCE}"/>
                  </a:ext>
                </a:extLst>
              </p:cNvPr>
              <p:cNvSpPr txBox="1"/>
              <p:nvPr/>
            </p:nvSpPr>
            <p:spPr>
              <a:xfrm>
                <a:off x="5076988" y="1466896"/>
                <a:ext cx="1789714" cy="70788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Intinn</a:t>
                </a:r>
                <a:r>
                  <a:rPr lang="en-US" sz="2000" b="1" dirty="0">
                    <a:solidFill>
                      <a:schemeClr val="accent2">
                        <a:lumMod val="50000"/>
                      </a:schemeClr>
                    </a:solidFill>
                  </a:rPr>
                  <a:t> ag </a:t>
                </a:r>
                <a:r>
                  <a:rPr lang="en-US" sz="20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rith</a:t>
                </a:r>
                <a:r>
                  <a:rPr lang="en-US" sz="2000" b="1" dirty="0">
                    <a:solidFill>
                      <a:schemeClr val="accent2">
                        <a:lumMod val="50000"/>
                      </a:schemeClr>
                    </a:solidFill>
                  </a:rPr>
                  <a:t> is ag </a:t>
                </a:r>
                <a:r>
                  <a:rPr lang="en-US" sz="2000" b="1" dirty="0" err="1">
                    <a:solidFill>
                      <a:schemeClr val="accent2">
                        <a:lumMod val="50000"/>
                      </a:schemeClr>
                    </a:solidFill>
                  </a:rPr>
                  <a:t>rás</a:t>
                </a:r>
                <a:r>
                  <a:rPr lang="en-US" sz="2000" b="1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endParaRPr lang="en-IE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7E2ED7-1F51-8E4D-914C-0FAF5EE8164A}"/>
              </a:ext>
            </a:extLst>
          </p:cNvPr>
          <p:cNvGrpSpPr/>
          <p:nvPr/>
        </p:nvGrpSpPr>
        <p:grpSpPr>
          <a:xfrm>
            <a:off x="6668785" y="2583736"/>
            <a:ext cx="1417730" cy="1283398"/>
            <a:chOff x="6668785" y="2583736"/>
            <a:chExt cx="1417730" cy="1283398"/>
          </a:xfrm>
        </p:grpSpPr>
        <p:sp>
          <p:nvSpPr>
            <p:cNvPr id="28" name="Flowchart: Connector 26">
              <a:extLst>
                <a:ext uri="{FF2B5EF4-FFF2-40B4-BE49-F238E27FC236}">
                  <a16:creationId xmlns:a16="http://schemas.microsoft.com/office/drawing/2014/main" id="{2A376180-A56E-4241-9D61-C120BF997422}"/>
                </a:ext>
              </a:extLst>
            </p:cNvPr>
            <p:cNvSpPr/>
            <p:nvPr/>
          </p:nvSpPr>
          <p:spPr>
            <a:xfrm>
              <a:off x="6668785" y="2583736"/>
              <a:ext cx="1417730" cy="1283398"/>
            </a:xfrm>
            <a:prstGeom prst="flowChartConnector">
              <a:avLst/>
            </a:prstGeom>
            <a:solidFill>
              <a:schemeClr val="bg1"/>
            </a:solidFill>
            <a:ln w="22225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IE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29" name="Picture 2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A8A498A-8293-E341-ADE9-78B9F5901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5481" t="13030" r="5859" b="26752"/>
            <a:stretch/>
          </p:blipFill>
          <p:spPr>
            <a:xfrm>
              <a:off x="6880734" y="2808772"/>
              <a:ext cx="1004999" cy="833325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5470122-F8CB-CA42-98FF-E89D58AA554D}"/>
              </a:ext>
            </a:extLst>
          </p:cNvPr>
          <p:cNvSpPr txBox="1"/>
          <p:nvPr/>
        </p:nvSpPr>
        <p:spPr>
          <a:xfrm>
            <a:off x="7699028" y="3605198"/>
            <a:ext cx="2222407" cy="400110"/>
          </a:xfrm>
          <a:prstGeom prst="rect">
            <a:avLst/>
          </a:prstGeom>
          <a:solidFill>
            <a:srgbClr val="F0DD6A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Croí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ag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preabadh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IE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E97B5A-E452-6048-86CB-4B0CF3CB9B06}"/>
              </a:ext>
            </a:extLst>
          </p:cNvPr>
          <p:cNvGrpSpPr/>
          <p:nvPr/>
        </p:nvGrpSpPr>
        <p:grpSpPr>
          <a:xfrm>
            <a:off x="6749013" y="4418363"/>
            <a:ext cx="3789007" cy="1283398"/>
            <a:chOff x="6638599" y="4187275"/>
            <a:chExt cx="3789007" cy="1283398"/>
          </a:xfrm>
        </p:grpSpPr>
        <p:sp>
          <p:nvSpPr>
            <p:cNvPr id="36" name="Flowchart: Connector 15">
              <a:extLst>
                <a:ext uri="{FF2B5EF4-FFF2-40B4-BE49-F238E27FC236}">
                  <a16:creationId xmlns:a16="http://schemas.microsoft.com/office/drawing/2014/main" id="{21D99685-0188-C646-A6A2-FA4A2D741173}"/>
                </a:ext>
              </a:extLst>
            </p:cNvPr>
            <p:cNvSpPr/>
            <p:nvPr/>
          </p:nvSpPr>
          <p:spPr>
            <a:xfrm>
              <a:off x="6638599" y="4187275"/>
              <a:ext cx="1417730" cy="1283398"/>
            </a:xfrm>
            <a:prstGeom prst="flowChartConnector">
              <a:avLst/>
            </a:prstGeom>
            <a:solidFill>
              <a:schemeClr val="bg1"/>
            </a:solidFill>
            <a:ln w="22225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softEdge rad="12700"/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IE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F039148-125D-3C42-8C0A-01CC87B7FF23}"/>
                </a:ext>
              </a:extLst>
            </p:cNvPr>
            <p:cNvSpPr txBox="1"/>
            <p:nvPr/>
          </p:nvSpPr>
          <p:spPr>
            <a:xfrm>
              <a:off x="7926784" y="4940149"/>
              <a:ext cx="2500822" cy="400110"/>
            </a:xfrm>
            <a:prstGeom prst="rect">
              <a:avLst/>
            </a:prstGeom>
            <a:solidFill>
              <a:srgbClr val="F0DD6A"/>
            </a:solidFill>
            <a:ln w="1905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2">
                      <a:lumMod val="50000"/>
                    </a:schemeClr>
                  </a:solidFill>
                </a:rPr>
                <a:t>Snaidhm i mo bholg</a:t>
              </a:r>
              <a:endParaRPr lang="en-IE" sz="20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8E98B92-730B-8F4F-8F2F-4C04EC2CA2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8424" y="4629529"/>
            <a:ext cx="943300" cy="89114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40385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1E8F1E4-9D61-C647-8D21-E1F29ABA463B}"/>
              </a:ext>
            </a:extLst>
          </p:cNvPr>
          <p:cNvSpPr/>
          <p:nvPr/>
        </p:nvSpPr>
        <p:spPr>
          <a:xfrm>
            <a:off x="7936681" y="1155756"/>
            <a:ext cx="3853007" cy="3202565"/>
          </a:xfrm>
          <a:prstGeom prst="ellipse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7E2DC1D-BB83-A444-B770-7269A0E003AE}"/>
              </a:ext>
            </a:extLst>
          </p:cNvPr>
          <p:cNvSpPr/>
          <p:nvPr/>
        </p:nvSpPr>
        <p:spPr>
          <a:xfrm>
            <a:off x="452350" y="1227406"/>
            <a:ext cx="3853007" cy="3169076"/>
          </a:xfrm>
          <a:prstGeom prst="ellipse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81DE0F-0908-3B40-8A75-FA1777CCF835}"/>
              </a:ext>
            </a:extLst>
          </p:cNvPr>
          <p:cNvSpPr/>
          <p:nvPr/>
        </p:nvSpPr>
        <p:spPr>
          <a:xfrm>
            <a:off x="4224401" y="424543"/>
            <a:ext cx="3743198" cy="2770829"/>
          </a:xfrm>
          <a:prstGeom prst="ellipse">
            <a:avLst/>
          </a:prstGeom>
          <a:solidFill>
            <a:schemeClr val="bg1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316D768E-BA3D-C04F-A4BA-9B10063E5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72" t="14367" r="43047" b="54878"/>
          <a:stretch/>
        </p:blipFill>
        <p:spPr>
          <a:xfrm>
            <a:off x="4953996" y="3903990"/>
            <a:ext cx="1710783" cy="1896736"/>
          </a:xfrm>
          <a:prstGeom prst="rect">
            <a:avLst/>
          </a:prstGeom>
        </p:spPr>
      </p:pic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E7D2EEE-11C7-1144-AA41-C265CA07E1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427" t="17882" r="13235" b="47743"/>
          <a:stretch/>
        </p:blipFill>
        <p:spPr>
          <a:xfrm>
            <a:off x="6367914" y="3716483"/>
            <a:ext cx="933778" cy="1155554"/>
          </a:xfrm>
          <a:prstGeom prst="rect">
            <a:avLst/>
          </a:prstGeom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0697C8E-4C60-C942-8A45-B664861B1F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57" t="35243" r="68382" b="40162"/>
          <a:stretch/>
        </p:blipFill>
        <p:spPr>
          <a:xfrm>
            <a:off x="4474029" y="4169078"/>
            <a:ext cx="583611" cy="826783"/>
          </a:xfrm>
          <a:prstGeom prst="rect">
            <a:avLst/>
          </a:prstGeom>
        </p:spPr>
      </p:pic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D68205E-385B-5A4B-9664-8314EC626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62" t="6394" r="49768" b="72195"/>
          <a:stretch/>
        </p:blipFill>
        <p:spPr>
          <a:xfrm>
            <a:off x="5095683" y="3818875"/>
            <a:ext cx="370762" cy="719786"/>
          </a:xfrm>
          <a:prstGeom prst="rect">
            <a:avLst/>
          </a:prstGeom>
        </p:spPr>
      </p:pic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F713C0F-B1AE-E64E-B7C4-D6E41A8A75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57" t="35243" r="68382" b="40162"/>
          <a:stretch/>
        </p:blipFill>
        <p:spPr>
          <a:xfrm>
            <a:off x="5576787" y="3373101"/>
            <a:ext cx="508085" cy="719787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F90EC32-1F24-704E-87B8-B1DB72E6B1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952" b="13810"/>
          <a:stretch/>
        </p:blipFill>
        <p:spPr>
          <a:xfrm>
            <a:off x="673181" y="1788887"/>
            <a:ext cx="3430490" cy="1894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2B59D8-31A1-DD4B-B83F-1B55BB162B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50" r="2698"/>
          <a:stretch/>
        </p:blipFill>
        <p:spPr>
          <a:xfrm>
            <a:off x="8794570" y="1501419"/>
            <a:ext cx="2071912" cy="2591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0B5BE3-73C4-5046-8403-54B84F611D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55" t="26296" r="-1" b="38781"/>
          <a:stretch/>
        </p:blipFill>
        <p:spPr>
          <a:xfrm>
            <a:off x="4551332" y="1155756"/>
            <a:ext cx="3211668" cy="10971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A764FA-6E4C-5C45-8641-0DA340B8A6A5}"/>
              </a:ext>
            </a:extLst>
          </p:cNvPr>
          <p:cNvSpPr txBox="1"/>
          <p:nvPr/>
        </p:nvSpPr>
        <p:spPr>
          <a:xfrm>
            <a:off x="2035928" y="1727496"/>
            <a:ext cx="7456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1200" b="1" dirty="0">
                <a:solidFill>
                  <a:srgbClr val="F15E5B"/>
                </a:solidFill>
              </a:rPr>
              <a:t>Ospidéal</a:t>
            </a:r>
          </a:p>
        </p:txBody>
      </p:sp>
    </p:spTree>
    <p:extLst>
      <p:ext uri="{BB962C8B-B14F-4D97-AF65-F5344CB8AC3E}">
        <p14:creationId xmlns:p14="http://schemas.microsoft.com/office/powerpoint/2010/main" val="120892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F7285C0-6DBF-FD43-8F45-4C0984771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602" y="744719"/>
            <a:ext cx="6724693" cy="482652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22962F-6A2B-234D-A3A3-711E5E19827F}"/>
              </a:ext>
            </a:extLst>
          </p:cNvPr>
          <p:cNvCxnSpPr>
            <a:cxnSpLocks/>
          </p:cNvCxnSpPr>
          <p:nvPr/>
        </p:nvCxnSpPr>
        <p:spPr>
          <a:xfrm flipV="1">
            <a:off x="4355183" y="2149311"/>
            <a:ext cx="3146435" cy="273379"/>
          </a:xfrm>
          <a:prstGeom prst="straightConnector1">
            <a:avLst/>
          </a:prstGeom>
          <a:ln w="76200">
            <a:solidFill>
              <a:srgbClr val="F31D2F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807A00D1-7189-C549-8FBD-CE23AEA13608}"/>
              </a:ext>
            </a:extLst>
          </p:cNvPr>
          <p:cNvSpPr/>
          <p:nvPr/>
        </p:nvSpPr>
        <p:spPr>
          <a:xfrm>
            <a:off x="7501619" y="992174"/>
            <a:ext cx="3250464" cy="2108378"/>
          </a:xfrm>
          <a:prstGeom prst="roundRect">
            <a:avLst/>
          </a:prstGeom>
          <a:solidFill>
            <a:srgbClr val="F31D2F"/>
          </a:solidFill>
          <a:ln w="22225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9388">
              <a:tabLst>
                <a:tab pos="3317875" algn="l"/>
                <a:tab pos="3413125" algn="l"/>
              </a:tabLst>
            </a:pPr>
            <a:r>
              <a:rPr lang="en-IE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córas</a:t>
            </a: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aláraim</a:t>
            </a: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IE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</a:t>
            </a: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9388">
              <a:tabLst>
                <a:tab pos="3317875" algn="l"/>
                <a:tab pos="3413125" algn="l"/>
              </a:tabLst>
            </a:pP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</a:t>
            </a:r>
            <a:r>
              <a:rPr lang="en-IE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inchinn</a:t>
            </a: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IE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thosaíonn</a:t>
            </a: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IE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obair</a:t>
            </a: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nuair</a:t>
            </a: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IE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bhíonn</a:t>
            </a: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strus</a:t>
            </a: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mór</a:t>
            </a: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orainn</a:t>
            </a: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E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DAFC5D0-8E33-FB4A-AD20-50D5B1BEFD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66" t="25502" r="16500" b="26364"/>
          <a:stretch/>
        </p:blipFill>
        <p:spPr>
          <a:xfrm>
            <a:off x="2236570" y="1685343"/>
            <a:ext cx="2344615" cy="1658815"/>
          </a:xfrm>
          <a:prstGeom prst="rect">
            <a:avLst/>
          </a:prstGeom>
          <a:effectLst>
            <a:glow rad="63500">
              <a:schemeClr val="accent4">
                <a:lumMod val="20000"/>
                <a:lumOff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9895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erson, light, room&#10;&#10;Description automatically generated">
            <a:extLst>
              <a:ext uri="{FF2B5EF4-FFF2-40B4-BE49-F238E27FC236}">
                <a16:creationId xmlns:a16="http://schemas.microsoft.com/office/drawing/2014/main" id="{89CFC308-67A5-F04B-8CFF-FE7562FBD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83" r="14895" b="5799"/>
          <a:stretch/>
        </p:blipFill>
        <p:spPr>
          <a:xfrm>
            <a:off x="2219325" y="-87636"/>
            <a:ext cx="6629400" cy="6301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FCDE34-E0FD-3C45-8B02-E8D3A33C28AA}"/>
              </a:ext>
            </a:extLst>
          </p:cNvPr>
          <p:cNvSpPr txBox="1"/>
          <p:nvPr/>
        </p:nvSpPr>
        <p:spPr>
          <a:xfrm>
            <a:off x="1181100" y="914400"/>
            <a:ext cx="103822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sz="2400" dirty="0" err="1"/>
              <a:t>Troid</a:t>
            </a:r>
            <a:r>
              <a:rPr lang="en-IE" sz="2400" dirty="0"/>
              <a:t> </a:t>
            </a:r>
            <a:endParaRPr lang="en-IE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B7DF6-C32A-8E4F-BB78-5C48348878BF}"/>
              </a:ext>
            </a:extLst>
          </p:cNvPr>
          <p:cNvSpPr txBox="1"/>
          <p:nvPr/>
        </p:nvSpPr>
        <p:spPr>
          <a:xfrm>
            <a:off x="8596312" y="914400"/>
            <a:ext cx="186148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400" dirty="0" err="1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Teitheadh</a:t>
            </a:r>
            <a:r>
              <a:rPr lang="en-IE" sz="2400" dirty="0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endParaRPr lang="en-IE" dirty="0">
              <a:solidFill>
                <a:schemeClr val="accent2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59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74E12E8-9333-3C4D-99F2-1D9F70EBF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052" y="952258"/>
            <a:ext cx="4318085" cy="46103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65551F-A196-5A4D-A7D4-2B860AB8BEF8}"/>
              </a:ext>
            </a:extLst>
          </p:cNvPr>
          <p:cNvSpPr txBox="1"/>
          <p:nvPr/>
        </p:nvSpPr>
        <p:spPr>
          <a:xfrm>
            <a:off x="6805534" y="1297032"/>
            <a:ext cx="4482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Chun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análú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go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domhain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tarraingíonn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tú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anáil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níos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faide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go mall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ó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do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bholg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Íslíonn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sin do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ráta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croí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agus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cabhraíonn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le do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chorp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socrú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síos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10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4">
            <a:extLst>
              <a:ext uri="{FF2B5EF4-FFF2-40B4-BE49-F238E27FC236}">
                <a16:creationId xmlns:a16="http://schemas.microsoft.com/office/drawing/2014/main" id="{5F25110D-5DEE-7643-B040-96750A0FFF5F}"/>
              </a:ext>
            </a:extLst>
          </p:cNvPr>
          <p:cNvSpPr/>
          <p:nvPr/>
        </p:nvSpPr>
        <p:spPr>
          <a:xfrm>
            <a:off x="5707118" y="1114098"/>
            <a:ext cx="2759950" cy="2485368"/>
          </a:xfrm>
          <a:prstGeom prst="wedgeEllipseCallout">
            <a:avLst>
              <a:gd name="adj1" fmla="val -42627"/>
              <a:gd name="adj2" fmla="val 50331"/>
            </a:avLst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IE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D990D-B334-254C-8ACD-E31496324AD7}"/>
              </a:ext>
            </a:extLst>
          </p:cNvPr>
          <p:cNvSpPr txBox="1"/>
          <p:nvPr/>
        </p:nvSpPr>
        <p:spPr>
          <a:xfrm>
            <a:off x="5929288" y="1387286"/>
            <a:ext cx="2315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Cad is </a:t>
            </a:r>
            <a:r>
              <a:rPr lang="en-US" sz="2000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féidir</a:t>
            </a:r>
            <a:r>
              <a:rPr lang="en-US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LEAT FÉIN a </a:t>
            </a:r>
            <a:r>
              <a:rPr lang="en-US" sz="2000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dhéanamh</a:t>
            </a:r>
            <a:r>
              <a:rPr lang="en-US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chun</a:t>
            </a:r>
            <a:r>
              <a:rPr lang="en-US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socrú</a:t>
            </a:r>
            <a:r>
              <a:rPr lang="en-US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síos</a:t>
            </a:r>
            <a:r>
              <a:rPr lang="en-US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an </a:t>
            </a:r>
            <a:r>
              <a:rPr lang="en-US" sz="2000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chéad</a:t>
            </a:r>
            <a:r>
              <a:rPr lang="en-US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uair</a:t>
            </a:r>
            <a:r>
              <a:rPr lang="en-US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eile</a:t>
            </a:r>
            <a:r>
              <a:rPr lang="en-US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a </a:t>
            </a:r>
            <a:r>
              <a:rPr lang="en-US" sz="2000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bheidh</a:t>
            </a:r>
            <a:r>
              <a:rPr lang="en-US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 err="1">
                <a:solidFill>
                  <a:schemeClr val="accent5"/>
                </a:solidFill>
                <a:latin typeface="Arial Rounded MT Bold" panose="020F0704030504030204" pitchFamily="34" charset="0"/>
              </a:rPr>
              <a:t>imní</a:t>
            </a:r>
            <a:r>
              <a:rPr lang="en-US" sz="2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ort?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D4303-D1FB-614A-AC7D-5081FD7F5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5" t="57530" r="74631" b="2121"/>
          <a:stretch/>
        </p:blipFill>
        <p:spPr>
          <a:xfrm>
            <a:off x="4574312" y="2899549"/>
            <a:ext cx="1592028" cy="162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being-Diary-Irish" id="{4049A1A7-DC29-5B4A-AF82-FC9A1A225F37}" vid="{FBF2FD86-94D5-C648-912D-8FCF8A8B1DC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2225">
          <a:noFill/>
        </a:ln>
        <a:effectLst>
          <a:softEdge rad="1270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l">
          <a:defRPr dirty="0">
            <a:solidFill>
              <a:schemeClr val="accent1">
                <a:lumMod val="75000"/>
              </a:schemeClr>
            </a:solidFill>
            <a:latin typeface="Arial Rounded MT Bold" panose="020F070403050403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013A284E95E54C93B38FC478FBB92B" ma:contentTypeVersion="12" ma:contentTypeDescription="Create a new document." ma:contentTypeScope="" ma:versionID="440bf04f5d4a25e5ab0cbf4eeb2c8e49">
  <xsd:schema xmlns:xsd="http://www.w3.org/2001/XMLSchema" xmlns:xs="http://www.w3.org/2001/XMLSchema" xmlns:p="http://schemas.microsoft.com/office/2006/metadata/properties" xmlns:ns2="7e0d51cc-f76e-4fee-a34c-5c2350436a38" xmlns:ns3="dd532de1-8080-42db-8055-6d6b16d90004" targetNamespace="http://schemas.microsoft.com/office/2006/metadata/properties" ma:root="true" ma:fieldsID="a9f927dd1c81264946518b35934f5732" ns2:_="" ns3:_="">
    <xsd:import namespace="7e0d51cc-f76e-4fee-a34c-5c2350436a38"/>
    <xsd:import namespace="dd532de1-8080-42db-8055-6d6b16d90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d51cc-f76e-4fee-a34c-5c2350436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32de1-8080-42db-8055-6d6b16d90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F8C4E9-C696-4DE9-B5AF-9960786B02BA}"/>
</file>

<file path=customXml/itemProps2.xml><?xml version="1.0" encoding="utf-8"?>
<ds:datastoreItem xmlns:ds="http://schemas.openxmlformats.org/officeDocument/2006/customXml" ds:itemID="{F3713508-0273-4869-BB6A-C642CCB8E465}"/>
</file>

<file path=customXml/itemProps3.xml><?xml version="1.0" encoding="utf-8"?>
<ds:datastoreItem xmlns:ds="http://schemas.openxmlformats.org/officeDocument/2006/customXml" ds:itemID="{CB712721-7C68-4E0A-906F-2EDA9720393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105</Words>
  <Application>Microsoft Macintosh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 Vaughan</dc:creator>
  <cp:lastModifiedBy>Emma Farrell</cp:lastModifiedBy>
  <cp:revision>13</cp:revision>
  <dcterms:created xsi:type="dcterms:W3CDTF">2022-01-04T15:44:07Z</dcterms:created>
  <dcterms:modified xsi:type="dcterms:W3CDTF">2022-02-08T11:23:11Z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0x0101003C013A284E95E54C93B38FC478FBB92B</vt:lpwstr>
  </property>
</Properties>
</file>