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57" r:id="rId4"/>
    <p:sldId id="266" r:id="rId5"/>
    <p:sldId id="268" r:id="rId6"/>
    <p:sldId id="269" r:id="rId7"/>
    <p:sldId id="270" r:id="rId8"/>
    <p:sldId id="267" r:id="rId9"/>
    <p:sldId id="27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DBF9CA-33B8-B132-9A78-9854A501D19A}" name="Emma Farrell" initials="EF" userId="420794b46e53be3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26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20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2255845" y="1982450"/>
            <a:ext cx="7680309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 algn="ctr"/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Modúl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Foghlama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5: </a:t>
            </a:r>
          </a:p>
          <a:p>
            <a:pPr lvl="0" algn="ctr"/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Ag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Dul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i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nGleic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le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SUDanna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DB576-E051-BE47-B73E-9DBD11BD6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5" r="13862"/>
          <a:stretch/>
        </p:blipFill>
        <p:spPr>
          <a:xfrm>
            <a:off x="7791938" y="3429000"/>
            <a:ext cx="1654337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B15AECF-8C05-6C41-B5E8-8F94192E6C31}"/>
              </a:ext>
            </a:extLst>
          </p:cNvPr>
          <p:cNvSpPr/>
          <p:nvPr/>
        </p:nvSpPr>
        <p:spPr>
          <a:xfrm flipH="1">
            <a:off x="3864481" y="1"/>
            <a:ext cx="4463038" cy="2024156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Ní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dúirt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Éadaoin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haigh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ar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maidin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.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Tá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mé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cinnte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de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nár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mhaith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léi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a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bheith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ina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cara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liom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níos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mó</a:t>
            </a:r>
            <a:r>
              <a:rPr lang="en-IE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3" name="Thought Bubble: Cloud 21">
            <a:extLst>
              <a:ext uri="{FF2B5EF4-FFF2-40B4-BE49-F238E27FC236}">
                <a16:creationId xmlns:a16="http://schemas.microsoft.com/office/drawing/2014/main" id="{2822119F-CE8D-6B41-8B7F-6CB4045EACC8}"/>
              </a:ext>
            </a:extLst>
          </p:cNvPr>
          <p:cNvSpPr/>
          <p:nvPr/>
        </p:nvSpPr>
        <p:spPr>
          <a:xfrm flipH="1">
            <a:off x="-37578" y="295572"/>
            <a:ext cx="3786489" cy="1860061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Rinne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mé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go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maith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ar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an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scrúdú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sin mar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bhí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mé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ag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staidéar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go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crua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.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Tá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mé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bródúil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asam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féin</a:t>
            </a: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. </a:t>
            </a:r>
          </a:p>
        </p:txBody>
      </p:sp>
      <p:sp>
        <p:nvSpPr>
          <p:cNvPr id="4" name="Thought Bubble: Cloud 22">
            <a:extLst>
              <a:ext uri="{FF2B5EF4-FFF2-40B4-BE49-F238E27FC236}">
                <a16:creationId xmlns:a16="http://schemas.microsoft.com/office/drawing/2014/main" id="{63B02A0C-B985-8241-AE02-B3609CAAC285}"/>
              </a:ext>
            </a:extLst>
          </p:cNvPr>
          <p:cNvSpPr/>
          <p:nvPr/>
        </p:nvSpPr>
        <p:spPr>
          <a:xfrm>
            <a:off x="2375339" y="1923393"/>
            <a:ext cx="4203210" cy="2484685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algn="ctr" defTabSz="1074738"/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Mothaím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go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dona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mar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bhí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mé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ag</a:t>
            </a:r>
          </a:p>
          <a:p>
            <a:pPr marL="176213" algn="ctr" defTabSz="1074738"/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argóint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le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hÁdhamh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.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Gabhfaidh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mé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mo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leithscéal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níos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moille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chun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a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bheith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mór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 leis </a:t>
            </a:r>
            <a:r>
              <a:rPr lang="en-IE" sz="2000" dirty="0" err="1">
                <a:solidFill>
                  <a:srgbClr val="7030A0"/>
                </a:solidFill>
                <a:cs typeface="Arial" panose="020B0604020202020204" pitchFamily="34" charset="0"/>
              </a:rPr>
              <a:t>arís</a:t>
            </a:r>
            <a:r>
              <a:rPr lang="en-IE" sz="2000" dirty="0">
                <a:solidFill>
                  <a:srgbClr val="7030A0"/>
                </a:solidFill>
                <a:cs typeface="Arial" panose="020B0604020202020204" pitchFamily="34" charset="0"/>
              </a:rPr>
              <a:t>.</a:t>
            </a:r>
            <a:endParaRPr lang="en-IE" sz="2000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Thought Bubble: Cloud 23">
            <a:extLst>
              <a:ext uri="{FF2B5EF4-FFF2-40B4-BE49-F238E27FC236}">
                <a16:creationId xmlns:a16="http://schemas.microsoft.com/office/drawing/2014/main" id="{0564C78A-2630-6242-86AF-2F2A93D591EB}"/>
              </a:ext>
            </a:extLst>
          </p:cNvPr>
          <p:cNvSpPr/>
          <p:nvPr/>
        </p:nvSpPr>
        <p:spPr>
          <a:xfrm rot="306602">
            <a:off x="4562708" y="4010648"/>
            <a:ext cx="4122521" cy="2109756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Tá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mé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go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huafásach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ag an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litriú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Ní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fiú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dom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a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bheith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ag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iarraidh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a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bheith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níos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fearr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6" name="Thought Bubble: Cloud 25">
            <a:extLst>
              <a:ext uri="{FF2B5EF4-FFF2-40B4-BE49-F238E27FC236}">
                <a16:creationId xmlns:a16="http://schemas.microsoft.com/office/drawing/2014/main" id="{7790AB27-8B86-7E40-9861-FCF721DCC33C}"/>
              </a:ext>
            </a:extLst>
          </p:cNvPr>
          <p:cNvSpPr/>
          <p:nvPr/>
        </p:nvSpPr>
        <p:spPr>
          <a:xfrm>
            <a:off x="1" y="3783455"/>
            <a:ext cx="2940148" cy="1939518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000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Tá</a:t>
            </a:r>
            <a:r>
              <a:rPr lang="en-IE" sz="2000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mé</a:t>
            </a:r>
            <a:r>
              <a:rPr lang="en-IE" sz="2000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cinnte</a:t>
            </a:r>
            <a:r>
              <a:rPr lang="en-IE" sz="2000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de go </a:t>
            </a:r>
            <a:r>
              <a:rPr lang="en-IE" sz="2000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mbeidh</a:t>
            </a:r>
            <a:r>
              <a:rPr lang="en-IE" sz="2000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an </a:t>
            </a:r>
            <a:r>
              <a:rPr lang="en-IE" sz="2000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lá</a:t>
            </a:r>
            <a:r>
              <a:rPr lang="en-IE" sz="2000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inniu</a:t>
            </a:r>
            <a:r>
              <a:rPr lang="en-IE" sz="2000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go </a:t>
            </a:r>
            <a:r>
              <a:rPr lang="en-IE" sz="2000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huafásach</a:t>
            </a:r>
            <a:r>
              <a:rPr lang="en-IE" sz="2000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ar</a:t>
            </a:r>
            <a:r>
              <a:rPr lang="en-IE" sz="2000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fad. </a:t>
            </a:r>
          </a:p>
        </p:txBody>
      </p:sp>
      <p:sp>
        <p:nvSpPr>
          <p:cNvPr id="7" name="Thought Bubble: Cloud 28">
            <a:extLst>
              <a:ext uri="{FF2B5EF4-FFF2-40B4-BE49-F238E27FC236}">
                <a16:creationId xmlns:a16="http://schemas.microsoft.com/office/drawing/2014/main" id="{48F1562C-81DD-2943-BCD4-96E155EBF8A2}"/>
              </a:ext>
            </a:extLst>
          </p:cNvPr>
          <p:cNvSpPr/>
          <p:nvPr/>
        </p:nvSpPr>
        <p:spPr>
          <a:xfrm>
            <a:off x="8327519" y="525000"/>
            <a:ext cx="3786490" cy="2024155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Feicfidh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gach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duine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an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bearradh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gruaige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bómánta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a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fuair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mé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.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Déanfaidh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siad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go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léir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gáire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fúm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  <a:latin typeface="AdornS Condensed Sans" panose="02000506000000020004" pitchFamily="50" charset="0"/>
              </a:rPr>
              <a:t>. </a:t>
            </a:r>
          </a:p>
        </p:txBody>
      </p:sp>
      <p:sp>
        <p:nvSpPr>
          <p:cNvPr id="8" name="Thought Bubble: Cloud 29">
            <a:extLst>
              <a:ext uri="{FF2B5EF4-FFF2-40B4-BE49-F238E27FC236}">
                <a16:creationId xmlns:a16="http://schemas.microsoft.com/office/drawing/2014/main" id="{CDB379BB-B0A2-C94B-A44E-AA07ABA969AA}"/>
              </a:ext>
            </a:extLst>
          </p:cNvPr>
          <p:cNvSpPr/>
          <p:nvPr/>
        </p:nvSpPr>
        <p:spPr>
          <a:xfrm flipH="1">
            <a:off x="8115343" y="2931366"/>
            <a:ext cx="4076657" cy="2024155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Tá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díomá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orm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nár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tháinig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mé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sa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chéad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áit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sa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rás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, ach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tá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a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fhios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agam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go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ndearna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mé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mo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 </a:t>
            </a:r>
            <a:r>
              <a:rPr lang="en-IE" sz="2000" b="1" dirty="0" err="1">
                <a:solidFill>
                  <a:srgbClr val="CC0066"/>
                </a:solidFill>
                <a:latin typeface="Ink Free" panose="03080402000500000000" pitchFamily="66" charset="0"/>
              </a:rPr>
              <a:t>dhícheall</a:t>
            </a:r>
            <a:r>
              <a:rPr lang="en-IE" sz="2000" b="1" dirty="0">
                <a:solidFill>
                  <a:srgbClr val="CC0066"/>
                </a:solidFill>
                <a:latin typeface="Ink Free" panose="03080402000500000000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03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build="allAtOnce" animBg="1"/>
      <p:bldP spid="4" grpId="0" build="allAtOnce" animBg="1"/>
      <p:bldP spid="5" grpId="0" uiExpand="1" build="allAtOnce" animBg="1"/>
      <p:bldP spid="6" grpId="0" build="allAtOnce" animBg="1"/>
      <p:bldP spid="7" grpId="0" uiExpand="1" build="allAtOnce" animBg="1"/>
      <p:bldP spid="8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691AAA33-3F8C-EC4F-B86A-BF659317B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92" y="2232778"/>
            <a:ext cx="1653625" cy="1648095"/>
          </a:xfrm>
          <a:prstGeom prst="rect">
            <a:avLst/>
          </a:prstGeom>
        </p:spPr>
      </p:pic>
      <p:sp>
        <p:nvSpPr>
          <p:cNvPr id="3" name="Thought Bubble: Cloud 10">
            <a:extLst>
              <a:ext uri="{FF2B5EF4-FFF2-40B4-BE49-F238E27FC236}">
                <a16:creationId xmlns:a16="http://schemas.microsoft.com/office/drawing/2014/main" id="{47C91F33-06BE-5547-8986-D1AC55A7C460}"/>
              </a:ext>
            </a:extLst>
          </p:cNvPr>
          <p:cNvSpPr/>
          <p:nvPr/>
        </p:nvSpPr>
        <p:spPr>
          <a:xfrm flipH="1">
            <a:off x="4132050" y="0"/>
            <a:ext cx="4087040" cy="1721263"/>
          </a:xfrm>
          <a:prstGeom prst="cloudCallout">
            <a:avLst>
              <a:gd name="adj1" fmla="val -50407"/>
              <a:gd name="adj2" fmla="val 68606"/>
            </a:avLst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b="1" dirty="0" err="1">
                <a:solidFill>
                  <a:srgbClr val="FF0000"/>
                </a:solidFill>
                <a:latin typeface="AdornS Condensed Sans" panose="02000506000000020004" pitchFamily="50" charset="0"/>
              </a:rPr>
              <a:t>Ceapann</a:t>
            </a:r>
            <a:r>
              <a:rPr lang="en-IE" sz="2400" b="1" dirty="0">
                <a:solidFill>
                  <a:srgbClr val="FF000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400" b="1" dirty="0" err="1">
                <a:solidFill>
                  <a:srgbClr val="FF0000"/>
                </a:solidFill>
                <a:latin typeface="AdornS Condensed Sans" panose="02000506000000020004" pitchFamily="50" charset="0"/>
              </a:rPr>
              <a:t>gach</a:t>
            </a:r>
            <a:r>
              <a:rPr lang="en-IE" sz="2400" b="1" dirty="0">
                <a:solidFill>
                  <a:srgbClr val="FF000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400" b="1" dirty="0" err="1">
                <a:solidFill>
                  <a:srgbClr val="FF0000"/>
                </a:solidFill>
                <a:latin typeface="AdornS Condensed Sans" panose="02000506000000020004" pitchFamily="50" charset="0"/>
              </a:rPr>
              <a:t>duine</a:t>
            </a:r>
            <a:r>
              <a:rPr lang="en-IE" sz="2400" b="1" dirty="0">
                <a:solidFill>
                  <a:srgbClr val="FF0000"/>
                </a:solidFill>
                <a:latin typeface="AdornS Condensed Sans" panose="02000506000000020004" pitchFamily="50" charset="0"/>
              </a:rPr>
              <a:t> go </a:t>
            </a:r>
            <a:r>
              <a:rPr lang="en-IE" sz="2400" b="1" dirty="0" err="1">
                <a:solidFill>
                  <a:srgbClr val="FF0000"/>
                </a:solidFill>
                <a:latin typeface="AdornS Condensed Sans" panose="02000506000000020004" pitchFamily="50" charset="0"/>
              </a:rPr>
              <a:t>bhfuil</a:t>
            </a:r>
            <a:r>
              <a:rPr lang="en-IE" sz="2400" b="1" dirty="0">
                <a:solidFill>
                  <a:srgbClr val="FF000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400" b="1" dirty="0" err="1">
                <a:solidFill>
                  <a:srgbClr val="FF0000"/>
                </a:solidFill>
                <a:latin typeface="AdornS Condensed Sans" panose="02000506000000020004" pitchFamily="50" charset="0"/>
              </a:rPr>
              <a:t>mé</a:t>
            </a:r>
            <a:r>
              <a:rPr lang="en-IE" sz="2400" b="1" dirty="0">
                <a:solidFill>
                  <a:srgbClr val="FF0000"/>
                </a:solidFill>
                <a:latin typeface="AdornS Condensed Sans" panose="02000506000000020004" pitchFamily="50" charset="0"/>
              </a:rPr>
              <a:t> go </a:t>
            </a:r>
            <a:r>
              <a:rPr lang="en-IE" sz="2400" b="1" dirty="0" err="1">
                <a:solidFill>
                  <a:srgbClr val="FF0000"/>
                </a:solidFill>
                <a:latin typeface="AdornS Condensed Sans" panose="02000506000000020004" pitchFamily="50" charset="0"/>
              </a:rPr>
              <a:t>huafásach</a:t>
            </a:r>
            <a:r>
              <a:rPr lang="en-IE" sz="2400" b="1" dirty="0">
                <a:solidFill>
                  <a:srgbClr val="FF0000"/>
                </a:solidFill>
                <a:latin typeface="AdornS Condensed Sans" panose="02000506000000020004" pitchFamily="50" charset="0"/>
              </a:rPr>
              <a:t> ag an </a:t>
            </a:r>
            <a:r>
              <a:rPr lang="en-IE" sz="2400" b="1" dirty="0" err="1">
                <a:solidFill>
                  <a:srgbClr val="FF0000"/>
                </a:solidFill>
                <a:latin typeface="AdornS Condensed Sans" panose="02000506000000020004" pitchFamily="50" charset="0"/>
              </a:rPr>
              <a:t>bpeil</a:t>
            </a:r>
            <a:r>
              <a:rPr lang="en-IE" sz="2400" b="1" dirty="0">
                <a:solidFill>
                  <a:srgbClr val="FF0000"/>
                </a:solidFill>
                <a:latin typeface="AdornS Condensed Sans" panose="02000506000000020004" pitchFamily="50" charset="0"/>
              </a:rPr>
              <a:t> ... </a:t>
            </a: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F0BCF92-A206-6C43-905D-90FE21F50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99" y="2942865"/>
            <a:ext cx="1996262" cy="1876016"/>
          </a:xfrm>
          <a:prstGeom prst="rect">
            <a:avLst/>
          </a:prstGeom>
        </p:spPr>
      </p:pic>
      <p:sp>
        <p:nvSpPr>
          <p:cNvPr id="5" name="Multiplication Sign 15">
            <a:extLst>
              <a:ext uri="{FF2B5EF4-FFF2-40B4-BE49-F238E27FC236}">
                <a16:creationId xmlns:a16="http://schemas.microsoft.com/office/drawing/2014/main" id="{112FFC7E-1C23-0149-A879-E957A157292F}"/>
              </a:ext>
            </a:extLst>
          </p:cNvPr>
          <p:cNvSpPr/>
          <p:nvPr/>
        </p:nvSpPr>
        <p:spPr>
          <a:xfrm>
            <a:off x="649943" y="2886667"/>
            <a:ext cx="2573363" cy="1932214"/>
          </a:xfrm>
          <a:prstGeom prst="mathMultiply">
            <a:avLst/>
          </a:prstGeom>
          <a:solidFill>
            <a:srgbClr val="FF0000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E3FD6AB-5114-5843-8720-2FECC6583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991" y="3333912"/>
            <a:ext cx="1653625" cy="185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817C7-B433-494D-981B-221B1ADFFD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2" b="62"/>
          <a:stretch/>
        </p:blipFill>
        <p:spPr>
          <a:xfrm>
            <a:off x="3506258" y="1860262"/>
            <a:ext cx="4596732" cy="351003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2089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6057EC-8379-E246-AB2F-DC42BEC0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32" y="1950507"/>
            <a:ext cx="3422888" cy="298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941B68-5B31-0C44-8574-1EC43019DE49}"/>
              </a:ext>
            </a:extLst>
          </p:cNvPr>
          <p:cNvSpPr txBox="1"/>
          <p:nvPr/>
        </p:nvSpPr>
        <p:spPr>
          <a:xfrm>
            <a:off x="2029326" y="1353833"/>
            <a:ext cx="47180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6000" b="1" dirty="0" err="1">
                <a:solidFill>
                  <a:srgbClr val="FF6600"/>
                </a:solidFill>
                <a:latin typeface="Arial Rounded MT Bold" panose="020F0704030504030204" pitchFamily="34" charset="0"/>
              </a:rPr>
              <a:t>S</a:t>
            </a:r>
            <a:r>
              <a:rPr lang="en-IE" sz="6000" b="1" dirty="0" err="1">
                <a:latin typeface="Arial Rounded MT Bold" panose="020F0704030504030204" pitchFamily="34" charset="0"/>
              </a:rPr>
              <a:t>maointe</a:t>
            </a:r>
            <a:r>
              <a:rPr lang="en-IE" sz="60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IE" sz="6000" b="1" dirty="0" err="1">
                <a:solidFill>
                  <a:srgbClr val="FF6600"/>
                </a:solidFill>
                <a:latin typeface="Arial Rounded MT Bold" panose="020F0704030504030204" pitchFamily="34" charset="0"/>
              </a:rPr>
              <a:t>M</a:t>
            </a:r>
            <a:r>
              <a:rPr lang="en-IE" sz="6000" b="1" dirty="0" err="1">
                <a:latin typeface="Arial Rounded MT Bold" panose="020F0704030504030204" pitchFamily="34" charset="0"/>
              </a:rPr>
              <a:t>othúcháin</a:t>
            </a:r>
            <a:r>
              <a:rPr lang="en-IE" sz="60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IE" sz="6000" b="1" dirty="0" err="1">
                <a:solidFill>
                  <a:srgbClr val="FF6600"/>
                </a:solidFill>
                <a:latin typeface="Arial Rounded MT Bold" panose="020F0704030504030204" pitchFamily="34" charset="0"/>
              </a:rPr>
              <a:t>I</a:t>
            </a:r>
            <a:r>
              <a:rPr lang="en-IE" sz="6000" b="1" dirty="0" err="1">
                <a:latin typeface="Arial Rounded MT Bold" panose="020F0704030504030204" pitchFamily="34" charset="0"/>
              </a:rPr>
              <a:t>ompar</a:t>
            </a:r>
            <a:r>
              <a:rPr lang="en-IE" sz="60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 </a:t>
            </a:r>
            <a:endParaRPr lang="en-IE" sz="6000" dirty="0">
              <a:latin typeface="Arial Rounded MT Bold" panose="020F0704030504030204" pitchFamily="34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ECBBE1F-C096-3745-A2CD-B5DC2806CFA1}"/>
              </a:ext>
            </a:extLst>
          </p:cNvPr>
          <p:cNvSpPr/>
          <p:nvPr/>
        </p:nvSpPr>
        <p:spPr>
          <a:xfrm>
            <a:off x="8523376" y="713874"/>
            <a:ext cx="2176155" cy="1491915"/>
          </a:xfrm>
          <a:prstGeom prst="wedgeEllipse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Haigh! </a:t>
            </a:r>
          </a:p>
        </p:txBody>
      </p:sp>
    </p:spTree>
    <p:extLst>
      <p:ext uri="{BB962C8B-B14F-4D97-AF65-F5344CB8AC3E}">
        <p14:creationId xmlns:p14="http://schemas.microsoft.com/office/powerpoint/2010/main" val="36989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5A4F9-B49E-E14D-B080-EE9CBB8DB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041" y="470622"/>
            <a:ext cx="1628683" cy="1419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CDB2B-AE8F-9342-A17D-0A8F3F6BE246}"/>
              </a:ext>
            </a:extLst>
          </p:cNvPr>
          <p:cNvSpPr txBox="1"/>
          <p:nvPr/>
        </p:nvSpPr>
        <p:spPr>
          <a:xfrm>
            <a:off x="2398930" y="307641"/>
            <a:ext cx="739414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6000" b="1" dirty="0" err="1">
                <a:solidFill>
                  <a:srgbClr val="FF6600"/>
                </a:solidFill>
                <a:latin typeface="Arial Rounded MT Bold" panose="020F0704030504030204" pitchFamily="34" charset="0"/>
              </a:rPr>
              <a:t>Cuimhnigh</a:t>
            </a:r>
            <a:r>
              <a:rPr lang="en-IE" sz="60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! </a:t>
            </a:r>
          </a:p>
          <a:p>
            <a:pPr algn="ctr"/>
            <a:r>
              <a:rPr lang="en-IE" sz="5400" dirty="0" err="1">
                <a:latin typeface="Arial Rounded MT Bold" panose="020F0704030504030204" pitchFamily="34" charset="0"/>
              </a:rPr>
              <a:t>Ní</a:t>
            </a:r>
            <a:r>
              <a:rPr lang="en-IE" sz="5400" dirty="0">
                <a:latin typeface="Arial Rounded MT Bold" panose="020F0704030504030204" pitchFamily="34" charset="0"/>
              </a:rPr>
              <a:t> </a:t>
            </a:r>
            <a:r>
              <a:rPr lang="en-IE" sz="5400" dirty="0" err="1">
                <a:latin typeface="Arial Rounded MT Bold" panose="020F0704030504030204" pitchFamily="34" charset="0"/>
              </a:rPr>
              <a:t>fíricí</a:t>
            </a:r>
            <a:r>
              <a:rPr lang="en-IE" sz="5400" dirty="0">
                <a:latin typeface="Arial Rounded MT Bold" panose="020F0704030504030204" pitchFamily="34" charset="0"/>
              </a:rPr>
              <a:t> </a:t>
            </a:r>
            <a:r>
              <a:rPr lang="en-IE" sz="5400" dirty="0" err="1">
                <a:latin typeface="Arial Rounded MT Bold" panose="020F0704030504030204" pitchFamily="34" charset="0"/>
              </a:rPr>
              <a:t>iad</a:t>
            </a:r>
            <a:r>
              <a:rPr lang="en-IE" sz="5400" dirty="0">
                <a:latin typeface="Arial Rounded MT Bold" panose="020F0704030504030204" pitchFamily="34" charset="0"/>
              </a:rPr>
              <a:t> </a:t>
            </a:r>
            <a:r>
              <a:rPr lang="en-IE" sz="5400" dirty="0" err="1">
                <a:latin typeface="Arial Rounded MT Bold" panose="020F0704030504030204" pitchFamily="34" charset="0"/>
              </a:rPr>
              <a:t>smaointe</a:t>
            </a:r>
            <a:r>
              <a:rPr lang="en-IE" sz="5400" dirty="0">
                <a:latin typeface="Arial Rounded MT Bold" panose="020F070403050403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8BE51C-BE87-1843-8422-4A13E3279357}"/>
              </a:ext>
            </a:extLst>
          </p:cNvPr>
          <p:cNvGrpSpPr/>
          <p:nvPr/>
        </p:nvGrpSpPr>
        <p:grpSpPr>
          <a:xfrm>
            <a:off x="1634358" y="2506020"/>
            <a:ext cx="8923283" cy="3050717"/>
            <a:chOff x="2377440" y="2506020"/>
            <a:chExt cx="7343336" cy="30507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FF6AD6F-132F-4A4D-BA4C-96A299D784D9}"/>
                </a:ext>
              </a:extLst>
            </p:cNvPr>
            <p:cNvSpPr/>
            <p:nvPr/>
          </p:nvSpPr>
          <p:spPr>
            <a:xfrm>
              <a:off x="2377440" y="2506020"/>
              <a:ext cx="7343336" cy="3050717"/>
            </a:xfrm>
            <a:prstGeom prst="roundRect">
              <a:avLst/>
            </a:prstGeom>
            <a:solidFill>
              <a:schemeClr val="bg1"/>
            </a:solidFill>
            <a:ln w="22225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1311AE-772D-644D-82AD-BE26F6A4CCE9}"/>
                </a:ext>
              </a:extLst>
            </p:cNvPr>
            <p:cNvSpPr txBox="1"/>
            <p:nvPr/>
          </p:nvSpPr>
          <p:spPr>
            <a:xfrm>
              <a:off x="2638097" y="2692550"/>
              <a:ext cx="698420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An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bhfuil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mé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cinnte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dearfa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go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bhfuil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sin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fíor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?</a:t>
              </a:r>
            </a:p>
            <a:p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An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gcabhraíonn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an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smaoineamh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seo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liom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?</a:t>
              </a:r>
            </a:p>
            <a:p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An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féidir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liom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smaoineamh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a chur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ina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áit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atá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níos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cineálta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agus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a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chabhraíonn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liom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? </a:t>
              </a:r>
              <a:endParaRPr lang="en-IE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5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C5401-A1EF-8A4C-BFB4-C9AAEFBE5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855" y="905997"/>
            <a:ext cx="1628683" cy="14191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F19159-B0E7-C342-B03D-98D93661B416}"/>
              </a:ext>
            </a:extLst>
          </p:cNvPr>
          <p:cNvGrpSpPr/>
          <p:nvPr/>
        </p:nvGrpSpPr>
        <p:grpSpPr>
          <a:xfrm>
            <a:off x="977864" y="2495510"/>
            <a:ext cx="10142483" cy="3050717"/>
            <a:chOff x="2377440" y="2506020"/>
            <a:chExt cx="7343336" cy="3050717"/>
          </a:xfrm>
        </p:grpSpPr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354B1F03-1109-DE4E-8463-79DE2A9B0F5E}"/>
                </a:ext>
              </a:extLst>
            </p:cNvPr>
            <p:cNvSpPr/>
            <p:nvPr/>
          </p:nvSpPr>
          <p:spPr>
            <a:xfrm>
              <a:off x="2377440" y="2506020"/>
              <a:ext cx="7343336" cy="3050717"/>
            </a:xfrm>
            <a:prstGeom prst="roundRe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A9590C-076F-A146-BD7C-7F04486ACFFB}"/>
                </a:ext>
              </a:extLst>
            </p:cNvPr>
            <p:cNvSpPr txBox="1"/>
            <p:nvPr/>
          </p:nvSpPr>
          <p:spPr>
            <a:xfrm>
              <a:off x="3038622" y="2692550"/>
              <a:ext cx="6583680" cy="267765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An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bhfuil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mé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cinnte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dearfa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go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bhfuil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sin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fíor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?</a:t>
              </a:r>
            </a:p>
            <a:p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An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gcabhraíonn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an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smaoineamh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seo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liom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?</a:t>
              </a:r>
            </a:p>
            <a:p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An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féidir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liom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smaoineamh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a chur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ina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áit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atá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níos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cineálta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agus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a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chabhraíonn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liom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? </a:t>
              </a:r>
              <a:endParaRPr lang="en-IE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" name="Thought Bubble: Cloud 7">
            <a:extLst>
              <a:ext uri="{FF2B5EF4-FFF2-40B4-BE49-F238E27FC236}">
                <a16:creationId xmlns:a16="http://schemas.microsoft.com/office/drawing/2014/main" id="{23E4F3EE-0C88-8C4F-83C8-35D1387D8D6F}"/>
              </a:ext>
            </a:extLst>
          </p:cNvPr>
          <p:cNvSpPr/>
          <p:nvPr/>
        </p:nvSpPr>
        <p:spPr>
          <a:xfrm flipH="1">
            <a:off x="3462714" y="84083"/>
            <a:ext cx="5949985" cy="2004209"/>
          </a:xfrm>
          <a:prstGeom prst="cloudCallout">
            <a:avLst>
              <a:gd name="adj1" fmla="val -46800"/>
              <a:gd name="adj2" fmla="val 55683"/>
            </a:avLst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Ní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dúirt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Éadaoin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haigh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ar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maidin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.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Tá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mé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cinnte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de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nár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mhaith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léi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a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bheith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ina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cara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liom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níos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mó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1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4">
            <a:extLst>
              <a:ext uri="{FF2B5EF4-FFF2-40B4-BE49-F238E27FC236}">
                <a16:creationId xmlns:a16="http://schemas.microsoft.com/office/drawing/2014/main" id="{A53E6A84-FDA4-B846-B652-3BE2D67B83FA}"/>
              </a:ext>
            </a:extLst>
          </p:cNvPr>
          <p:cNvSpPr/>
          <p:nvPr/>
        </p:nvSpPr>
        <p:spPr>
          <a:xfrm>
            <a:off x="3106602" y="1305020"/>
            <a:ext cx="3398497" cy="1519710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000" b="1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Tá</a:t>
            </a:r>
            <a:r>
              <a:rPr lang="en-IE" sz="2000" b="1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mé</a:t>
            </a:r>
            <a:r>
              <a:rPr lang="en-IE" sz="2000" b="1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cinnte</a:t>
            </a:r>
            <a:r>
              <a:rPr lang="en-IE" sz="2000" b="1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de go </a:t>
            </a:r>
            <a:r>
              <a:rPr lang="en-IE" sz="2000" b="1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mbeidh</a:t>
            </a:r>
            <a:r>
              <a:rPr lang="en-IE" sz="2000" b="1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an </a:t>
            </a:r>
            <a:r>
              <a:rPr lang="en-IE" sz="2000" b="1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lá</a:t>
            </a:r>
            <a:r>
              <a:rPr lang="en-IE" sz="2000" b="1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inniu</a:t>
            </a:r>
            <a:r>
              <a:rPr lang="en-IE" sz="2000" b="1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go </a:t>
            </a:r>
            <a:r>
              <a:rPr lang="en-IE" sz="2000" b="1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huafásach</a:t>
            </a:r>
            <a:r>
              <a:rPr lang="en-IE" sz="2000" b="1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CC5A40"/>
                </a:solidFill>
                <a:latin typeface="AdornS Condensed Sans" panose="02000506000000020004" pitchFamily="50" charset="0"/>
              </a:rPr>
              <a:t>ar</a:t>
            </a:r>
            <a:r>
              <a:rPr lang="en-IE" sz="2000" b="1" dirty="0">
                <a:solidFill>
                  <a:srgbClr val="CC5A40"/>
                </a:solidFill>
                <a:latin typeface="AdornS Condensed Sans" panose="02000506000000020004" pitchFamily="50" charset="0"/>
              </a:rPr>
              <a:t> fad. </a:t>
            </a:r>
          </a:p>
        </p:txBody>
      </p:sp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0A78ED8A-BF45-4C46-B0D7-BF9D8EACD41B}"/>
              </a:ext>
            </a:extLst>
          </p:cNvPr>
          <p:cNvSpPr/>
          <p:nvPr/>
        </p:nvSpPr>
        <p:spPr>
          <a:xfrm>
            <a:off x="0" y="0"/>
            <a:ext cx="4361793" cy="1832451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Feicfidh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gach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duine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an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bearradh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gruaige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bómánta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a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fuair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mé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.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Déanfaidh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siad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go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léir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gáire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 </a:t>
            </a:r>
            <a:r>
              <a:rPr lang="en-IE" sz="2000" b="1" dirty="0" err="1">
                <a:solidFill>
                  <a:srgbClr val="00B0F0"/>
                </a:solidFill>
                <a:latin typeface="AdornS Condensed Sans" panose="02000506000000020004" pitchFamily="50" charset="0"/>
              </a:rPr>
              <a:t>fúm</a:t>
            </a:r>
            <a:r>
              <a:rPr lang="en-IE" sz="2000" b="1" dirty="0">
                <a:solidFill>
                  <a:srgbClr val="00B0F0"/>
                </a:solidFill>
                <a:latin typeface="AdornS Condensed Sans" panose="02000506000000020004" pitchFamily="50" charset="0"/>
              </a:rPr>
              <a:t>. </a:t>
            </a:r>
            <a:endParaRPr lang="en-IE" sz="2000" dirty="0">
              <a:solidFill>
                <a:srgbClr val="00B0F0"/>
              </a:solidFill>
              <a:latin typeface="AdornS Condensed Sans" panose="02000506000000020004" pitchFamily="50" charset="0"/>
            </a:endParaRPr>
          </a:p>
        </p:txBody>
      </p:sp>
      <p:sp>
        <p:nvSpPr>
          <p:cNvPr id="4" name="Thought Bubble: Cloud 6">
            <a:extLst>
              <a:ext uri="{FF2B5EF4-FFF2-40B4-BE49-F238E27FC236}">
                <a16:creationId xmlns:a16="http://schemas.microsoft.com/office/drawing/2014/main" id="{3F07113F-18ED-8C4C-BE85-4DC433E04DD0}"/>
              </a:ext>
            </a:extLst>
          </p:cNvPr>
          <p:cNvSpPr/>
          <p:nvPr/>
        </p:nvSpPr>
        <p:spPr>
          <a:xfrm>
            <a:off x="189186" y="2707446"/>
            <a:ext cx="3981861" cy="1832451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Tá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mé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go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huafásach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ag an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litriú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Ní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fiú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dom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a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bheith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ag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iarraidh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a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bheith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níos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fearr</a:t>
            </a:r>
            <a:r>
              <a:rPr lang="en-IE" sz="1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5" name="Thought Bubble: Cloud 7">
            <a:extLst>
              <a:ext uri="{FF2B5EF4-FFF2-40B4-BE49-F238E27FC236}">
                <a16:creationId xmlns:a16="http://schemas.microsoft.com/office/drawing/2014/main" id="{744966B0-41F8-504A-B967-E556B4FE19A9}"/>
              </a:ext>
            </a:extLst>
          </p:cNvPr>
          <p:cNvSpPr/>
          <p:nvPr/>
        </p:nvSpPr>
        <p:spPr>
          <a:xfrm>
            <a:off x="1856030" y="4409050"/>
            <a:ext cx="4630035" cy="1928688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Ní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dúirt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Éadaoin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haigh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ar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maidin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.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Tá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mé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cinnte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de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nár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mhaith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léi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a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bheith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ina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cara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liom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níos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IE" sz="19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mó</a:t>
            </a:r>
            <a:r>
              <a:rPr lang="en-IE" sz="19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6" name="Arrow: Right 1">
            <a:extLst>
              <a:ext uri="{FF2B5EF4-FFF2-40B4-BE49-F238E27FC236}">
                <a16:creationId xmlns:a16="http://schemas.microsoft.com/office/drawing/2014/main" id="{BDF7752D-0250-B84F-8891-BB0B5F9743A3}"/>
              </a:ext>
            </a:extLst>
          </p:cNvPr>
          <p:cNvSpPr/>
          <p:nvPr/>
        </p:nvSpPr>
        <p:spPr>
          <a:xfrm>
            <a:off x="5492407" y="669032"/>
            <a:ext cx="1540042" cy="430510"/>
          </a:xfrm>
          <a:prstGeom prst="rightArrow">
            <a:avLst/>
          </a:prstGeom>
          <a:solidFill>
            <a:srgbClr val="00B0F0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rrow: Right 8">
            <a:extLst>
              <a:ext uri="{FF2B5EF4-FFF2-40B4-BE49-F238E27FC236}">
                <a16:creationId xmlns:a16="http://schemas.microsoft.com/office/drawing/2014/main" id="{1BA55504-6D82-3640-8E2E-A889F7E54D9B}"/>
              </a:ext>
            </a:extLst>
          </p:cNvPr>
          <p:cNvSpPr/>
          <p:nvPr/>
        </p:nvSpPr>
        <p:spPr>
          <a:xfrm>
            <a:off x="6675654" y="2023225"/>
            <a:ext cx="1540042" cy="430510"/>
          </a:xfrm>
          <a:prstGeom prst="rightArrow">
            <a:avLst/>
          </a:prstGeom>
          <a:solidFill>
            <a:srgbClr val="CC5A40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Arrow: Right 9">
            <a:extLst>
              <a:ext uri="{FF2B5EF4-FFF2-40B4-BE49-F238E27FC236}">
                <a16:creationId xmlns:a16="http://schemas.microsoft.com/office/drawing/2014/main" id="{B3142CFF-7CE3-0848-866A-83D740A01ED8}"/>
              </a:ext>
            </a:extLst>
          </p:cNvPr>
          <p:cNvSpPr/>
          <p:nvPr/>
        </p:nvSpPr>
        <p:spPr>
          <a:xfrm>
            <a:off x="6854305" y="4682557"/>
            <a:ext cx="1540042" cy="430510"/>
          </a:xfrm>
          <a:prstGeom prst="rightArrow">
            <a:avLst/>
          </a:prstGeom>
          <a:solidFill>
            <a:schemeClr val="accent2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rrow: Right 10">
            <a:extLst>
              <a:ext uri="{FF2B5EF4-FFF2-40B4-BE49-F238E27FC236}">
                <a16:creationId xmlns:a16="http://schemas.microsoft.com/office/drawing/2014/main" id="{F5DD8FDA-32C7-0B4B-8936-59D1A66170AD}"/>
              </a:ext>
            </a:extLst>
          </p:cNvPr>
          <p:cNvSpPr/>
          <p:nvPr/>
        </p:nvSpPr>
        <p:spPr>
          <a:xfrm>
            <a:off x="5151297" y="3275781"/>
            <a:ext cx="1540042" cy="4305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hought Bubble: Cloud 11">
            <a:extLst>
              <a:ext uri="{FF2B5EF4-FFF2-40B4-BE49-F238E27FC236}">
                <a16:creationId xmlns:a16="http://schemas.microsoft.com/office/drawing/2014/main" id="{092B0E61-F898-FA4F-B558-8D4AB63211D7}"/>
              </a:ext>
            </a:extLst>
          </p:cNvPr>
          <p:cNvSpPr/>
          <p:nvPr/>
        </p:nvSpPr>
        <p:spPr>
          <a:xfrm>
            <a:off x="7521757" y="158499"/>
            <a:ext cx="2086405" cy="1308650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sz="1500" dirty="0">
              <a:solidFill>
                <a:srgbClr val="00B0F0"/>
              </a:solidFill>
              <a:latin typeface="AdornS Condensed Sans" panose="02000506000000020004" pitchFamily="50" charset="0"/>
            </a:endParaRPr>
          </a:p>
        </p:txBody>
      </p:sp>
      <p:sp>
        <p:nvSpPr>
          <p:cNvPr id="11" name="Thought Bubble: Cloud 12">
            <a:extLst>
              <a:ext uri="{FF2B5EF4-FFF2-40B4-BE49-F238E27FC236}">
                <a16:creationId xmlns:a16="http://schemas.microsoft.com/office/drawing/2014/main" id="{844B62C9-552A-E64A-84CE-F00754828301}"/>
              </a:ext>
            </a:extLst>
          </p:cNvPr>
          <p:cNvSpPr/>
          <p:nvPr/>
        </p:nvSpPr>
        <p:spPr>
          <a:xfrm>
            <a:off x="9402634" y="1512692"/>
            <a:ext cx="2086405" cy="1308650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sz="1500" dirty="0">
              <a:solidFill>
                <a:srgbClr val="00B0F0"/>
              </a:solidFill>
              <a:latin typeface="AdornS Condensed Sans" panose="02000506000000020004" pitchFamily="50" charset="0"/>
            </a:endParaRPr>
          </a:p>
        </p:txBody>
      </p:sp>
      <p:sp>
        <p:nvSpPr>
          <p:cNvPr id="12" name="Thought Bubble: Cloud 13">
            <a:extLst>
              <a:ext uri="{FF2B5EF4-FFF2-40B4-BE49-F238E27FC236}">
                <a16:creationId xmlns:a16="http://schemas.microsoft.com/office/drawing/2014/main" id="{FC75C9FE-1139-AE4A-B28A-5237750DB08B}"/>
              </a:ext>
            </a:extLst>
          </p:cNvPr>
          <p:cNvSpPr/>
          <p:nvPr/>
        </p:nvSpPr>
        <p:spPr>
          <a:xfrm>
            <a:off x="7032449" y="2821342"/>
            <a:ext cx="2086405" cy="1308650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sz="1500" dirty="0">
              <a:solidFill>
                <a:srgbClr val="00B0F0"/>
              </a:solidFill>
              <a:latin typeface="AdornS Condensed Sans" panose="02000506000000020004" pitchFamily="50" charset="0"/>
            </a:endParaRPr>
          </a:p>
        </p:txBody>
      </p:sp>
      <p:sp>
        <p:nvSpPr>
          <p:cNvPr id="13" name="Thought Bubble: Cloud 14">
            <a:extLst>
              <a:ext uri="{FF2B5EF4-FFF2-40B4-BE49-F238E27FC236}">
                <a16:creationId xmlns:a16="http://schemas.microsoft.com/office/drawing/2014/main" id="{2A1AE173-6983-3C49-BA56-8F4DC4DF5A55}"/>
              </a:ext>
            </a:extLst>
          </p:cNvPr>
          <p:cNvSpPr/>
          <p:nvPr/>
        </p:nvSpPr>
        <p:spPr>
          <a:xfrm>
            <a:off x="8845200" y="4044002"/>
            <a:ext cx="2086405" cy="1308650"/>
          </a:xfrm>
          <a:prstGeom prst="cloudCallout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sz="1500" dirty="0">
              <a:solidFill>
                <a:srgbClr val="00B0F0"/>
              </a:solidFill>
              <a:latin typeface="AdornS Condensed Sans" panose="02000506000000020004" pitchFamily="50" charset="0"/>
            </a:endParaRPr>
          </a:p>
        </p:txBody>
      </p:sp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CB5BB31-3AB7-CF43-9020-89274134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82" t="32648" r="13235" b="47743"/>
          <a:stretch/>
        </p:blipFill>
        <p:spPr>
          <a:xfrm>
            <a:off x="8284720" y="359788"/>
            <a:ext cx="560480" cy="859498"/>
          </a:xfrm>
          <a:prstGeom prst="rect">
            <a:avLst/>
          </a:prstGeom>
        </p:spPr>
      </p:pic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9AFF58C-926D-8945-8118-07DAA5037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62" t="6394" r="49768" b="72195"/>
          <a:stretch/>
        </p:blipFill>
        <p:spPr>
          <a:xfrm>
            <a:off x="7890270" y="3115774"/>
            <a:ext cx="370762" cy="719786"/>
          </a:xfrm>
          <a:prstGeom prst="rect">
            <a:avLst/>
          </a:prstGeom>
        </p:spPr>
      </p:pic>
      <p:pic>
        <p:nvPicPr>
          <p:cNvPr id="16" name="Picture 1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AE15A3-F0C9-1E42-8469-BC1A3F1D3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7" t="35243" r="68382" b="40162"/>
          <a:stretch/>
        </p:blipFill>
        <p:spPr>
          <a:xfrm>
            <a:off x="9610050" y="4409050"/>
            <a:ext cx="508085" cy="719787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7574698-A875-9342-B368-E5C428127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25" t="17882" r="18854" b="62713"/>
          <a:stretch/>
        </p:blipFill>
        <p:spPr>
          <a:xfrm>
            <a:off x="10159067" y="1840868"/>
            <a:ext cx="573538" cy="6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54228B-B07D-BC48-8FF3-85E240C07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34"/>
          <a:stretch/>
        </p:blipFill>
        <p:spPr>
          <a:xfrm>
            <a:off x="5115477" y="1557615"/>
            <a:ext cx="4113339" cy="448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5FE5094-AAC5-C144-B173-402C8D452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2270">
            <a:off x="3618186" y="590703"/>
            <a:ext cx="2994580" cy="567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95C094-928D-4D4C-90BB-930AEB32C93A}"/>
              </a:ext>
            </a:extLst>
          </p:cNvPr>
          <p:cNvSpPr txBox="1"/>
          <p:nvPr/>
        </p:nvSpPr>
        <p:spPr>
          <a:xfrm>
            <a:off x="4167435" y="1110621"/>
            <a:ext cx="1589648" cy="1938992"/>
          </a:xfrm>
          <a:prstGeom prst="rect">
            <a:avLst/>
          </a:prstGeom>
          <a:noFill/>
          <a:effectLst>
            <a:outerShdw blurRad="50800" dist="38100" dir="2700000" sx="70000" sy="7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Ní</a:t>
            </a:r>
            <a:r>
              <a:rPr lang="en-IE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 </a:t>
            </a:r>
            <a:r>
              <a:rPr lang="en-IE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bheidh</a:t>
            </a:r>
            <a:r>
              <a:rPr lang="en-IE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 </a:t>
            </a:r>
            <a:r>
              <a:rPr lang="en-IE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dúil</a:t>
            </a:r>
            <a:r>
              <a:rPr lang="en-IE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 ag </a:t>
            </a:r>
            <a:r>
              <a:rPr lang="en-IE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daoine</a:t>
            </a:r>
            <a:r>
              <a:rPr lang="en-IE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 </a:t>
            </a:r>
            <a:r>
              <a:rPr lang="en-IE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ionam</a:t>
            </a:r>
            <a:r>
              <a:rPr lang="en-IE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rnS Condensed Sans" panose="02000506000000020004" pitchFamily="50" charset="0"/>
              </a:rPr>
              <a:t> go deo. </a:t>
            </a:r>
          </a:p>
        </p:txBody>
      </p:sp>
    </p:spTree>
    <p:extLst>
      <p:ext uri="{BB962C8B-B14F-4D97-AF65-F5344CB8AC3E}">
        <p14:creationId xmlns:p14="http://schemas.microsoft.com/office/powerpoint/2010/main" val="15632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4">
            <a:extLst>
              <a:ext uri="{FF2B5EF4-FFF2-40B4-BE49-F238E27FC236}">
                <a16:creationId xmlns:a16="http://schemas.microsoft.com/office/drawing/2014/main" id="{9E44AD6F-9678-D041-99AF-683FC30C11EE}"/>
              </a:ext>
            </a:extLst>
          </p:cNvPr>
          <p:cNvSpPr/>
          <p:nvPr/>
        </p:nvSpPr>
        <p:spPr>
          <a:xfrm>
            <a:off x="5927835" y="1774286"/>
            <a:ext cx="2659117" cy="2102726"/>
          </a:xfrm>
          <a:prstGeom prst="wedgeEllipseCallout">
            <a:avLst>
              <a:gd name="adj1" fmla="val -52715"/>
              <a:gd name="adj2" fmla="val 41834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AC2B0-3738-FA4C-A325-FF65AAA61906}"/>
              </a:ext>
            </a:extLst>
          </p:cNvPr>
          <p:cNvSpPr txBox="1"/>
          <p:nvPr/>
        </p:nvSpPr>
        <p:spPr>
          <a:xfrm>
            <a:off x="6016550" y="2163930"/>
            <a:ext cx="2315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Conas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is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féidir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LEAT FÉIN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dul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i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ngleic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le do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SUDanna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AA639-57B6-0547-8571-868923F02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31" t="55101" r="13802" b="-2065"/>
          <a:stretch/>
        </p:blipFill>
        <p:spPr>
          <a:xfrm>
            <a:off x="4631319" y="2677444"/>
            <a:ext cx="1778908" cy="20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being-Diary-Irish" id="{4049A1A7-DC29-5B4A-AF82-FC9A1A225F37}" vid="{FBF2FD86-94D5-C648-912D-8FCF8A8B1DC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13A284E95E54C93B38FC478FBB92B" ma:contentTypeVersion="12" ma:contentTypeDescription="Create a new document." ma:contentTypeScope="" ma:versionID="440bf04f5d4a25e5ab0cbf4eeb2c8e49">
  <xsd:schema xmlns:xsd="http://www.w3.org/2001/XMLSchema" xmlns:xs="http://www.w3.org/2001/XMLSchema" xmlns:p="http://schemas.microsoft.com/office/2006/metadata/properties" xmlns:ns2="7e0d51cc-f76e-4fee-a34c-5c2350436a38" xmlns:ns3="dd532de1-8080-42db-8055-6d6b16d90004" targetNamespace="http://schemas.microsoft.com/office/2006/metadata/properties" ma:root="true" ma:fieldsID="a9f927dd1c81264946518b35934f5732" ns2:_="" ns3:_="">
    <xsd:import namespace="7e0d51cc-f76e-4fee-a34c-5c2350436a38"/>
    <xsd:import namespace="dd532de1-8080-42db-8055-6d6b16d90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51cc-f76e-4fee-a34c-5c2350436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32de1-8080-42db-8055-6d6b16d90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7BE28E-37E8-4BD0-905E-48E6BE1E61D5}"/>
</file>

<file path=customXml/itemProps2.xml><?xml version="1.0" encoding="utf-8"?>
<ds:datastoreItem xmlns:ds="http://schemas.openxmlformats.org/officeDocument/2006/customXml" ds:itemID="{5B7C510C-1872-49C4-BF00-057DE8E2CFDC}"/>
</file>

<file path=customXml/itemProps3.xml><?xml version="1.0" encoding="utf-8"?>
<ds:datastoreItem xmlns:ds="http://schemas.openxmlformats.org/officeDocument/2006/customXml" ds:itemID="{1A26ED25-6C52-4899-B24B-044907404DC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359</Words>
  <Application>Microsoft Macintosh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AdornS Condensed Sans</vt:lpstr>
      <vt:lpstr>Arial</vt:lpstr>
      <vt:lpstr>Arial Rounded MT Bold</vt:lpstr>
      <vt:lpstr>Calibri</vt:lpstr>
      <vt:lpstr>Calibri Light</vt:lpstr>
      <vt:lpstr>Ink Free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Vaughan</dc:creator>
  <cp:lastModifiedBy>Ronan Vaughan</cp:lastModifiedBy>
  <cp:revision>14</cp:revision>
  <dcterms:created xsi:type="dcterms:W3CDTF">2022-01-04T15:44:07Z</dcterms:created>
  <dcterms:modified xsi:type="dcterms:W3CDTF">2022-02-01T09:47:20Z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0x0101003C013A284E95E54C93B38FC478FBB92B</vt:lpwstr>
  </property>
</Properties>
</file>