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7"/>
  </p:notesMasterIdLst>
  <p:sldIdLst>
    <p:sldId id="311" r:id="rId5"/>
    <p:sldId id="279" r:id="rId6"/>
    <p:sldId id="280" r:id="rId7"/>
    <p:sldId id="281" r:id="rId8"/>
    <p:sldId id="312" r:id="rId9"/>
    <p:sldId id="313" r:id="rId10"/>
    <p:sldId id="286" r:id="rId11"/>
    <p:sldId id="282" r:id="rId12"/>
    <p:sldId id="283" r:id="rId13"/>
    <p:sldId id="297" r:id="rId14"/>
    <p:sldId id="285" r:id="rId15"/>
    <p:sldId id="314" r:id="rId16"/>
    <p:sldId id="315" r:id="rId17"/>
    <p:sldId id="316" r:id="rId18"/>
    <p:sldId id="317" r:id="rId19"/>
    <p:sldId id="318" r:id="rId20"/>
    <p:sldId id="322" r:id="rId21"/>
    <p:sldId id="323" r:id="rId22"/>
    <p:sldId id="308" r:id="rId23"/>
    <p:sldId id="319" r:id="rId24"/>
    <p:sldId id="320" r:id="rId25"/>
    <p:sldId id="32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723F4C-CAB3-B076-F5A9-647D31E9B350}" name="Karen Wogan" initials="KW" userId="S::Karen.Wogan@folens.ie::94100f75-28f7-4e6e-bfde-a1a952a9661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91D"/>
    <a:srgbClr val="FF6699"/>
    <a:srgbClr val="FBBE2D"/>
    <a:srgbClr val="51A93E"/>
    <a:srgbClr val="E43332"/>
    <a:srgbClr val="8D438D"/>
    <a:srgbClr val="FFFEFA"/>
    <a:srgbClr val="00214E"/>
    <a:srgbClr val="001C41"/>
    <a:srgbClr val="003D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93"/>
    <p:restoredTop sz="94704"/>
  </p:normalViewPr>
  <p:slideViewPr>
    <p:cSldViewPr snapToGrid="0">
      <p:cViewPr varScale="1">
        <p:scale>
          <a:sx n="79" d="100"/>
          <a:sy n="79" d="100"/>
        </p:scale>
        <p:origin x="672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31" d="100"/>
          <a:sy n="131" d="100"/>
        </p:scale>
        <p:origin x="2624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na Walsh" userId="0274b6af91ea9cb3" providerId="LiveId" clId="{913CA0AF-8436-40C9-81BE-CC7081478F37}"/>
    <pc:docChg chg="undo custSel addSld delSld modSld sldOrd">
      <pc:chgData name="Shauna Walsh" userId="0274b6af91ea9cb3" providerId="LiveId" clId="{913CA0AF-8436-40C9-81BE-CC7081478F37}" dt="2026-04-09T11:07:06.106" v="5560" actId="14100"/>
      <pc:docMkLst>
        <pc:docMk/>
      </pc:docMkLst>
      <pc:sldChg chg="addSp delSp modSp mod">
        <pc:chgData name="Shauna Walsh" userId="0274b6af91ea9cb3" providerId="LiveId" clId="{913CA0AF-8436-40C9-81BE-CC7081478F37}" dt="2026-04-09T11:06:03.253" v="5558" actId="20577"/>
        <pc:sldMkLst>
          <pc:docMk/>
          <pc:sldMk cId="2099004511" sldId="279"/>
        </pc:sldMkLst>
        <pc:spChg chg="mod">
          <ac:chgData name="Shauna Walsh" userId="0274b6af91ea9cb3" providerId="LiveId" clId="{913CA0AF-8436-40C9-81BE-CC7081478F37}" dt="2026-04-09T11:06:03.253" v="5558" actId="20577"/>
          <ac:spMkLst>
            <pc:docMk/>
            <pc:sldMk cId="2099004511" sldId="279"/>
            <ac:spMk id="4" creationId="{5EACD180-05A5-A8ED-64BA-B061013DD7F3}"/>
          </ac:spMkLst>
        </pc:spChg>
        <pc:spChg chg="mod">
          <ac:chgData name="Shauna Walsh" userId="0274b6af91ea9cb3" providerId="LiveId" clId="{913CA0AF-8436-40C9-81BE-CC7081478F37}" dt="2026-04-06T13:38:01.051" v="36" actId="20577"/>
          <ac:spMkLst>
            <pc:docMk/>
            <pc:sldMk cId="2099004511" sldId="279"/>
            <ac:spMk id="5" creationId="{96163113-107E-9715-47BF-58B8DEEF92F2}"/>
          </ac:spMkLst>
        </pc:spChg>
        <pc:spChg chg="add mod">
          <ac:chgData name="Shauna Walsh" userId="0274b6af91ea9cb3" providerId="LiveId" clId="{913CA0AF-8436-40C9-81BE-CC7081478F37}" dt="2026-04-09T11:01:14.494" v="5496" actId="1076"/>
          <ac:spMkLst>
            <pc:docMk/>
            <pc:sldMk cId="2099004511" sldId="279"/>
            <ac:spMk id="13" creationId="{A76EA614-84AF-661C-C772-696D9A9FF99F}"/>
          </ac:spMkLst>
        </pc:spChg>
        <pc:spChg chg="add mod">
          <ac:chgData name="Shauna Walsh" userId="0274b6af91ea9cb3" providerId="LiveId" clId="{913CA0AF-8436-40C9-81BE-CC7081478F37}" dt="2026-04-09T11:01:12.024" v="5495" actId="1076"/>
          <ac:spMkLst>
            <pc:docMk/>
            <pc:sldMk cId="2099004511" sldId="279"/>
            <ac:spMk id="14" creationId="{7879381F-601D-6F06-1D7C-702A795B36AD}"/>
          </ac:spMkLst>
        </pc:spChg>
        <pc:spChg chg="add mod">
          <ac:chgData name="Shauna Walsh" userId="0274b6af91ea9cb3" providerId="LiveId" clId="{913CA0AF-8436-40C9-81BE-CC7081478F37}" dt="2026-04-09T11:01:18.874" v="5497" actId="1076"/>
          <ac:spMkLst>
            <pc:docMk/>
            <pc:sldMk cId="2099004511" sldId="279"/>
            <ac:spMk id="15" creationId="{A5D6D15D-CC11-17CF-CE40-EDA37D9EF472}"/>
          </ac:spMkLst>
        </pc:spChg>
      </pc:sldChg>
      <pc:sldChg chg="addSp delSp modSp mod">
        <pc:chgData name="Shauna Walsh" userId="0274b6af91ea9cb3" providerId="LiveId" clId="{913CA0AF-8436-40C9-81BE-CC7081478F37}" dt="2026-04-09T07:41:55.316" v="1049" actId="20577"/>
        <pc:sldMkLst>
          <pc:docMk/>
          <pc:sldMk cId="646644760" sldId="280"/>
        </pc:sldMkLst>
        <pc:spChg chg="mod">
          <ac:chgData name="Shauna Walsh" userId="0274b6af91ea9cb3" providerId="LiveId" clId="{913CA0AF-8436-40C9-81BE-CC7081478F37}" dt="2026-04-06T13:56:03.858" v="846" actId="14100"/>
          <ac:spMkLst>
            <pc:docMk/>
            <pc:sldMk cId="646644760" sldId="280"/>
            <ac:spMk id="4" creationId="{1EAE5D3B-E55E-C579-8732-194A3F3DDF92}"/>
          </ac:spMkLst>
        </pc:spChg>
        <pc:spChg chg="add mod">
          <ac:chgData name="Shauna Walsh" userId="0274b6af91ea9cb3" providerId="LiveId" clId="{913CA0AF-8436-40C9-81BE-CC7081478F37}" dt="2026-04-09T07:39:40.973" v="878" actId="1076"/>
          <ac:spMkLst>
            <pc:docMk/>
            <pc:sldMk cId="646644760" sldId="280"/>
            <ac:spMk id="5" creationId="{9C834828-6765-753A-6717-3A2768743C2C}"/>
          </ac:spMkLst>
        </pc:spChg>
        <pc:spChg chg="mod">
          <ac:chgData name="Shauna Walsh" userId="0274b6af91ea9cb3" providerId="LiveId" clId="{913CA0AF-8436-40C9-81BE-CC7081478F37}" dt="2026-04-06T13:54:07.178" v="663" actId="20577"/>
          <ac:spMkLst>
            <pc:docMk/>
            <pc:sldMk cId="646644760" sldId="280"/>
            <ac:spMk id="7" creationId="{CDA795FB-B96A-D6B2-D296-CE36BDB2D239}"/>
          </ac:spMkLst>
        </pc:spChg>
        <pc:spChg chg="mod">
          <ac:chgData name="Shauna Walsh" userId="0274b6af91ea9cb3" providerId="LiveId" clId="{913CA0AF-8436-40C9-81BE-CC7081478F37}" dt="2026-04-09T07:41:55.316" v="1049" actId="20577"/>
          <ac:spMkLst>
            <pc:docMk/>
            <pc:sldMk cId="646644760" sldId="280"/>
            <ac:spMk id="8" creationId="{0BD65510-C8AC-6890-223B-5890E0E5B1B1}"/>
          </ac:spMkLst>
        </pc:spChg>
        <pc:spChg chg="mod">
          <ac:chgData name="Shauna Walsh" userId="0274b6af91ea9cb3" providerId="LiveId" clId="{913CA0AF-8436-40C9-81BE-CC7081478F37}" dt="2026-04-06T13:53:32.308" v="639" actId="20577"/>
          <ac:spMkLst>
            <pc:docMk/>
            <pc:sldMk cId="646644760" sldId="280"/>
            <ac:spMk id="12" creationId="{0F54988A-52BF-63A0-29BF-FCCB77588344}"/>
          </ac:spMkLst>
        </pc:spChg>
        <pc:picChg chg="add mod">
          <ac:chgData name="Shauna Walsh" userId="0274b6af91ea9cb3" providerId="LiveId" clId="{913CA0AF-8436-40C9-81BE-CC7081478F37}" dt="2026-04-09T07:40:34.762" v="883" actId="14100"/>
          <ac:picMkLst>
            <pc:docMk/>
            <pc:sldMk cId="646644760" sldId="280"/>
            <ac:picMk id="9" creationId="{A938AFC5-0BC9-6152-52DF-14D27D2055D3}"/>
          </ac:picMkLst>
        </pc:picChg>
      </pc:sldChg>
      <pc:sldChg chg="addSp delSp modSp mod">
        <pc:chgData name="Shauna Walsh" userId="0274b6af91ea9cb3" providerId="LiveId" clId="{913CA0AF-8436-40C9-81BE-CC7081478F37}" dt="2026-04-09T11:03:28.674" v="5549" actId="20577"/>
        <pc:sldMkLst>
          <pc:docMk/>
          <pc:sldMk cId="4095013147" sldId="281"/>
        </pc:sldMkLst>
        <pc:spChg chg="mod">
          <ac:chgData name="Shauna Walsh" userId="0274b6af91ea9cb3" providerId="LiveId" clId="{913CA0AF-8436-40C9-81BE-CC7081478F37}" dt="2026-04-09T07:42:12.820" v="1053" actId="20577"/>
          <ac:spMkLst>
            <pc:docMk/>
            <pc:sldMk cId="4095013147" sldId="281"/>
            <ac:spMk id="6" creationId="{9C7D27F8-C028-D208-2D09-AB551A6BE61B}"/>
          </ac:spMkLst>
        </pc:spChg>
        <pc:spChg chg="mod">
          <ac:chgData name="Shauna Walsh" userId="0274b6af91ea9cb3" providerId="LiveId" clId="{913CA0AF-8436-40C9-81BE-CC7081478F37}" dt="2026-04-09T07:42:39.054" v="1079" actId="20577"/>
          <ac:spMkLst>
            <pc:docMk/>
            <pc:sldMk cId="4095013147" sldId="281"/>
            <ac:spMk id="7" creationId="{4D59E6E3-CF42-62D5-E567-3F72176CCD31}"/>
          </ac:spMkLst>
        </pc:spChg>
        <pc:spChg chg="mod">
          <ac:chgData name="Shauna Walsh" userId="0274b6af91ea9cb3" providerId="LiveId" clId="{913CA0AF-8436-40C9-81BE-CC7081478F37}" dt="2026-04-09T11:03:28.674" v="5549" actId="20577"/>
          <ac:spMkLst>
            <pc:docMk/>
            <pc:sldMk cId="4095013147" sldId="281"/>
            <ac:spMk id="8" creationId="{FC78B458-110B-6204-7930-D245AB8EFC91}"/>
          </ac:spMkLst>
        </pc:spChg>
        <pc:picChg chg="add mod">
          <ac:chgData name="Shauna Walsh" userId="0274b6af91ea9cb3" providerId="LiveId" clId="{913CA0AF-8436-40C9-81BE-CC7081478F37}" dt="2026-04-09T07:44:01.312" v="1226" actId="14100"/>
          <ac:picMkLst>
            <pc:docMk/>
            <pc:sldMk cId="4095013147" sldId="281"/>
            <ac:picMk id="3" creationId="{D6CD6A0D-7559-3A70-FE0F-5F6836EF8B95}"/>
          </ac:picMkLst>
        </pc:picChg>
      </pc:sldChg>
      <pc:sldChg chg="addSp delSp modSp mod">
        <pc:chgData name="Shauna Walsh" userId="0274b6af91ea9cb3" providerId="LiveId" clId="{913CA0AF-8436-40C9-81BE-CC7081478F37}" dt="2026-04-09T11:04:03.984" v="5554" actId="208"/>
        <pc:sldMkLst>
          <pc:docMk/>
          <pc:sldMk cId="933421488" sldId="282"/>
        </pc:sldMkLst>
        <pc:spChg chg="mod">
          <ac:chgData name="Shauna Walsh" userId="0274b6af91ea9cb3" providerId="LiveId" clId="{913CA0AF-8436-40C9-81BE-CC7081478F37}" dt="2026-04-09T08:10:55.278" v="2766" actId="1076"/>
          <ac:spMkLst>
            <pc:docMk/>
            <pc:sldMk cId="933421488" sldId="282"/>
            <ac:spMk id="5" creationId="{A7B9B266-A1EA-F683-02A3-99384F192504}"/>
          </ac:spMkLst>
        </pc:spChg>
        <pc:spChg chg="mod">
          <ac:chgData name="Shauna Walsh" userId="0274b6af91ea9cb3" providerId="LiveId" clId="{913CA0AF-8436-40C9-81BE-CC7081478F37}" dt="2026-04-09T08:09:20.116" v="2567" actId="2711"/>
          <ac:spMkLst>
            <pc:docMk/>
            <pc:sldMk cId="933421488" sldId="282"/>
            <ac:spMk id="15" creationId="{B2F487D5-60D7-8F3B-C47E-C7F84CFDEBAA}"/>
          </ac:spMkLst>
        </pc:spChg>
        <pc:spChg chg="add mod">
          <ac:chgData name="Shauna Walsh" userId="0274b6af91ea9cb3" providerId="LiveId" clId="{913CA0AF-8436-40C9-81BE-CC7081478F37}" dt="2026-04-09T11:04:03.984" v="5554" actId="208"/>
          <ac:spMkLst>
            <pc:docMk/>
            <pc:sldMk cId="933421488" sldId="282"/>
            <ac:spMk id="16" creationId="{8BABDE20-1109-50FF-1E02-897F250EFB43}"/>
          </ac:spMkLst>
        </pc:spChg>
        <pc:picChg chg="mod">
          <ac:chgData name="Shauna Walsh" userId="0274b6af91ea9cb3" providerId="LiveId" clId="{913CA0AF-8436-40C9-81BE-CC7081478F37}" dt="2026-04-09T08:12:13.349" v="2791" actId="1076"/>
          <ac:picMkLst>
            <pc:docMk/>
            <pc:sldMk cId="933421488" sldId="282"/>
            <ac:picMk id="2" creationId="{BA59628D-E257-3FBD-56E3-0684A4C0BB14}"/>
          </ac:picMkLst>
        </pc:picChg>
        <pc:picChg chg="add mod">
          <ac:chgData name="Shauna Walsh" userId="0274b6af91ea9cb3" providerId="LiveId" clId="{913CA0AF-8436-40C9-81BE-CC7081478F37}" dt="2026-04-09T08:11:03.141" v="2769" actId="1076"/>
          <ac:picMkLst>
            <pc:docMk/>
            <pc:sldMk cId="933421488" sldId="282"/>
            <ac:picMk id="6" creationId="{CD84C551-8ADD-B826-5B5D-B9E5A8000660}"/>
          </ac:picMkLst>
        </pc:picChg>
        <pc:picChg chg="add mod">
          <ac:chgData name="Shauna Walsh" userId="0274b6af91ea9cb3" providerId="LiveId" clId="{913CA0AF-8436-40C9-81BE-CC7081478F37}" dt="2026-04-09T08:12:24.078" v="2794" actId="1076"/>
          <ac:picMkLst>
            <pc:docMk/>
            <pc:sldMk cId="933421488" sldId="282"/>
            <ac:picMk id="8" creationId="{FAFBE094-D7C2-9A8B-1E28-80F9213EC760}"/>
          </ac:picMkLst>
        </pc:picChg>
      </pc:sldChg>
      <pc:sldChg chg="addSp delSp modSp mod">
        <pc:chgData name="Shauna Walsh" userId="0274b6af91ea9cb3" providerId="LiveId" clId="{913CA0AF-8436-40C9-81BE-CC7081478F37}" dt="2026-04-09T08:18:14.528" v="3326" actId="5793"/>
        <pc:sldMkLst>
          <pc:docMk/>
          <pc:sldMk cId="1744144778" sldId="283"/>
        </pc:sldMkLst>
        <pc:spChg chg="mod">
          <ac:chgData name="Shauna Walsh" userId="0274b6af91ea9cb3" providerId="LiveId" clId="{913CA0AF-8436-40C9-81BE-CC7081478F37}" dt="2026-04-09T08:17:16.337" v="3231" actId="14100"/>
          <ac:spMkLst>
            <pc:docMk/>
            <pc:sldMk cId="1744144778" sldId="283"/>
            <ac:spMk id="4" creationId="{5C4FCA52-D5CE-1025-C0D6-86042D88557E}"/>
          </ac:spMkLst>
        </pc:spChg>
        <pc:spChg chg="mod">
          <ac:chgData name="Shauna Walsh" userId="0274b6af91ea9cb3" providerId="LiveId" clId="{913CA0AF-8436-40C9-81BE-CC7081478F37}" dt="2026-04-09T08:13:12.788" v="2826" actId="2711"/>
          <ac:spMkLst>
            <pc:docMk/>
            <pc:sldMk cId="1744144778" sldId="283"/>
            <ac:spMk id="5" creationId="{7379B375-1F8B-7384-554D-F8B0A321A8E8}"/>
          </ac:spMkLst>
        </pc:spChg>
        <pc:spChg chg="mod">
          <ac:chgData name="Shauna Walsh" userId="0274b6af91ea9cb3" providerId="LiveId" clId="{913CA0AF-8436-40C9-81BE-CC7081478F37}" dt="2026-04-09T08:18:14.528" v="3326" actId="5793"/>
          <ac:spMkLst>
            <pc:docMk/>
            <pc:sldMk cId="1744144778" sldId="283"/>
            <ac:spMk id="6" creationId="{168C2EE5-52F2-9C0E-12E3-7DAA73F22BF3}"/>
          </ac:spMkLst>
        </pc:spChg>
        <pc:spChg chg="mod">
          <ac:chgData name="Shauna Walsh" userId="0274b6af91ea9cb3" providerId="LiveId" clId="{913CA0AF-8436-40C9-81BE-CC7081478F37}" dt="2026-04-09T08:15:18.328" v="3021" actId="20577"/>
          <ac:spMkLst>
            <pc:docMk/>
            <pc:sldMk cId="1744144778" sldId="283"/>
            <ac:spMk id="10" creationId="{35957306-8309-945C-7573-32BF0DDE4492}"/>
          </ac:spMkLst>
        </pc:spChg>
        <pc:spChg chg="mod">
          <ac:chgData name="Shauna Walsh" userId="0274b6af91ea9cb3" providerId="LiveId" clId="{913CA0AF-8436-40C9-81BE-CC7081478F37}" dt="2026-04-09T08:12:50.388" v="2796" actId="20577"/>
          <ac:spMkLst>
            <pc:docMk/>
            <pc:sldMk cId="1744144778" sldId="283"/>
            <ac:spMk id="11" creationId="{56850242-C024-92C8-31AF-290984346AF8}"/>
          </ac:spMkLst>
        </pc:spChg>
        <pc:picChg chg="add mod">
          <ac:chgData name="Shauna Walsh" userId="0274b6af91ea9cb3" providerId="LiveId" clId="{913CA0AF-8436-40C9-81BE-CC7081478F37}" dt="2026-04-09T08:14:56.908" v="2990" actId="1076"/>
          <ac:picMkLst>
            <pc:docMk/>
            <pc:sldMk cId="1744144778" sldId="283"/>
            <ac:picMk id="7" creationId="{3DBC8911-F715-AC85-AAED-CC22EF4F990A}"/>
          </ac:picMkLst>
        </pc:picChg>
      </pc:sldChg>
      <pc:sldChg chg="addSp delSp modSp mod">
        <pc:chgData name="Shauna Walsh" userId="0274b6af91ea9cb3" providerId="LiveId" clId="{913CA0AF-8436-40C9-81BE-CC7081478F37}" dt="2026-04-09T09:12:53.989" v="4091" actId="1076"/>
        <pc:sldMkLst>
          <pc:docMk/>
          <pc:sldMk cId="1686811277" sldId="285"/>
        </pc:sldMkLst>
        <pc:spChg chg="mod">
          <ac:chgData name="Shauna Walsh" userId="0274b6af91ea9cb3" providerId="LiveId" clId="{913CA0AF-8436-40C9-81BE-CC7081478F37}" dt="2026-04-09T09:12:03.429" v="4030" actId="20577"/>
          <ac:spMkLst>
            <pc:docMk/>
            <pc:sldMk cId="1686811277" sldId="285"/>
            <ac:spMk id="4" creationId="{BD28B15E-82C0-540A-6CB8-302D445F35C8}"/>
          </ac:spMkLst>
        </pc:spChg>
        <pc:spChg chg="mod">
          <ac:chgData name="Shauna Walsh" userId="0274b6af91ea9cb3" providerId="LiveId" clId="{913CA0AF-8436-40C9-81BE-CC7081478F37}" dt="2026-04-09T09:12:22.864" v="4076" actId="20577"/>
          <ac:spMkLst>
            <pc:docMk/>
            <pc:sldMk cId="1686811277" sldId="285"/>
            <ac:spMk id="5" creationId="{3F54E5AC-44A0-54C8-B40E-E0DB719DBCB2}"/>
          </ac:spMkLst>
        </pc:spChg>
        <pc:picChg chg="add mod">
          <ac:chgData name="Shauna Walsh" userId="0274b6af91ea9cb3" providerId="LiveId" clId="{913CA0AF-8436-40C9-81BE-CC7081478F37}" dt="2026-04-09T09:12:53.989" v="4091" actId="1076"/>
          <ac:picMkLst>
            <pc:docMk/>
            <pc:sldMk cId="1686811277" sldId="285"/>
            <ac:picMk id="18" creationId="{25CE4F87-133B-835C-9C4A-E261DB907F07}"/>
          </ac:picMkLst>
        </pc:picChg>
      </pc:sldChg>
      <pc:sldChg chg="addSp delSp modSp mod ord">
        <pc:chgData name="Shauna Walsh" userId="0274b6af91ea9cb3" providerId="LiveId" clId="{913CA0AF-8436-40C9-81BE-CC7081478F37}" dt="2026-04-09T07:56:29.240" v="2530" actId="1076"/>
        <pc:sldMkLst>
          <pc:docMk/>
          <pc:sldMk cId="1270507310" sldId="286"/>
        </pc:sldMkLst>
        <pc:spChg chg="mod">
          <ac:chgData name="Shauna Walsh" userId="0274b6af91ea9cb3" providerId="LiveId" clId="{913CA0AF-8436-40C9-81BE-CC7081478F37}" dt="2026-04-09T07:56:07.980" v="2525" actId="20577"/>
          <ac:spMkLst>
            <pc:docMk/>
            <pc:sldMk cId="1270507310" sldId="286"/>
            <ac:spMk id="4" creationId="{52E57563-2072-A185-F219-7CB785E4B8F4}"/>
          </ac:spMkLst>
        </pc:spChg>
        <pc:picChg chg="add mod">
          <ac:chgData name="Shauna Walsh" userId="0274b6af91ea9cb3" providerId="LiveId" clId="{913CA0AF-8436-40C9-81BE-CC7081478F37}" dt="2026-04-09T07:56:29.240" v="2530" actId="1076"/>
          <ac:picMkLst>
            <pc:docMk/>
            <pc:sldMk cId="1270507310" sldId="286"/>
            <ac:picMk id="5" creationId="{52837A2B-D009-54F5-0657-66D679954AD5}"/>
          </ac:picMkLst>
        </pc:picChg>
      </pc:sldChg>
      <pc:sldChg chg="addSp delSp modSp mod ord">
        <pc:chgData name="Shauna Walsh" userId="0274b6af91ea9cb3" providerId="LiveId" clId="{913CA0AF-8436-40C9-81BE-CC7081478F37}" dt="2026-04-09T09:11:10.969" v="4026" actId="1076"/>
        <pc:sldMkLst>
          <pc:docMk/>
          <pc:sldMk cId="3164461111" sldId="297"/>
        </pc:sldMkLst>
        <pc:spChg chg="mod">
          <ac:chgData name="Shauna Walsh" userId="0274b6af91ea9cb3" providerId="LiveId" clId="{913CA0AF-8436-40C9-81BE-CC7081478F37}" dt="2026-04-09T08:42:24.333" v="3372" actId="20577"/>
          <ac:spMkLst>
            <pc:docMk/>
            <pc:sldMk cId="3164461111" sldId="297"/>
            <ac:spMk id="7" creationId="{E17323D6-D59C-B95B-9FB4-78780920058D}"/>
          </ac:spMkLst>
        </pc:spChg>
        <pc:spChg chg="mod">
          <ac:chgData name="Shauna Walsh" userId="0274b6af91ea9cb3" providerId="LiveId" clId="{913CA0AF-8436-40C9-81BE-CC7081478F37}" dt="2026-04-09T08:43:09.283" v="3381" actId="20577"/>
          <ac:spMkLst>
            <pc:docMk/>
            <pc:sldMk cId="3164461111" sldId="297"/>
            <ac:spMk id="10" creationId="{45B751F2-2F04-25B4-8624-696ABF06950A}"/>
          </ac:spMkLst>
        </pc:spChg>
        <pc:spChg chg="add mod">
          <ac:chgData name="Shauna Walsh" userId="0274b6af91ea9cb3" providerId="LiveId" clId="{913CA0AF-8436-40C9-81BE-CC7081478F37}" dt="2026-04-09T08:42:57.898" v="3378" actId="20577"/>
          <ac:spMkLst>
            <pc:docMk/>
            <pc:sldMk cId="3164461111" sldId="297"/>
            <ac:spMk id="11" creationId="{DBAC5048-2D41-DD2B-C840-6ED867AF88C0}"/>
          </ac:spMkLst>
        </pc:spChg>
        <pc:spChg chg="add mod">
          <ac:chgData name="Shauna Walsh" userId="0274b6af91ea9cb3" providerId="LiveId" clId="{913CA0AF-8436-40C9-81BE-CC7081478F37}" dt="2026-04-09T08:46:57.437" v="3553" actId="1076"/>
          <ac:spMkLst>
            <pc:docMk/>
            <pc:sldMk cId="3164461111" sldId="297"/>
            <ac:spMk id="12" creationId="{381F796E-BD53-EB9F-C8C1-97F8B7FD3913}"/>
          </ac:spMkLst>
        </pc:spChg>
        <pc:spChg chg="add mod">
          <ac:chgData name="Shauna Walsh" userId="0274b6af91ea9cb3" providerId="LiveId" clId="{913CA0AF-8436-40C9-81BE-CC7081478F37}" dt="2026-04-09T09:11:04.179" v="4023" actId="14100"/>
          <ac:spMkLst>
            <pc:docMk/>
            <pc:sldMk cId="3164461111" sldId="297"/>
            <ac:spMk id="14" creationId="{97934A67-2491-E6F8-CBC9-8A5CBBE7C78F}"/>
          </ac:spMkLst>
        </pc:spChg>
        <pc:picChg chg="add mod">
          <ac:chgData name="Shauna Walsh" userId="0274b6af91ea9cb3" providerId="LiveId" clId="{913CA0AF-8436-40C9-81BE-CC7081478F37}" dt="2026-04-09T09:11:10.969" v="4026" actId="1076"/>
          <ac:picMkLst>
            <pc:docMk/>
            <pc:sldMk cId="3164461111" sldId="297"/>
            <ac:picMk id="16" creationId="{62BE8714-822C-250B-032C-F5D9D187141A}"/>
          </ac:picMkLst>
        </pc:picChg>
      </pc:sldChg>
      <pc:sldChg chg="addSp delSp modSp mod">
        <pc:chgData name="Shauna Walsh" userId="0274b6af91ea9cb3" providerId="LiveId" clId="{913CA0AF-8436-40C9-81BE-CC7081478F37}" dt="2026-04-09T10:19:31.081" v="5071" actId="14100"/>
        <pc:sldMkLst>
          <pc:docMk/>
          <pc:sldMk cId="433410801" sldId="308"/>
        </pc:sldMkLst>
        <pc:spChg chg="mod">
          <ac:chgData name="Shauna Walsh" userId="0274b6af91ea9cb3" providerId="LiveId" clId="{913CA0AF-8436-40C9-81BE-CC7081478F37}" dt="2026-04-09T10:18:07.009" v="5054" actId="1076"/>
          <ac:spMkLst>
            <pc:docMk/>
            <pc:sldMk cId="433410801" sldId="308"/>
            <ac:spMk id="5" creationId="{9CD22DA7-0076-76CB-61E4-F951447D7FA0}"/>
          </ac:spMkLst>
        </pc:spChg>
        <pc:picChg chg="add mod">
          <ac:chgData name="Shauna Walsh" userId="0274b6af91ea9cb3" providerId="LiveId" clId="{913CA0AF-8436-40C9-81BE-CC7081478F37}" dt="2026-04-09T10:19:31.081" v="5071" actId="14100"/>
          <ac:picMkLst>
            <pc:docMk/>
            <pc:sldMk cId="433410801" sldId="308"/>
            <ac:picMk id="3" creationId="{3CDB0289-F94B-99CA-1BD4-C065EEA5991A}"/>
          </ac:picMkLst>
        </pc:picChg>
        <pc:picChg chg="add mod">
          <ac:chgData name="Shauna Walsh" userId="0274b6af91ea9cb3" providerId="LiveId" clId="{913CA0AF-8436-40C9-81BE-CC7081478F37}" dt="2026-04-09T10:19:27.175" v="5069" actId="208"/>
          <ac:picMkLst>
            <pc:docMk/>
            <pc:sldMk cId="433410801" sldId="308"/>
            <ac:picMk id="8" creationId="{E831C76A-2FF0-3F62-0EB9-F222BC0EC9D5}"/>
          </ac:picMkLst>
        </pc:picChg>
      </pc:sldChg>
      <pc:sldChg chg="modSp mod">
        <pc:chgData name="Shauna Walsh" userId="0274b6af91ea9cb3" providerId="LiveId" clId="{913CA0AF-8436-40C9-81BE-CC7081478F37}" dt="2026-04-06T13:37:46.285" v="32" actId="20577"/>
        <pc:sldMkLst>
          <pc:docMk/>
          <pc:sldMk cId="3083021798" sldId="311"/>
        </pc:sldMkLst>
        <pc:spChg chg="mod">
          <ac:chgData name="Shauna Walsh" userId="0274b6af91ea9cb3" providerId="LiveId" clId="{913CA0AF-8436-40C9-81BE-CC7081478F37}" dt="2026-04-06T13:37:33.575" v="1" actId="20577"/>
          <ac:spMkLst>
            <pc:docMk/>
            <pc:sldMk cId="3083021798" sldId="311"/>
            <ac:spMk id="6" creationId="{C104E1F0-DF32-0852-0CCA-8C1299E90CE7}"/>
          </ac:spMkLst>
        </pc:spChg>
        <pc:spChg chg="mod">
          <ac:chgData name="Shauna Walsh" userId="0274b6af91ea9cb3" providerId="LiveId" clId="{913CA0AF-8436-40C9-81BE-CC7081478F37}" dt="2026-04-06T13:37:46.285" v="32" actId="20577"/>
          <ac:spMkLst>
            <pc:docMk/>
            <pc:sldMk cId="3083021798" sldId="311"/>
            <ac:spMk id="7" creationId="{C4845170-38D1-E2DF-3BFC-A0061B3763E4}"/>
          </ac:spMkLst>
        </pc:spChg>
      </pc:sldChg>
      <pc:sldChg chg="addSp delSp modSp add mod">
        <pc:chgData name="Shauna Walsh" userId="0274b6af91ea9cb3" providerId="LiveId" clId="{913CA0AF-8436-40C9-81BE-CC7081478F37}" dt="2026-04-09T07:51:38.736" v="2144" actId="14100"/>
        <pc:sldMkLst>
          <pc:docMk/>
          <pc:sldMk cId="2067896599" sldId="312"/>
        </pc:sldMkLst>
        <pc:spChg chg="mod">
          <ac:chgData name="Shauna Walsh" userId="0274b6af91ea9cb3" providerId="LiveId" clId="{913CA0AF-8436-40C9-81BE-CC7081478F37}" dt="2026-04-09T07:47:37.741" v="1705" actId="20577"/>
          <ac:spMkLst>
            <pc:docMk/>
            <pc:sldMk cId="2067896599" sldId="312"/>
            <ac:spMk id="7" creationId="{C1D3EFF5-7D66-259C-12EE-88855F64A9C8}"/>
          </ac:spMkLst>
        </pc:spChg>
        <pc:spChg chg="mod">
          <ac:chgData name="Shauna Walsh" userId="0274b6af91ea9cb3" providerId="LiveId" clId="{913CA0AF-8436-40C9-81BE-CC7081478F37}" dt="2026-04-09T07:51:38.736" v="2144" actId="14100"/>
          <ac:spMkLst>
            <pc:docMk/>
            <pc:sldMk cId="2067896599" sldId="312"/>
            <ac:spMk id="8" creationId="{0C2B9884-9AE1-8974-B6D8-00C6EB3F3CA2}"/>
          </ac:spMkLst>
        </pc:spChg>
        <pc:picChg chg="add mod">
          <ac:chgData name="Shauna Walsh" userId="0274b6af91ea9cb3" providerId="LiveId" clId="{913CA0AF-8436-40C9-81BE-CC7081478F37}" dt="2026-04-09T07:51:35.581" v="2143" actId="1076"/>
          <ac:picMkLst>
            <pc:docMk/>
            <pc:sldMk cId="2067896599" sldId="312"/>
            <ac:picMk id="4" creationId="{20BEEA74-29EC-D652-DFCC-E8EF24916612}"/>
          </ac:picMkLst>
        </pc:picChg>
      </pc:sldChg>
      <pc:sldChg chg="addSp delSp modSp add mod">
        <pc:chgData name="Shauna Walsh" userId="0274b6af91ea9cb3" providerId="LiveId" clId="{913CA0AF-8436-40C9-81BE-CC7081478F37}" dt="2026-04-09T07:55:42.540" v="2519" actId="1076"/>
        <pc:sldMkLst>
          <pc:docMk/>
          <pc:sldMk cId="4251029916" sldId="313"/>
        </pc:sldMkLst>
        <pc:spChg chg="mod">
          <ac:chgData name="Shauna Walsh" userId="0274b6af91ea9cb3" providerId="LiveId" clId="{913CA0AF-8436-40C9-81BE-CC7081478F37}" dt="2026-04-09T07:51:48.711" v="2147" actId="20577"/>
          <ac:spMkLst>
            <pc:docMk/>
            <pc:sldMk cId="4251029916" sldId="313"/>
            <ac:spMk id="6" creationId="{40298AC4-99F8-68EC-7465-D866F458233B}"/>
          </ac:spMkLst>
        </pc:spChg>
        <pc:spChg chg="mod">
          <ac:chgData name="Shauna Walsh" userId="0274b6af91ea9cb3" providerId="LiveId" clId="{913CA0AF-8436-40C9-81BE-CC7081478F37}" dt="2026-04-09T07:55:22.240" v="2516" actId="14100"/>
          <ac:spMkLst>
            <pc:docMk/>
            <pc:sldMk cId="4251029916" sldId="313"/>
            <ac:spMk id="8" creationId="{2D81AC0A-BA7C-0BC7-E0C2-4CC7912AD538}"/>
          </ac:spMkLst>
        </pc:spChg>
        <pc:picChg chg="add mod">
          <ac:chgData name="Shauna Walsh" userId="0274b6af91ea9cb3" providerId="LiveId" clId="{913CA0AF-8436-40C9-81BE-CC7081478F37}" dt="2026-04-09T07:55:42.540" v="2519" actId="1076"/>
          <ac:picMkLst>
            <pc:docMk/>
            <pc:sldMk cId="4251029916" sldId="313"/>
            <ac:picMk id="3" creationId="{120767A2-E967-771E-8E57-5AE2B0655A51}"/>
          </ac:picMkLst>
        </pc:picChg>
      </pc:sldChg>
      <pc:sldChg chg="addSp delSp modSp add mod">
        <pc:chgData name="Shauna Walsh" userId="0274b6af91ea9cb3" providerId="LiveId" clId="{913CA0AF-8436-40C9-81BE-CC7081478F37}" dt="2026-04-09T09:13:31.969" v="4104" actId="14100"/>
        <pc:sldMkLst>
          <pc:docMk/>
          <pc:sldMk cId="3432714455" sldId="314"/>
        </pc:sldMkLst>
        <pc:spChg chg="mod">
          <ac:chgData name="Shauna Walsh" userId="0274b6af91ea9cb3" providerId="LiveId" clId="{913CA0AF-8436-40C9-81BE-CC7081478F37}" dt="2026-04-09T09:13:10.069" v="4100" actId="20577"/>
          <ac:spMkLst>
            <pc:docMk/>
            <pc:sldMk cId="3432714455" sldId="314"/>
            <ac:spMk id="5" creationId="{0C5F25C4-52FE-1E2E-8245-57079AE8664A}"/>
          </ac:spMkLst>
        </pc:spChg>
        <pc:picChg chg="add mod">
          <ac:chgData name="Shauna Walsh" userId="0274b6af91ea9cb3" providerId="LiveId" clId="{913CA0AF-8436-40C9-81BE-CC7081478F37}" dt="2026-04-09T09:13:31.969" v="4104" actId="14100"/>
          <ac:picMkLst>
            <pc:docMk/>
            <pc:sldMk cId="3432714455" sldId="314"/>
            <ac:picMk id="3" creationId="{4E5E8A3E-897C-3266-E468-0AFC2A9C415E}"/>
          </ac:picMkLst>
        </pc:picChg>
      </pc:sldChg>
      <pc:sldChg chg="addSp delSp modSp add mod">
        <pc:chgData name="Shauna Walsh" userId="0274b6af91ea9cb3" providerId="LiveId" clId="{913CA0AF-8436-40C9-81BE-CC7081478F37}" dt="2026-04-09T09:47:20.656" v="4450" actId="1076"/>
        <pc:sldMkLst>
          <pc:docMk/>
          <pc:sldMk cId="2864556483" sldId="315"/>
        </pc:sldMkLst>
        <pc:spChg chg="add mod">
          <ac:chgData name="Shauna Walsh" userId="0274b6af91ea9cb3" providerId="LiveId" clId="{913CA0AF-8436-40C9-81BE-CC7081478F37}" dt="2026-04-09T09:47:11.475" v="4446" actId="1076"/>
          <ac:spMkLst>
            <pc:docMk/>
            <pc:sldMk cId="2864556483" sldId="315"/>
            <ac:spMk id="2" creationId="{70DFD3D4-C2E5-3E48-F5DD-AC36B192C9A6}"/>
          </ac:spMkLst>
        </pc:spChg>
        <pc:spChg chg="mod">
          <ac:chgData name="Shauna Walsh" userId="0274b6af91ea9cb3" providerId="LiveId" clId="{913CA0AF-8436-40C9-81BE-CC7081478F37}" dt="2026-04-09T09:13:49.214" v="4109" actId="20577"/>
          <ac:spMkLst>
            <pc:docMk/>
            <pc:sldMk cId="2864556483" sldId="315"/>
            <ac:spMk id="4" creationId="{95C5D9A1-D110-8E11-7526-1B4965DD59B9}"/>
          </ac:spMkLst>
        </pc:spChg>
        <pc:spChg chg="mod">
          <ac:chgData name="Shauna Walsh" userId="0274b6af91ea9cb3" providerId="LiveId" clId="{913CA0AF-8436-40C9-81BE-CC7081478F37}" dt="2026-04-09T09:13:56.439" v="4123" actId="20577"/>
          <ac:spMkLst>
            <pc:docMk/>
            <pc:sldMk cId="2864556483" sldId="315"/>
            <ac:spMk id="5" creationId="{7EB9590D-70B2-85E2-F4A2-59E904C91FB8}"/>
          </ac:spMkLst>
        </pc:spChg>
        <pc:spChg chg="add mod">
          <ac:chgData name="Shauna Walsh" userId="0274b6af91ea9cb3" providerId="LiveId" clId="{913CA0AF-8436-40C9-81BE-CC7081478F37}" dt="2026-04-09T09:47:20.656" v="4450" actId="1076"/>
          <ac:spMkLst>
            <pc:docMk/>
            <pc:sldMk cId="2864556483" sldId="315"/>
            <ac:spMk id="7" creationId="{8635ECBB-9E9D-3E45-5531-4BCE94CB88EC}"/>
          </ac:spMkLst>
        </pc:spChg>
        <pc:spChg chg="add mod">
          <ac:chgData name="Shauna Walsh" userId="0274b6af91ea9cb3" providerId="LiveId" clId="{913CA0AF-8436-40C9-81BE-CC7081478F37}" dt="2026-04-09T09:16:05.038" v="4171" actId="113"/>
          <ac:spMkLst>
            <pc:docMk/>
            <pc:sldMk cId="2864556483" sldId="315"/>
            <ac:spMk id="8" creationId="{EBC468D6-5F56-5B9F-B31C-CDDAEBBDDD49}"/>
          </ac:spMkLst>
        </pc:spChg>
      </pc:sldChg>
      <pc:sldChg chg="addSp delSp modSp add mod">
        <pc:chgData name="Shauna Walsh" userId="0274b6af91ea9cb3" providerId="LiveId" clId="{913CA0AF-8436-40C9-81BE-CC7081478F37}" dt="2026-04-09T09:47:44.924" v="4466" actId="20577"/>
        <pc:sldMkLst>
          <pc:docMk/>
          <pc:sldMk cId="406090762" sldId="316"/>
        </pc:sldMkLst>
        <pc:spChg chg="mod">
          <ac:chgData name="Shauna Walsh" userId="0274b6af91ea9cb3" providerId="LiveId" clId="{913CA0AF-8436-40C9-81BE-CC7081478F37}" dt="2026-04-09T09:47:44.924" v="4466" actId="20577"/>
          <ac:spMkLst>
            <pc:docMk/>
            <pc:sldMk cId="406090762" sldId="316"/>
            <ac:spMk id="5" creationId="{2F4D11C2-A906-58A7-7F02-F2AAD206CF49}"/>
          </ac:spMkLst>
        </pc:spChg>
        <pc:picChg chg="add mod">
          <ac:chgData name="Shauna Walsh" userId="0274b6af91ea9cb3" providerId="LiveId" clId="{913CA0AF-8436-40C9-81BE-CC7081478F37}" dt="2026-04-09T09:47:41.984" v="4457" actId="1076"/>
          <ac:picMkLst>
            <pc:docMk/>
            <pc:sldMk cId="406090762" sldId="316"/>
            <ac:picMk id="6" creationId="{F799650E-269D-A047-A8A1-91DA4171AF1C}"/>
          </ac:picMkLst>
        </pc:picChg>
      </pc:sldChg>
      <pc:sldChg chg="addSp modSp add mod ord">
        <pc:chgData name="Shauna Walsh" userId="0274b6af91ea9cb3" providerId="LiveId" clId="{913CA0AF-8436-40C9-81BE-CC7081478F37}" dt="2026-04-09T10:04:20.642" v="4710" actId="14100"/>
        <pc:sldMkLst>
          <pc:docMk/>
          <pc:sldMk cId="4216067831" sldId="317"/>
        </pc:sldMkLst>
        <pc:spChg chg="mod">
          <ac:chgData name="Shauna Walsh" userId="0274b6af91ea9cb3" providerId="LiveId" clId="{913CA0AF-8436-40C9-81BE-CC7081478F37}" dt="2026-04-09T10:02:52.872" v="4691" actId="1076"/>
          <ac:spMkLst>
            <pc:docMk/>
            <pc:sldMk cId="4216067831" sldId="317"/>
            <ac:spMk id="2" creationId="{19DE0919-C757-8F01-3523-CA1A31AF1812}"/>
          </ac:spMkLst>
        </pc:spChg>
        <pc:spChg chg="mod">
          <ac:chgData name="Shauna Walsh" userId="0274b6af91ea9cb3" providerId="LiveId" clId="{913CA0AF-8436-40C9-81BE-CC7081478F37}" dt="2026-04-09T09:48:29.374" v="4480" actId="20577"/>
          <ac:spMkLst>
            <pc:docMk/>
            <pc:sldMk cId="4216067831" sldId="317"/>
            <ac:spMk id="5" creationId="{8D286BC9-84BB-70D3-CDDA-60BB04149156}"/>
          </ac:spMkLst>
        </pc:spChg>
        <pc:spChg chg="mod">
          <ac:chgData name="Shauna Walsh" userId="0274b6af91ea9cb3" providerId="LiveId" clId="{913CA0AF-8436-40C9-81BE-CC7081478F37}" dt="2026-04-09T10:02:50.643" v="4690" actId="1076"/>
          <ac:spMkLst>
            <pc:docMk/>
            <pc:sldMk cId="4216067831" sldId="317"/>
            <ac:spMk id="7" creationId="{51815EA9-8AF2-7B45-C3BC-DD39559034DC}"/>
          </ac:spMkLst>
        </pc:spChg>
        <pc:spChg chg="mod">
          <ac:chgData name="Shauna Walsh" userId="0274b6af91ea9cb3" providerId="LiveId" clId="{913CA0AF-8436-40C9-81BE-CC7081478F37}" dt="2026-04-09T10:02:48.837" v="4689" actId="1076"/>
          <ac:spMkLst>
            <pc:docMk/>
            <pc:sldMk cId="4216067831" sldId="317"/>
            <ac:spMk id="8" creationId="{A734CB06-A96F-5929-7457-312973DBB086}"/>
          </ac:spMkLst>
        </pc:spChg>
        <pc:picChg chg="add mod">
          <ac:chgData name="Shauna Walsh" userId="0274b6af91ea9cb3" providerId="LiveId" clId="{913CA0AF-8436-40C9-81BE-CC7081478F37}" dt="2026-04-09T10:04:07.672" v="4704" actId="1076"/>
          <ac:picMkLst>
            <pc:docMk/>
            <pc:sldMk cId="4216067831" sldId="317"/>
            <ac:picMk id="6" creationId="{FA33F53F-BF96-589A-C326-F2C1597ECEC7}"/>
          </ac:picMkLst>
        </pc:picChg>
        <pc:picChg chg="add mod">
          <ac:chgData name="Shauna Walsh" userId="0274b6af91ea9cb3" providerId="LiveId" clId="{913CA0AF-8436-40C9-81BE-CC7081478F37}" dt="2026-04-09T10:04:14.152" v="4707" actId="14100"/>
          <ac:picMkLst>
            <pc:docMk/>
            <pc:sldMk cId="4216067831" sldId="317"/>
            <ac:picMk id="10" creationId="{F38BED1E-B756-C3AE-E5D4-463CA8636561}"/>
          </ac:picMkLst>
        </pc:picChg>
        <pc:picChg chg="add mod">
          <ac:chgData name="Shauna Walsh" userId="0274b6af91ea9cb3" providerId="LiveId" clId="{913CA0AF-8436-40C9-81BE-CC7081478F37}" dt="2026-04-09T10:04:20.642" v="4710" actId="14100"/>
          <ac:picMkLst>
            <pc:docMk/>
            <pc:sldMk cId="4216067831" sldId="317"/>
            <ac:picMk id="12" creationId="{960F9D35-DB47-C246-271A-958925A54CFD}"/>
          </ac:picMkLst>
        </pc:picChg>
      </pc:sldChg>
      <pc:sldChg chg="addSp delSp modSp add del mod">
        <pc:chgData name="Shauna Walsh" userId="0274b6af91ea9cb3" providerId="LiveId" clId="{913CA0AF-8436-40C9-81BE-CC7081478F37}" dt="2026-04-09T10:57:24.537" v="5339" actId="1076"/>
        <pc:sldMkLst>
          <pc:docMk/>
          <pc:sldMk cId="1747887047" sldId="318"/>
        </pc:sldMkLst>
        <pc:spChg chg="mod">
          <ac:chgData name="Shauna Walsh" userId="0274b6af91ea9cb3" providerId="LiveId" clId="{913CA0AF-8436-40C9-81BE-CC7081478F37}" dt="2026-04-09T10:06:55.451" v="4993" actId="20577"/>
          <ac:spMkLst>
            <pc:docMk/>
            <pc:sldMk cId="1747887047" sldId="318"/>
            <ac:spMk id="2" creationId="{64567016-46C9-8B73-7347-B8892ADAD0B9}"/>
          </ac:spMkLst>
        </pc:spChg>
        <pc:spChg chg="mod">
          <ac:chgData name="Shauna Walsh" userId="0274b6af91ea9cb3" providerId="LiveId" clId="{913CA0AF-8436-40C9-81BE-CC7081478F37}" dt="2026-04-09T10:04:59.162" v="4718" actId="20577"/>
          <ac:spMkLst>
            <pc:docMk/>
            <pc:sldMk cId="1747887047" sldId="318"/>
            <ac:spMk id="5" creationId="{3268E413-8451-41A7-1E99-D4A37AE5DA84}"/>
          </ac:spMkLst>
        </pc:spChg>
        <pc:spChg chg="mod">
          <ac:chgData name="Shauna Walsh" userId="0274b6af91ea9cb3" providerId="LiveId" clId="{913CA0AF-8436-40C9-81BE-CC7081478F37}" dt="2026-04-09T10:05:24.341" v="4737" actId="20577"/>
          <ac:spMkLst>
            <pc:docMk/>
            <pc:sldMk cId="1747887047" sldId="318"/>
            <ac:spMk id="8" creationId="{3DFA53B7-5B4E-D37C-D07B-9293A3914B78}"/>
          </ac:spMkLst>
        </pc:spChg>
        <pc:spChg chg="add mod">
          <ac:chgData name="Shauna Walsh" userId="0274b6af91ea9cb3" providerId="LiveId" clId="{913CA0AF-8436-40C9-81BE-CC7081478F37}" dt="2026-04-09T10:57:11.207" v="5337" actId="14100"/>
          <ac:spMkLst>
            <pc:docMk/>
            <pc:sldMk cId="1747887047" sldId="318"/>
            <ac:spMk id="9" creationId="{73F75B88-5240-A8E0-033B-67C7AAE5CB74}"/>
          </ac:spMkLst>
        </pc:spChg>
        <pc:picChg chg="add mod">
          <ac:chgData name="Shauna Walsh" userId="0274b6af91ea9cb3" providerId="LiveId" clId="{913CA0AF-8436-40C9-81BE-CC7081478F37}" dt="2026-04-09T10:57:06.677" v="5335" actId="1076"/>
          <ac:picMkLst>
            <pc:docMk/>
            <pc:sldMk cId="1747887047" sldId="318"/>
            <ac:picMk id="3" creationId="{9D1C708D-CDD6-4B02-D5D0-5EFC9DAB9177}"/>
          </ac:picMkLst>
        </pc:picChg>
        <pc:picChg chg="add mod">
          <ac:chgData name="Shauna Walsh" userId="0274b6af91ea9cb3" providerId="LiveId" clId="{913CA0AF-8436-40C9-81BE-CC7081478F37}" dt="2026-04-09T10:57:24.537" v="5339" actId="1076"/>
          <ac:picMkLst>
            <pc:docMk/>
            <pc:sldMk cId="1747887047" sldId="318"/>
            <ac:picMk id="11" creationId="{2252E0FF-0530-0BBB-BE41-CF3BE140CB1E}"/>
          </ac:picMkLst>
        </pc:picChg>
      </pc:sldChg>
      <pc:sldChg chg="addSp delSp modSp add mod">
        <pc:chgData name="Shauna Walsh" userId="0274b6af91ea9cb3" providerId="LiveId" clId="{913CA0AF-8436-40C9-81BE-CC7081478F37}" dt="2026-04-09T10:19:24.030" v="5068" actId="208"/>
        <pc:sldMkLst>
          <pc:docMk/>
          <pc:sldMk cId="2825254066" sldId="319"/>
        </pc:sldMkLst>
        <pc:picChg chg="mod">
          <ac:chgData name="Shauna Walsh" userId="0274b6af91ea9cb3" providerId="LiveId" clId="{913CA0AF-8436-40C9-81BE-CC7081478F37}" dt="2026-04-09T10:19:20.170" v="5067" actId="1076"/>
          <ac:picMkLst>
            <pc:docMk/>
            <pc:sldMk cId="2825254066" sldId="319"/>
            <ac:picMk id="3" creationId="{DDEC7DB7-9C6B-049F-E44E-B7B36468D978}"/>
          </ac:picMkLst>
        </pc:picChg>
        <pc:picChg chg="add mod">
          <ac:chgData name="Shauna Walsh" userId="0274b6af91ea9cb3" providerId="LiveId" clId="{913CA0AF-8436-40C9-81BE-CC7081478F37}" dt="2026-04-09T10:19:24.030" v="5068" actId="208"/>
          <ac:picMkLst>
            <pc:docMk/>
            <pc:sldMk cId="2825254066" sldId="319"/>
            <ac:picMk id="4" creationId="{414A5C34-2C28-6497-9A06-9289B2E85C6E}"/>
          </ac:picMkLst>
        </pc:picChg>
      </pc:sldChg>
      <pc:sldChg chg="addSp delSp modSp add mod">
        <pc:chgData name="Shauna Walsh" userId="0274b6af91ea9cb3" providerId="LiveId" clId="{913CA0AF-8436-40C9-81BE-CC7081478F37}" dt="2026-04-09T11:07:06.106" v="5560" actId="14100"/>
        <pc:sldMkLst>
          <pc:docMk/>
          <pc:sldMk cId="507856693" sldId="320"/>
        </pc:sldMkLst>
        <pc:spChg chg="mod">
          <ac:chgData name="Shauna Walsh" userId="0274b6af91ea9cb3" providerId="LiveId" clId="{913CA0AF-8436-40C9-81BE-CC7081478F37}" dt="2026-04-09T10:19:47.430" v="5074" actId="20577"/>
          <ac:spMkLst>
            <pc:docMk/>
            <pc:sldMk cId="507856693" sldId="320"/>
            <ac:spMk id="5" creationId="{461DFCB4-DA3A-4752-2230-1390480EE20A}"/>
          </ac:spMkLst>
        </pc:spChg>
        <pc:picChg chg="mod">
          <ac:chgData name="Shauna Walsh" userId="0274b6af91ea9cb3" providerId="LiveId" clId="{913CA0AF-8436-40C9-81BE-CC7081478F37}" dt="2026-04-09T11:07:06.106" v="5560" actId="14100"/>
          <ac:picMkLst>
            <pc:docMk/>
            <pc:sldMk cId="507856693" sldId="320"/>
            <ac:picMk id="3" creationId="{ED9B2135-CBEE-43C7-C27C-97CC0819B3D9}"/>
          </ac:picMkLst>
        </pc:picChg>
        <pc:picChg chg="add mod">
          <ac:chgData name="Shauna Walsh" userId="0274b6af91ea9cb3" providerId="LiveId" clId="{913CA0AF-8436-40C9-81BE-CC7081478F37}" dt="2026-04-09T11:07:04.033" v="5559" actId="14100"/>
          <ac:picMkLst>
            <pc:docMk/>
            <pc:sldMk cId="507856693" sldId="320"/>
            <ac:picMk id="6" creationId="{7EB8E3DB-834E-CE15-D235-1464974119EA}"/>
          </ac:picMkLst>
        </pc:picChg>
      </pc:sldChg>
      <pc:sldChg chg="addSp delSp modSp add mod">
        <pc:chgData name="Shauna Walsh" userId="0274b6af91ea9cb3" providerId="LiveId" clId="{913CA0AF-8436-40C9-81BE-CC7081478F37}" dt="2026-04-09T10:31:27.123" v="5089" actId="208"/>
        <pc:sldMkLst>
          <pc:docMk/>
          <pc:sldMk cId="3568109391" sldId="321"/>
        </pc:sldMkLst>
        <pc:picChg chg="add mod">
          <ac:chgData name="Shauna Walsh" userId="0274b6af91ea9cb3" providerId="LiveId" clId="{913CA0AF-8436-40C9-81BE-CC7081478F37}" dt="2026-04-09T10:31:27.123" v="5089" actId="208"/>
          <ac:picMkLst>
            <pc:docMk/>
            <pc:sldMk cId="3568109391" sldId="321"/>
            <ac:picMk id="4" creationId="{09AFB511-A52F-D628-34D5-096AFEB8D07C}"/>
          </ac:picMkLst>
        </pc:picChg>
      </pc:sldChg>
      <pc:sldChg chg="addSp delSp modSp add mod ord">
        <pc:chgData name="Shauna Walsh" userId="0274b6af91ea9cb3" providerId="LiveId" clId="{913CA0AF-8436-40C9-81BE-CC7081478F37}" dt="2026-04-09T10:49:11.919" v="5197" actId="1076"/>
        <pc:sldMkLst>
          <pc:docMk/>
          <pc:sldMk cId="1839812944" sldId="322"/>
        </pc:sldMkLst>
        <pc:spChg chg="mod">
          <ac:chgData name="Shauna Walsh" userId="0274b6af91ea9cb3" providerId="LiveId" clId="{913CA0AF-8436-40C9-81BE-CC7081478F37}" dt="2026-04-09T10:48:22.276" v="5188" actId="1076"/>
          <ac:spMkLst>
            <pc:docMk/>
            <pc:sldMk cId="1839812944" sldId="322"/>
            <ac:spMk id="7" creationId="{815F9FFA-27EA-4701-D970-9BE02581DC56}"/>
          </ac:spMkLst>
        </pc:spChg>
        <pc:spChg chg="mod">
          <ac:chgData name="Shauna Walsh" userId="0274b6af91ea9cb3" providerId="LiveId" clId="{913CA0AF-8436-40C9-81BE-CC7081478F37}" dt="2026-04-09T10:48:13.076" v="5185" actId="20577"/>
          <ac:spMkLst>
            <pc:docMk/>
            <pc:sldMk cId="1839812944" sldId="322"/>
            <ac:spMk id="10" creationId="{94BEF7BC-0DDF-96D6-E4BB-D34290A0366B}"/>
          </ac:spMkLst>
        </pc:spChg>
        <pc:spChg chg="mod">
          <ac:chgData name="Shauna Walsh" userId="0274b6af91ea9cb3" providerId="LiveId" clId="{913CA0AF-8436-40C9-81BE-CC7081478F37}" dt="2026-04-09T10:48:26.996" v="5190" actId="20577"/>
          <ac:spMkLst>
            <pc:docMk/>
            <pc:sldMk cId="1839812944" sldId="322"/>
            <ac:spMk id="11" creationId="{D9E1861F-A0A1-2A7C-2D7E-9310F0C4915E}"/>
          </ac:spMkLst>
        </pc:spChg>
        <pc:picChg chg="add mod">
          <ac:chgData name="Shauna Walsh" userId="0274b6af91ea9cb3" providerId="LiveId" clId="{913CA0AF-8436-40C9-81BE-CC7081478F37}" dt="2026-04-09T10:49:11.919" v="5197" actId="1076"/>
          <ac:picMkLst>
            <pc:docMk/>
            <pc:sldMk cId="1839812944" sldId="322"/>
            <ac:picMk id="3" creationId="{853E1024-1129-2BBE-C111-8F3ADD8127C8}"/>
          </ac:picMkLst>
        </pc:picChg>
      </pc:sldChg>
      <pc:sldChg chg="addSp delSp modSp add mod ord">
        <pc:chgData name="Shauna Walsh" userId="0274b6af91ea9cb3" providerId="LiveId" clId="{913CA0AF-8436-40C9-81BE-CC7081478F37}" dt="2026-04-09T11:05:22.363" v="5556"/>
        <pc:sldMkLst>
          <pc:docMk/>
          <pc:sldMk cId="41415175" sldId="323"/>
        </pc:sldMkLst>
        <pc:spChg chg="mod">
          <ac:chgData name="Shauna Walsh" userId="0274b6af91ea9cb3" providerId="LiveId" clId="{913CA0AF-8436-40C9-81BE-CC7081478F37}" dt="2026-04-09T10:50:13.998" v="5205" actId="20577"/>
          <ac:spMkLst>
            <pc:docMk/>
            <pc:sldMk cId="41415175" sldId="323"/>
            <ac:spMk id="4" creationId="{94666395-F334-C5A2-70C7-2B85FC7CA47E}"/>
          </ac:spMkLst>
        </pc:spChg>
        <pc:spChg chg="add mod">
          <ac:chgData name="Shauna Walsh" userId="0274b6af91ea9cb3" providerId="LiveId" clId="{913CA0AF-8436-40C9-81BE-CC7081478F37}" dt="2026-04-09T10:51:13.405" v="5311" actId="207"/>
          <ac:spMkLst>
            <pc:docMk/>
            <pc:sldMk cId="41415175" sldId="323"/>
            <ac:spMk id="8" creationId="{8D5BDA0E-A0C5-81C6-A12B-87EB4545269E}"/>
          </ac:spMkLst>
        </pc:spChg>
        <pc:picChg chg="add mod">
          <ac:chgData name="Shauna Walsh" userId="0274b6af91ea9cb3" providerId="LiveId" clId="{913CA0AF-8436-40C9-81BE-CC7081478F37}" dt="2026-04-09T10:51:17.066" v="5312" actId="1076"/>
          <ac:picMkLst>
            <pc:docMk/>
            <pc:sldMk cId="41415175" sldId="323"/>
            <ac:picMk id="3" creationId="{A06D1DA6-42EC-89D0-61A7-9AF84C5A1451}"/>
          </ac:picMkLst>
        </pc:picChg>
        <pc:picChg chg="add mod">
          <ac:chgData name="Shauna Walsh" userId="0274b6af91ea9cb3" providerId="LiveId" clId="{913CA0AF-8436-40C9-81BE-CC7081478F37}" dt="2026-04-09T10:51:21.326" v="5313" actId="1076"/>
          <ac:picMkLst>
            <pc:docMk/>
            <pc:sldMk cId="41415175" sldId="323"/>
            <ac:picMk id="7" creationId="{DCEFF74C-E8CE-C054-08D8-D45415679423}"/>
          </ac:picMkLst>
        </pc:picChg>
      </pc:sldChg>
    </pc:docChg>
  </pc:docChgLst>
  <pc:docChgLst>
    <pc:chgData name="Conor Walker" userId="9e745111-8e3a-4b36-beec-6898a7e39431" providerId="ADAL" clId="{3B969531-F458-47B3-8311-8572B43A4D2A}"/>
    <pc:docChg chg="undo custSel modSld">
      <pc:chgData name="Conor Walker" userId="9e745111-8e3a-4b36-beec-6898a7e39431" providerId="ADAL" clId="{3B969531-F458-47B3-8311-8572B43A4D2A}" dt="2026-04-14T17:33:52.161" v="11" actId="1440"/>
      <pc:docMkLst>
        <pc:docMk/>
      </pc:docMkLst>
      <pc:sldChg chg="addSp delSp modSp mod">
        <pc:chgData name="Conor Walker" userId="9e745111-8e3a-4b36-beec-6898a7e39431" providerId="ADAL" clId="{3B969531-F458-47B3-8311-8572B43A4D2A}" dt="2026-04-14T17:33:52.161" v="11" actId="1440"/>
        <pc:sldMkLst>
          <pc:docMk/>
          <pc:sldMk cId="3083021798" sldId="311"/>
        </pc:sldMkLst>
        <pc:picChg chg="del">
          <ac:chgData name="Conor Walker" userId="9e745111-8e3a-4b36-beec-6898a7e39431" providerId="ADAL" clId="{3B969531-F458-47B3-8311-8572B43A4D2A}" dt="2026-04-14T17:32:55.156" v="0" actId="478"/>
          <ac:picMkLst>
            <pc:docMk/>
            <pc:sldMk cId="3083021798" sldId="311"/>
            <ac:picMk id="3" creationId="{3B23AF65-984C-C504-179B-1C44EEC20D9E}"/>
          </ac:picMkLst>
        </pc:picChg>
        <pc:picChg chg="add mod">
          <ac:chgData name="Conor Walker" userId="9e745111-8e3a-4b36-beec-6898a7e39431" providerId="ADAL" clId="{3B969531-F458-47B3-8311-8572B43A4D2A}" dt="2026-04-14T17:33:52.161" v="11" actId="1440"/>
          <ac:picMkLst>
            <pc:docMk/>
            <pc:sldMk cId="3083021798" sldId="311"/>
            <ac:picMk id="4" creationId="{A813F995-F2F7-BE87-A084-1A72E183EFE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BC7F3-87E5-4247-A1B7-D1A0FF7FC2DB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EF123-81FD-5247-8ABF-E89C2F1661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EEF123-81FD-5247-8ABF-E89C2F1661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69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">
    <p:bg>
      <p:bgPr>
        <a:solidFill>
          <a:srgbClr val="00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F4D7CE2D-98FE-9B40-2842-21C9F25EF4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600636" y="5538213"/>
            <a:ext cx="1658846" cy="721360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1CB8D2-ABCB-17AD-509D-015B81C5CD9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0636" y="1468997"/>
            <a:ext cx="7514664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4400" b="1" spc="-30" baseline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PowerPoint </a:t>
            </a:r>
            <a:br>
              <a:rPr lang="en-GB" dirty="0"/>
            </a:br>
            <a:r>
              <a:rPr lang="en-GB" dirty="0"/>
              <a:t>presentation title here</a:t>
            </a:r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F6E52D6-25BC-E233-03D8-988D89D70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0075" y="4152900"/>
            <a:ext cx="7696200" cy="914400"/>
          </a:xfrm>
        </p:spPr>
        <p:txBody>
          <a:bodyPr/>
          <a:lstStyle>
            <a:lvl1pPr>
              <a:buFontTx/>
              <a:buNone/>
              <a:defRPr sz="3200" b="1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Insert your subtitle in this space</a:t>
            </a:r>
          </a:p>
        </p:txBody>
      </p:sp>
    </p:spTree>
    <p:extLst>
      <p:ext uri="{BB962C8B-B14F-4D97-AF65-F5344CB8AC3E}">
        <p14:creationId xmlns:p14="http://schemas.microsoft.com/office/powerpoint/2010/main" val="3372516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A2D5C78F-7A48-3B38-1F08-23847BAF024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22680" y="1430332"/>
            <a:ext cx="4880414" cy="4329024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654FEA4-CD75-4553-5FED-FF3AF38D3D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4379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B45B0B3-43C4-0D86-8EA4-A51FD4EBDD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834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68CF04D2-9C22-59D0-94DB-089FA53CEBBD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7627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5A4BBEFD-C8DB-61EB-7F5C-E308FC46CEEA}"/>
              </a:ext>
            </a:extLst>
          </p:cNvPr>
          <p:cNvSpPr>
            <a:spLocks noGrp="1"/>
          </p:cNvSpPr>
          <p:nvPr>
            <p:ph type="pic" idx="12"/>
          </p:nvPr>
        </p:nvSpPr>
        <p:spPr>
          <a:xfrm>
            <a:off x="44203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86315DA-BB81-FF97-63C2-5990276E3FA8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77904" y="1800581"/>
            <a:ext cx="3337808" cy="3344657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331904-9EF4-5DE0-E4E3-9869DFC63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3522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2E03B2-F1DF-B7EC-43BF-C0753D0D03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88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 With Hea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0644BD9-87EE-CD5F-912C-D9535AB89F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89140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D1A8BAE-C7B3-12BB-E9C0-E011968C4C9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08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A5A011C-C9E2-BFA6-DFBB-AF84C30BE7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93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bg>
      <p:bgPr>
        <a:solidFill>
          <a:srgbClr val="00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white rectangular object with black border&#10;&#10;AI-generated content may be incorrect.">
            <a:extLst>
              <a:ext uri="{FF2B5EF4-FFF2-40B4-BE49-F238E27FC236}">
                <a16:creationId xmlns:a16="http://schemas.microsoft.com/office/drawing/2014/main" id="{FFF28B59-F1AC-F2D4-4003-2485E6FF61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pic>
        <p:nvPicPr>
          <p:cNvPr id="13" name="Picture 12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42A331CE-BB1E-824E-F592-12F995B5B1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867836" y="6033010"/>
            <a:ext cx="2324163" cy="8249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84BA0BB-C27A-3383-D62B-6ECCB5F86F1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3760755-9F6F-9D66-5F19-F468E36A27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27124" y="1825336"/>
            <a:ext cx="6737751" cy="320732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200" b="1" spc="-50" baseline="0">
                <a:solidFill>
                  <a:srgbClr val="001C4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</a:t>
            </a:r>
            <a:br>
              <a:rPr lang="en-GB" dirty="0"/>
            </a:br>
            <a:r>
              <a:rPr lang="en-GB" dirty="0"/>
              <a:t>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239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3045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1904B-96FB-93E9-72F6-A29939C28B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067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 Form Text and Image with Page Numb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3A1904B-96FB-93E9-72F6-A29939C28B4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88D0A62-0C8A-7C42-3040-57622DFD0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2379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F607EBB0-8DDA-D917-8BF1-9D0927700B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06222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4744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8DD0B-894B-E23E-4926-FC96874A3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970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ong Form Text and Image with Page Numb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8076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416159"/>
            <a:ext cx="4899050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8DD0B-894B-E23E-4926-FC96874A3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01E6956C-258B-6DA2-AAEA-4429F96D53C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284840" y="451743"/>
            <a:ext cx="877127" cy="676969"/>
          </a:xfrm>
        </p:spPr>
        <p:txBody>
          <a:bodyPr/>
          <a:lstStyle>
            <a:lvl1pPr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/>
              <a:t>p. X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712783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Form Text and Image with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4284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A74B7C-F159-93BA-11E5-1E5FCC9E54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8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7EF7B50-F2CC-77BB-8EEE-8CB3F47F4816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6245200" y="1981200"/>
            <a:ext cx="4899050" cy="3791456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6A8DD0B-894B-E23E-4926-FC96874A3A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CEFB24F-B2B1-78C8-0612-DD821F7CC9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58863" y="1373479"/>
            <a:ext cx="4887912" cy="362956"/>
          </a:xfrm>
        </p:spPr>
        <p:txBody>
          <a:bodyPr anchor="b"/>
          <a:lstStyle>
            <a:lvl1pPr>
              <a:buNone/>
              <a:defRPr sz="2400" b="1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B0F2C14E-C1AE-6DB7-4EBD-8B4BE5D3706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45200" y="1373478"/>
            <a:ext cx="4887912" cy="362956"/>
          </a:xfrm>
        </p:spPr>
        <p:txBody>
          <a:bodyPr anchor="b"/>
          <a:lstStyle>
            <a:lvl1pPr>
              <a:buNone/>
              <a:defRPr sz="2400" b="1">
                <a:latin typeface="+mj-lt"/>
              </a:defRPr>
            </a:lvl1pPr>
          </a:lstStyle>
          <a:p>
            <a:pPr lvl="0"/>
            <a:r>
              <a:rPr lang="en-US" dirty="0"/>
              <a:t>Click to edit Master text styles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884812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Bullets and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C32F71-2204-E08B-9C9C-CAA6E6FEF74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5053B2C-A98A-40B3-0C11-00C1B65742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1416507"/>
            <a:ext cx="6684987" cy="4356497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18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dirty="0"/>
              <a:t>Click to edit Master text styles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GB" dirty="0"/>
          </a:p>
          <a:p>
            <a:pPr lvl="0"/>
            <a:endParaRPr lang="en-GB" dirty="0"/>
          </a:p>
          <a:p>
            <a:pPr lvl="0"/>
            <a:endParaRPr lang="en-GB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CBFFD660-C2BB-ED4C-10FF-3FE9D83632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2" y="312573"/>
            <a:ext cx="9199817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2343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een sign with white letters&#10;&#10;AI-generated content may be incorrect.">
            <a:extLst>
              <a:ext uri="{FF2B5EF4-FFF2-40B4-BE49-F238E27FC236}">
                <a16:creationId xmlns:a16="http://schemas.microsoft.com/office/drawing/2014/main" id="{B5F7C865-E692-A814-0622-7B9CDF88CF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284840" y="6181030"/>
            <a:ext cx="1907159" cy="67696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40695CF2-31E8-1BED-92C1-A7F452B21B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5183" y="312573"/>
            <a:ext cx="9266492" cy="81614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3200" b="1" spc="-50" baseline="0">
                <a:solidFill>
                  <a:srgbClr val="00214E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GB" dirty="0"/>
              <a:t>Insert your content page heading in this space</a:t>
            </a:r>
            <a:endParaRPr 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E7AA5A1A-F69A-7027-3AD7-D1CB1E088A08}"/>
              </a:ext>
            </a:extLst>
          </p:cNvPr>
          <p:cNvSpPr>
            <a:spLocks noGrp="1"/>
          </p:cNvSpPr>
          <p:nvPr>
            <p:ph type="pic" idx="11"/>
          </p:nvPr>
        </p:nvSpPr>
        <p:spPr>
          <a:xfrm>
            <a:off x="1077474" y="1403035"/>
            <a:ext cx="9938190" cy="4356321"/>
          </a:xfrm>
        </p:spPr>
        <p:txBody>
          <a:bodyPr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179B0A-7BE0-25E3-A05D-486D3ACE846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325183" y="6017422"/>
            <a:ext cx="1169853" cy="508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1520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EAE8F2-5B79-117C-5E7D-D2F60D3BC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EA87A-D048-86D5-1CCC-E7F9B21488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A95607-E9A1-6E41-ABA3-95589D0D76B7}" type="datetimeFigureOut">
              <a:rPr lang="en-US" smtClean="0"/>
              <a:t>4/14/2026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6472DC-EFE4-6DA8-F02E-9E89BA4778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95D85-0519-A318-53A6-CE1AF1253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650F76-850A-4044-8712-979A08549CF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0AF33BD6-EF5E-1F64-5F3E-560F1FFDF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39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62" r:id="rId2"/>
    <p:sldLayoutId id="2147483689" r:id="rId3"/>
    <p:sldLayoutId id="2147483692" r:id="rId4"/>
    <p:sldLayoutId id="2147483679" r:id="rId5"/>
    <p:sldLayoutId id="2147483695" r:id="rId6"/>
    <p:sldLayoutId id="2147483694" r:id="rId7"/>
    <p:sldLayoutId id="2147483688" r:id="rId8"/>
    <p:sldLayoutId id="2147483682" r:id="rId9"/>
    <p:sldLayoutId id="2147483680" r:id="rId10"/>
    <p:sldLayoutId id="2147483684" r:id="rId11"/>
    <p:sldLayoutId id="2147483685" r:id="rId12"/>
    <p:sldLayoutId id="214748368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kern="1200">
          <a:solidFill>
            <a:schemeClr val="tx1"/>
          </a:solidFill>
          <a:latin typeface="+mj-lt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www.youtube.com/watch?v=Kwq-R0NNvBc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VUcRz-45qw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04E1F0-DF32-0852-0CCA-8C1299E90C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Chapter 9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845170-38D1-E2DF-3BFC-A0061B3763E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Recovery and Periodisation</a:t>
            </a:r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3F995-F2F7-BE87-A084-1A72E183EF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0805" y="1610928"/>
            <a:ext cx="4180442" cy="36361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83021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FA75E-B139-A6D1-6BF1-FE835AFAE2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17323D6-D59C-B95B-9FB4-7878092005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+mn-lt"/>
              </a:rPr>
              <a:t>The Role and Application of Periodisation </a:t>
            </a:r>
            <a:endParaRPr lang="en-IE" dirty="0">
              <a:latin typeface="+mn-lt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45B751F2-2F04-25B4-8624-696ABF06950A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p.148</a:t>
            </a:r>
          </a:p>
          <a:p>
            <a:endParaRPr lang="en-IE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BAC5048-2D41-DD2B-C840-6ED867AF88C0}"/>
              </a:ext>
            </a:extLst>
          </p:cNvPr>
          <p:cNvSpPr/>
          <p:nvPr/>
        </p:nvSpPr>
        <p:spPr>
          <a:xfrm>
            <a:off x="7950517" y="198460"/>
            <a:ext cx="1156272" cy="713444"/>
          </a:xfrm>
          <a:custGeom>
            <a:avLst/>
            <a:gdLst>
              <a:gd name="csX0" fmla="*/ 0 w 1149790"/>
              <a:gd name="csY0" fmla="*/ 217283 h 688064"/>
              <a:gd name="csX1" fmla="*/ 0 w 1149790"/>
              <a:gd name="csY1" fmla="*/ 679010 h 688064"/>
              <a:gd name="csX2" fmla="*/ 959667 w 1149790"/>
              <a:gd name="csY2" fmla="*/ 688064 h 688064"/>
              <a:gd name="csX3" fmla="*/ 1149790 w 1149790"/>
              <a:gd name="csY3" fmla="*/ 525101 h 688064"/>
              <a:gd name="csX4" fmla="*/ 1140737 w 1149790"/>
              <a:gd name="csY4" fmla="*/ 0 h 688064"/>
              <a:gd name="csX5" fmla="*/ 190123 w 1149790"/>
              <a:gd name="csY5" fmla="*/ 9054 h 688064"/>
              <a:gd name="csX6" fmla="*/ 0 w 1149790"/>
              <a:gd name="csY6" fmla="*/ 217283 h 688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49790" h="688064">
                <a:moveTo>
                  <a:pt x="0" y="217283"/>
                </a:moveTo>
                <a:lnTo>
                  <a:pt x="0" y="679010"/>
                </a:lnTo>
                <a:lnTo>
                  <a:pt x="959667" y="688064"/>
                </a:lnTo>
                <a:lnTo>
                  <a:pt x="1149790" y="525101"/>
                </a:lnTo>
                <a:lnTo>
                  <a:pt x="1140737" y="0"/>
                </a:lnTo>
                <a:lnTo>
                  <a:pt x="190123" y="9054"/>
                </a:lnTo>
                <a:lnTo>
                  <a:pt x="0" y="217283"/>
                </a:lnTo>
                <a:close/>
              </a:path>
            </a:pathLst>
          </a:custGeom>
          <a:solidFill>
            <a:srgbClr val="ECD4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 </a:t>
            </a:r>
            <a:r>
              <a:rPr lang="en-US" sz="2000" b="1" dirty="0">
                <a:solidFill>
                  <a:srgbClr val="001841"/>
                </a:solidFill>
                <a:latin typeface="Aptos" panose="02110004020202020204"/>
              </a:rPr>
              <a:t>2.3b</a:t>
            </a: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rgbClr val="001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81F796E-BD53-EB9F-C8C1-97F8B7FD3913}"/>
              </a:ext>
            </a:extLst>
          </p:cNvPr>
          <p:cNvSpPr/>
          <p:nvPr/>
        </p:nvSpPr>
        <p:spPr>
          <a:xfrm>
            <a:off x="448574" y="1043108"/>
            <a:ext cx="10253213" cy="81614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2000" b="1" dirty="0">
                <a:solidFill>
                  <a:schemeClr val="bg1"/>
                </a:solidFill>
              </a:rPr>
              <a:t>Definition: </a:t>
            </a:r>
            <a:r>
              <a:rPr lang="en-IE" sz="2000" dirty="0">
                <a:solidFill>
                  <a:schemeClr val="bg1"/>
                </a:solidFill>
              </a:rPr>
              <a:t>Periodisation is a planned structure of training cycles designed to build performance and ensure athletes peak for key events while avoiding burnout.</a:t>
            </a:r>
            <a:r>
              <a:rPr lang="en-IE" sz="2000" b="1" dirty="0">
                <a:solidFill>
                  <a:schemeClr val="bg1"/>
                </a:solidFill>
              </a:rPr>
              <a:t> </a:t>
            </a:r>
            <a:endParaRPr lang="en-IE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7934A67-2491-E6F8-CBC9-8A5CBBE7C78F}"/>
              </a:ext>
            </a:extLst>
          </p:cNvPr>
          <p:cNvSpPr txBox="1"/>
          <p:nvPr/>
        </p:nvSpPr>
        <p:spPr>
          <a:xfrm>
            <a:off x="448574" y="2127713"/>
            <a:ext cx="11179134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000" dirty="0"/>
              <a:t>Coaches need to be able to implement successful periodisation to avoid overtraining, support recovery, ensure steady progression and help athletes peak at the correct time.</a:t>
            </a:r>
          </a:p>
          <a:p>
            <a:pPr>
              <a:buNone/>
            </a:pPr>
            <a:endParaRPr lang="en-GB" sz="2000" dirty="0"/>
          </a:p>
          <a:p>
            <a:pPr>
              <a:buNone/>
            </a:pPr>
            <a:r>
              <a:rPr lang="en-GB" sz="2000" dirty="0"/>
              <a:t>To do this they must consider the following five roles:</a:t>
            </a:r>
          </a:p>
          <a:p>
            <a:pPr>
              <a:buNone/>
            </a:pPr>
            <a:endParaRPr lang="en-GB" sz="2000" dirty="0"/>
          </a:p>
          <a:p>
            <a:pPr marL="457200" indent="-457200">
              <a:buAutoNum type="arabicPeriod"/>
            </a:pPr>
            <a:r>
              <a:rPr lang="en-GB" sz="2000" dirty="0"/>
              <a:t>Timing peak performance </a:t>
            </a:r>
          </a:p>
          <a:p>
            <a:pPr marL="457200" indent="-457200">
              <a:buAutoNum type="arabicPeriod"/>
            </a:pPr>
            <a:r>
              <a:rPr lang="en-GB" sz="2000" dirty="0"/>
              <a:t>Providing structure and clarity to training </a:t>
            </a:r>
          </a:p>
          <a:p>
            <a:pPr marL="457200" indent="-457200">
              <a:buAutoNum type="arabicPeriod"/>
            </a:pPr>
            <a:r>
              <a:rPr lang="en-GB" sz="2000" dirty="0"/>
              <a:t>Supporting long-term athlete development </a:t>
            </a:r>
          </a:p>
          <a:p>
            <a:pPr marL="457200" indent="-457200">
              <a:buAutoNum type="arabicPeriod"/>
            </a:pPr>
            <a:r>
              <a:rPr lang="en-GB" sz="2000" dirty="0"/>
              <a:t>Managing training load </a:t>
            </a:r>
          </a:p>
          <a:p>
            <a:pPr marL="457200" indent="-457200">
              <a:buAutoNum type="arabicPeriod"/>
            </a:pPr>
            <a:r>
              <a:rPr lang="en-GB" sz="2000" dirty="0"/>
              <a:t>Preventing overtraining and injuries </a:t>
            </a:r>
            <a:endParaRPr lang="en-IE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2BE8714-822C-250B-032C-F5D9D1871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5248" y="2927834"/>
            <a:ext cx="2499960" cy="346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4611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F54E5AC-44A0-54C8-B40E-E0DB719DB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Applying the Principles of Periodisation </a:t>
            </a:r>
            <a:endParaRPr lang="en-IE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BD28B15E-82C0-540A-6CB8-302D445F35C8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p.149</a:t>
            </a:r>
          </a:p>
          <a:p>
            <a:endParaRPr lang="en-IE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5CE4F87-133B-835C-9C4A-E261DB907F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0088" y="889686"/>
            <a:ext cx="7691824" cy="596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811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3DF6D-AFEC-59E5-B570-1C3FAECEF9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C5F25C4-52FE-1E2E-8245-57079AE86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Cycles of Periodisation </a:t>
            </a:r>
            <a:endParaRPr lang="en-IE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6B5D4F75-9612-EE21-75D3-2809A032F00F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p.149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E8A3E-897C-3266-E468-0AFC2A9C4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30" y="1413387"/>
            <a:ext cx="11207578" cy="3705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7144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E9D35-9313-B305-58DA-3A075F417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EB9590D-70B2-85E2-F4A2-59E904C91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Macrocycle </a:t>
            </a:r>
            <a:endParaRPr lang="en-IE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5C5D9A1-D110-8E11-7526-1B4965DD59B9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p.150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0DFD3D4-C2E5-3E48-F5DD-AC36B192C9A6}"/>
              </a:ext>
            </a:extLst>
          </p:cNvPr>
          <p:cNvSpPr txBox="1"/>
          <p:nvPr/>
        </p:nvSpPr>
        <p:spPr>
          <a:xfrm>
            <a:off x="448574" y="2198894"/>
            <a:ext cx="1117913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200" dirty="0"/>
              <a:t>A macrocycle typically spans an entire season or year and focuses on preparing the athlete for major goals or competitions.</a:t>
            </a:r>
          </a:p>
          <a:p>
            <a:pPr>
              <a:buNone/>
            </a:pPr>
            <a:endParaRPr lang="en-GB" sz="2200" dirty="0"/>
          </a:p>
          <a:p>
            <a:pPr>
              <a:buNone/>
            </a:pPr>
            <a:r>
              <a:rPr lang="en-GB" sz="2200" dirty="0"/>
              <a:t>It usually includes different phases, such as a </a:t>
            </a:r>
            <a:r>
              <a:rPr lang="en-GB" sz="2200" b="1" dirty="0"/>
              <a:t>pre-season</a:t>
            </a:r>
            <a:r>
              <a:rPr lang="en-GB" sz="2200" dirty="0"/>
              <a:t>, </a:t>
            </a:r>
            <a:r>
              <a:rPr lang="en-GB" sz="2200" b="1" dirty="0"/>
              <a:t>competition</a:t>
            </a:r>
            <a:r>
              <a:rPr lang="en-GB" sz="2200" dirty="0"/>
              <a:t> season and </a:t>
            </a:r>
            <a:r>
              <a:rPr lang="en-GB" sz="2200" b="1" dirty="0"/>
              <a:t>transition</a:t>
            </a:r>
            <a:r>
              <a:rPr lang="en-GB" sz="2200" dirty="0"/>
              <a:t> (rest) period. </a:t>
            </a:r>
            <a:endParaRPr lang="en-IE" sz="2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635ECBB-9E9D-3E45-5531-4BCE94CB88EC}"/>
              </a:ext>
            </a:extLst>
          </p:cNvPr>
          <p:cNvSpPr/>
          <p:nvPr/>
        </p:nvSpPr>
        <p:spPr>
          <a:xfrm>
            <a:off x="448574" y="1059127"/>
            <a:ext cx="10931999" cy="676969"/>
          </a:xfrm>
          <a:prstGeom prst="roundRect">
            <a:avLst/>
          </a:prstGeom>
          <a:solidFill>
            <a:srgbClr val="FFC91D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C468D6-5F56-5B9F-B31C-CDDAEBBDDD49}"/>
              </a:ext>
            </a:extLst>
          </p:cNvPr>
          <p:cNvSpPr txBox="1"/>
          <p:nvPr/>
        </p:nvSpPr>
        <p:spPr>
          <a:xfrm>
            <a:off x="679622" y="1128713"/>
            <a:ext cx="10536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Macrocycle = the ‘Big Picture’</a:t>
            </a:r>
            <a:endParaRPr lang="en-IE" sz="2800" b="1" dirty="0"/>
          </a:p>
        </p:txBody>
      </p:sp>
    </p:spTree>
    <p:extLst>
      <p:ext uri="{BB962C8B-B14F-4D97-AF65-F5344CB8AC3E}">
        <p14:creationId xmlns:p14="http://schemas.microsoft.com/office/powerpoint/2010/main" val="2864556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5CD94-721E-D5B4-DFCA-D2EA9F778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F4D11C2-A906-58A7-7F02-F2AAD206C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Macrocycle Example  </a:t>
            </a:r>
            <a:endParaRPr lang="en-IE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BBB3841-B71A-6AA5-3154-6D86539CAC43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p.150</a:t>
            </a:r>
          </a:p>
          <a:p>
            <a:endParaRPr lang="en-I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99650E-269D-A047-A8A1-91DA4171A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599" y="1059127"/>
            <a:ext cx="9650802" cy="479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07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DE92E-1854-73F2-4917-0AA49EF13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D286BC9-84BB-70D3-CDDA-60BB04149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Mesocycle </a:t>
            </a:r>
            <a:endParaRPr lang="en-IE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8493F3CB-3595-CF57-FD4D-B8F10D19853F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p.150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9DE0919-C757-8F01-3523-CA1A31AF1812}"/>
              </a:ext>
            </a:extLst>
          </p:cNvPr>
          <p:cNvSpPr txBox="1"/>
          <p:nvPr/>
        </p:nvSpPr>
        <p:spPr>
          <a:xfrm>
            <a:off x="448574" y="1828191"/>
            <a:ext cx="1117913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200" dirty="0"/>
              <a:t>Each mesocycle has a specific training goal.</a:t>
            </a:r>
          </a:p>
          <a:p>
            <a:pPr>
              <a:buNone/>
            </a:pPr>
            <a:endParaRPr lang="en-GB" sz="2200" dirty="0"/>
          </a:p>
          <a:p>
            <a:pPr>
              <a:buNone/>
            </a:pPr>
            <a:r>
              <a:rPr lang="en-GB" sz="2200" b="1" dirty="0"/>
              <a:t>Example</a:t>
            </a:r>
            <a:r>
              <a:rPr lang="en-GB" sz="2200" dirty="0"/>
              <a:t>: A football team might have a six-week mesocycle focused on strength and conditioning during pre-season. </a:t>
            </a:r>
          </a:p>
          <a:p>
            <a:pPr>
              <a:buNone/>
            </a:pPr>
            <a:endParaRPr lang="en-IE" sz="2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1815EA9-8AF2-7B45-C3BC-DD39559034DC}"/>
              </a:ext>
            </a:extLst>
          </p:cNvPr>
          <p:cNvSpPr/>
          <p:nvPr/>
        </p:nvSpPr>
        <p:spPr>
          <a:xfrm>
            <a:off x="448574" y="921830"/>
            <a:ext cx="10931999" cy="676969"/>
          </a:xfrm>
          <a:prstGeom prst="roundRect">
            <a:avLst/>
          </a:prstGeom>
          <a:solidFill>
            <a:srgbClr val="FFC91D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34CB06-A96F-5929-7457-312973DBB086}"/>
              </a:ext>
            </a:extLst>
          </p:cNvPr>
          <p:cNvSpPr txBox="1"/>
          <p:nvPr/>
        </p:nvSpPr>
        <p:spPr>
          <a:xfrm>
            <a:off x="679622" y="998705"/>
            <a:ext cx="10536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Macrocycle = Medium term training block </a:t>
            </a:r>
            <a:endParaRPr lang="en-IE" sz="28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A33F53F-BF96-589A-C326-F2C1597ECE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780" y="3543883"/>
            <a:ext cx="3826688" cy="175790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38BED1E-B756-C3AE-E5D4-463CA8636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9675" y="3566381"/>
            <a:ext cx="3620986" cy="17354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0F9D35-DB47-C246-271A-958925A54C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2868" y="3566381"/>
            <a:ext cx="3415541" cy="173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0678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6CB8A-DCCA-46D1-02D1-B8553F3B9A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268E413-8451-41A7-1E99-D4A37AE5D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Microcycle </a:t>
            </a:r>
            <a:endParaRPr lang="en-IE" dirty="0"/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DBF85BDB-9273-6073-712F-22AD9A49D591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p.150</a:t>
            </a:r>
          </a:p>
          <a:p>
            <a:endParaRPr lang="en-IE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567016-46C9-8B73-7347-B8892ADAD0B9}"/>
              </a:ext>
            </a:extLst>
          </p:cNvPr>
          <p:cNvSpPr txBox="1"/>
          <p:nvPr/>
        </p:nvSpPr>
        <p:spPr>
          <a:xfrm>
            <a:off x="448574" y="1828191"/>
            <a:ext cx="1117913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GB" sz="2200" dirty="0"/>
              <a:t>Microcycles include day-to-day training sessions and rest periods.</a:t>
            </a:r>
          </a:p>
          <a:p>
            <a:pPr>
              <a:buNone/>
            </a:pPr>
            <a:endParaRPr lang="en-GB" sz="2200" dirty="0"/>
          </a:p>
          <a:p>
            <a:pPr>
              <a:buNone/>
            </a:pPr>
            <a:r>
              <a:rPr lang="en-GB" sz="2200" b="1" dirty="0"/>
              <a:t>Example</a:t>
            </a:r>
            <a:r>
              <a:rPr lang="en-GB" sz="2200" dirty="0"/>
              <a:t>: A microcyle might include three intense training days, two lighter days, one skill-focused day and recovery to support the overall goals of the mesocycle. </a:t>
            </a:r>
            <a:endParaRPr lang="en-IE" sz="2200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56642B8-5CEB-65C7-7F16-8B2B88121C24}"/>
              </a:ext>
            </a:extLst>
          </p:cNvPr>
          <p:cNvSpPr/>
          <p:nvPr/>
        </p:nvSpPr>
        <p:spPr>
          <a:xfrm>
            <a:off x="448574" y="921830"/>
            <a:ext cx="10931999" cy="676969"/>
          </a:xfrm>
          <a:prstGeom prst="roundRect">
            <a:avLst/>
          </a:prstGeom>
          <a:solidFill>
            <a:srgbClr val="FFC91D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FA53B7-5B4E-D37C-D07B-9293A3914B78}"/>
              </a:ext>
            </a:extLst>
          </p:cNvPr>
          <p:cNvSpPr txBox="1"/>
          <p:nvPr/>
        </p:nvSpPr>
        <p:spPr>
          <a:xfrm>
            <a:off x="679622" y="998705"/>
            <a:ext cx="10536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/>
              <a:t>Microcycle =  Shortest training block </a:t>
            </a:r>
            <a:endParaRPr lang="en-IE" sz="2800" b="1" dirty="0"/>
          </a:p>
        </p:txBody>
      </p:sp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9D1C708D-CDD6-4B02-D5D0-5EFC9DAB9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3475" y="3583260"/>
            <a:ext cx="5085050" cy="28896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F75B88-5240-A8E0-033B-67C7AAE5CB74}"/>
              </a:ext>
            </a:extLst>
          </p:cNvPr>
          <p:cNvSpPr txBox="1"/>
          <p:nvPr/>
        </p:nvSpPr>
        <p:spPr>
          <a:xfrm>
            <a:off x="3553475" y="6481605"/>
            <a:ext cx="5318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linkClick r:id="rId2"/>
              </a:rPr>
              <a:t>https://www.youtube.com/watch?v=Kwq-R0NNvBc</a:t>
            </a:r>
            <a:endParaRPr lang="en-IE" dirty="0"/>
          </a:p>
          <a:p>
            <a:endParaRPr lang="en-IE" dirty="0"/>
          </a:p>
        </p:txBody>
      </p:sp>
      <p:pic>
        <p:nvPicPr>
          <p:cNvPr id="11" name="Picture 2" descr="Youtube Icon 16X16 #414314 - Free Icons Library">
            <a:extLst>
              <a:ext uri="{FF2B5EF4-FFF2-40B4-BE49-F238E27FC236}">
                <a16:creationId xmlns:a16="http://schemas.microsoft.com/office/drawing/2014/main" id="{2252E0FF-0530-0BBB-BE41-CF3BE140C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40395" y="3504133"/>
            <a:ext cx="724691" cy="72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78870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9021C-D7F9-0F31-A5D1-E2EA224C8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15F9FFA-27EA-4701-D970-9BE02581D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545" y="242382"/>
            <a:ext cx="10376604" cy="816140"/>
          </a:xfrm>
        </p:spPr>
        <p:txBody>
          <a:bodyPr>
            <a:noAutofit/>
          </a:bodyPr>
          <a:lstStyle/>
          <a:p>
            <a:r>
              <a:rPr lang="en-GB" sz="2800" dirty="0">
                <a:latin typeface="+mn-lt"/>
              </a:rPr>
              <a:t>Incorporating Recovery and Periodisation into Programme Design </a:t>
            </a:r>
            <a:endParaRPr lang="en-IE" sz="2800" dirty="0">
              <a:latin typeface="+mn-lt"/>
            </a:endParaRP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94BEF7BC-0DDF-96D6-E4BB-D34290A0366B}"/>
              </a:ext>
            </a:extLst>
          </p:cNvPr>
          <p:cNvSpPr txBox="1">
            <a:spLocks/>
          </p:cNvSpPr>
          <p:nvPr/>
        </p:nvSpPr>
        <p:spPr>
          <a:xfrm>
            <a:off x="10941346" y="5507685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p.151</a:t>
            </a:r>
          </a:p>
          <a:p>
            <a:endParaRPr lang="en-IE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9E1861F-A0A1-2A7C-2D7E-9310F0C4915E}"/>
              </a:ext>
            </a:extLst>
          </p:cNvPr>
          <p:cNvSpPr/>
          <p:nvPr/>
        </p:nvSpPr>
        <p:spPr>
          <a:xfrm>
            <a:off x="10701787" y="195432"/>
            <a:ext cx="1156272" cy="713444"/>
          </a:xfrm>
          <a:custGeom>
            <a:avLst/>
            <a:gdLst>
              <a:gd name="csX0" fmla="*/ 0 w 1149790"/>
              <a:gd name="csY0" fmla="*/ 217283 h 688064"/>
              <a:gd name="csX1" fmla="*/ 0 w 1149790"/>
              <a:gd name="csY1" fmla="*/ 679010 h 688064"/>
              <a:gd name="csX2" fmla="*/ 959667 w 1149790"/>
              <a:gd name="csY2" fmla="*/ 688064 h 688064"/>
              <a:gd name="csX3" fmla="*/ 1149790 w 1149790"/>
              <a:gd name="csY3" fmla="*/ 525101 h 688064"/>
              <a:gd name="csX4" fmla="*/ 1140737 w 1149790"/>
              <a:gd name="csY4" fmla="*/ 0 h 688064"/>
              <a:gd name="csX5" fmla="*/ 190123 w 1149790"/>
              <a:gd name="csY5" fmla="*/ 9054 h 688064"/>
              <a:gd name="csX6" fmla="*/ 0 w 1149790"/>
              <a:gd name="csY6" fmla="*/ 217283 h 688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49790" h="688064">
                <a:moveTo>
                  <a:pt x="0" y="217283"/>
                </a:moveTo>
                <a:lnTo>
                  <a:pt x="0" y="679010"/>
                </a:lnTo>
                <a:lnTo>
                  <a:pt x="959667" y="688064"/>
                </a:lnTo>
                <a:lnTo>
                  <a:pt x="1149790" y="525101"/>
                </a:lnTo>
                <a:lnTo>
                  <a:pt x="1140737" y="0"/>
                </a:lnTo>
                <a:lnTo>
                  <a:pt x="190123" y="9054"/>
                </a:lnTo>
                <a:lnTo>
                  <a:pt x="0" y="217283"/>
                </a:lnTo>
                <a:close/>
              </a:path>
            </a:pathLst>
          </a:custGeom>
          <a:solidFill>
            <a:srgbClr val="ECD4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 </a:t>
            </a:r>
            <a:r>
              <a:rPr lang="en-US" sz="2000" b="1" dirty="0">
                <a:solidFill>
                  <a:srgbClr val="001841"/>
                </a:solidFill>
                <a:latin typeface="Aptos" panose="02110004020202020204"/>
              </a:rPr>
              <a:t>2.3c</a:t>
            </a: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rgbClr val="001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3E1024-1129-2BBE-C111-8F3ADD812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218" y="1058522"/>
            <a:ext cx="11613033" cy="44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1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13C052-7DBB-ACCB-86B7-0CFCFDBD5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4666395-F334-C5A2-70C7-2B85FC7CA47E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p.152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6D1DA6-42EC-89D0-61A7-9AF84C5A1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755" y="2845605"/>
            <a:ext cx="10565027" cy="19654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EFF74C-E8CE-C054-08D8-D454156794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755" y="1492467"/>
            <a:ext cx="10565027" cy="6452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D5BDA0E-A0C5-81C6-A12B-87EB4545269E}"/>
              </a:ext>
            </a:extLst>
          </p:cNvPr>
          <p:cNvSpPr txBox="1"/>
          <p:nvPr/>
        </p:nvSpPr>
        <p:spPr>
          <a:xfrm>
            <a:off x="926755" y="2137719"/>
            <a:ext cx="1056502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000" dirty="0"/>
              <a:t>Examine the periodisation plan on page 152 of the textbook and answer the questions that follow:</a:t>
            </a:r>
            <a:endParaRPr lang="en-IE" sz="2000" dirty="0"/>
          </a:p>
        </p:txBody>
      </p:sp>
    </p:spTree>
    <p:extLst>
      <p:ext uri="{BB962C8B-B14F-4D97-AF65-F5344CB8AC3E}">
        <p14:creationId xmlns:p14="http://schemas.microsoft.com/office/powerpoint/2010/main" val="414151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ED127-8BC5-DD50-157E-20EF4DB59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CD22DA7-0076-76CB-61E4-F951447D7FA0}"/>
              </a:ext>
            </a:extLst>
          </p:cNvPr>
          <p:cNvSpPr txBox="1">
            <a:spLocks/>
          </p:cNvSpPr>
          <p:nvPr/>
        </p:nvSpPr>
        <p:spPr>
          <a:xfrm>
            <a:off x="10915039" y="164615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p.154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DB0289-F94B-99CA-1BD4-C065EEA59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8750" y="164615"/>
            <a:ext cx="7914498" cy="7121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31C76A-2FF0-3F62-0EB9-F222BC0EC9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8750" y="924889"/>
            <a:ext cx="7914498" cy="5890771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33410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EACD180-05A5-A8ED-64BA-B061013DD7F3}"/>
              </a:ext>
            </a:extLst>
          </p:cNvPr>
          <p:cNvSpPr txBox="1"/>
          <p:nvPr/>
        </p:nvSpPr>
        <p:spPr>
          <a:xfrm>
            <a:off x="1121111" y="811543"/>
            <a:ext cx="9320348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sz="2800" b="1" dirty="0"/>
              <a:t>In this chapter you will learn about:</a:t>
            </a:r>
            <a:endParaRPr lang="en-IE" sz="2800" dirty="0"/>
          </a:p>
          <a:p>
            <a:endParaRPr lang="en-IE" sz="2000" b="1" dirty="0"/>
          </a:p>
          <a:p>
            <a:r>
              <a:rPr lang="en-IE" sz="2000" b="1" dirty="0"/>
              <a:t>Recovery Strategies and Overtraining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Discuss multiple recovery strategies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Understand the symptoms of overtraining</a:t>
            </a:r>
            <a:br>
              <a:rPr lang="en-IE" sz="2000" dirty="0"/>
            </a:br>
            <a:endParaRPr lang="en-IE" sz="2000" dirty="0"/>
          </a:p>
          <a:p>
            <a:r>
              <a:rPr lang="en-IE" sz="2000" b="1" dirty="0"/>
              <a:t>Role and Application of Periodisation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The role that periodisation plays in preparing an athlete for peak performance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How to apply the principles of periodisation to a training plan.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The three cycles of periodisation: macro-, meso- and micro- cycles</a:t>
            </a:r>
            <a:br>
              <a:rPr lang="en-IE" sz="2000" dirty="0"/>
            </a:br>
            <a:endParaRPr lang="en-IE" sz="2000" dirty="0"/>
          </a:p>
          <a:p>
            <a:r>
              <a:rPr lang="en-IE" sz="2000" b="1" dirty="0"/>
              <a:t>Incorporating Recovery and Periodisation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How to plan for recovery in programme design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E" sz="2000" dirty="0"/>
              <a:t>How to plan for periodisation 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96163113-107E-9715-47BF-58B8DEEF92F2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p.142</a:t>
            </a:r>
          </a:p>
          <a:p>
            <a:endParaRPr lang="en-IE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76EA614-84AF-661C-C772-696D9A9FF99F}"/>
              </a:ext>
            </a:extLst>
          </p:cNvPr>
          <p:cNvSpPr/>
          <p:nvPr/>
        </p:nvSpPr>
        <p:spPr>
          <a:xfrm>
            <a:off x="10123651" y="1524042"/>
            <a:ext cx="1156272" cy="713444"/>
          </a:xfrm>
          <a:custGeom>
            <a:avLst/>
            <a:gdLst>
              <a:gd name="csX0" fmla="*/ 0 w 1149790"/>
              <a:gd name="csY0" fmla="*/ 217283 h 688064"/>
              <a:gd name="csX1" fmla="*/ 0 w 1149790"/>
              <a:gd name="csY1" fmla="*/ 679010 h 688064"/>
              <a:gd name="csX2" fmla="*/ 959667 w 1149790"/>
              <a:gd name="csY2" fmla="*/ 688064 h 688064"/>
              <a:gd name="csX3" fmla="*/ 1149790 w 1149790"/>
              <a:gd name="csY3" fmla="*/ 525101 h 688064"/>
              <a:gd name="csX4" fmla="*/ 1140737 w 1149790"/>
              <a:gd name="csY4" fmla="*/ 0 h 688064"/>
              <a:gd name="csX5" fmla="*/ 190123 w 1149790"/>
              <a:gd name="csY5" fmla="*/ 9054 h 688064"/>
              <a:gd name="csX6" fmla="*/ 0 w 1149790"/>
              <a:gd name="csY6" fmla="*/ 217283 h 688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49790" h="688064">
                <a:moveTo>
                  <a:pt x="0" y="217283"/>
                </a:moveTo>
                <a:lnTo>
                  <a:pt x="0" y="679010"/>
                </a:lnTo>
                <a:lnTo>
                  <a:pt x="959667" y="688064"/>
                </a:lnTo>
                <a:lnTo>
                  <a:pt x="1149790" y="525101"/>
                </a:lnTo>
                <a:lnTo>
                  <a:pt x="1140737" y="0"/>
                </a:lnTo>
                <a:lnTo>
                  <a:pt x="190123" y="9054"/>
                </a:lnTo>
                <a:lnTo>
                  <a:pt x="0" y="217283"/>
                </a:lnTo>
                <a:close/>
              </a:path>
            </a:pathLst>
          </a:custGeom>
          <a:solidFill>
            <a:srgbClr val="ECD4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 </a:t>
            </a:r>
            <a:r>
              <a:rPr lang="en-US" sz="2000" b="1" dirty="0">
                <a:solidFill>
                  <a:srgbClr val="001841"/>
                </a:solidFill>
                <a:latin typeface="Aptos" panose="02110004020202020204"/>
              </a:rPr>
              <a:t>2.3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rgbClr val="001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7879381F-601D-6F06-1D7C-702A795B36AD}"/>
              </a:ext>
            </a:extLst>
          </p:cNvPr>
          <p:cNvSpPr/>
          <p:nvPr/>
        </p:nvSpPr>
        <p:spPr>
          <a:xfrm>
            <a:off x="10123651" y="3072278"/>
            <a:ext cx="1156272" cy="713444"/>
          </a:xfrm>
          <a:custGeom>
            <a:avLst/>
            <a:gdLst>
              <a:gd name="csX0" fmla="*/ 0 w 1149790"/>
              <a:gd name="csY0" fmla="*/ 217283 h 688064"/>
              <a:gd name="csX1" fmla="*/ 0 w 1149790"/>
              <a:gd name="csY1" fmla="*/ 679010 h 688064"/>
              <a:gd name="csX2" fmla="*/ 959667 w 1149790"/>
              <a:gd name="csY2" fmla="*/ 688064 h 688064"/>
              <a:gd name="csX3" fmla="*/ 1149790 w 1149790"/>
              <a:gd name="csY3" fmla="*/ 525101 h 688064"/>
              <a:gd name="csX4" fmla="*/ 1140737 w 1149790"/>
              <a:gd name="csY4" fmla="*/ 0 h 688064"/>
              <a:gd name="csX5" fmla="*/ 190123 w 1149790"/>
              <a:gd name="csY5" fmla="*/ 9054 h 688064"/>
              <a:gd name="csX6" fmla="*/ 0 w 1149790"/>
              <a:gd name="csY6" fmla="*/ 217283 h 688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49790" h="688064">
                <a:moveTo>
                  <a:pt x="0" y="217283"/>
                </a:moveTo>
                <a:lnTo>
                  <a:pt x="0" y="679010"/>
                </a:lnTo>
                <a:lnTo>
                  <a:pt x="959667" y="688064"/>
                </a:lnTo>
                <a:lnTo>
                  <a:pt x="1149790" y="525101"/>
                </a:lnTo>
                <a:lnTo>
                  <a:pt x="1140737" y="0"/>
                </a:lnTo>
                <a:lnTo>
                  <a:pt x="190123" y="9054"/>
                </a:lnTo>
                <a:lnTo>
                  <a:pt x="0" y="217283"/>
                </a:lnTo>
                <a:close/>
              </a:path>
            </a:pathLst>
          </a:custGeom>
          <a:solidFill>
            <a:srgbClr val="ECD4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 </a:t>
            </a:r>
            <a:r>
              <a:rPr lang="en-US" sz="2000" b="1" dirty="0">
                <a:solidFill>
                  <a:srgbClr val="001841"/>
                </a:solidFill>
                <a:latin typeface="Aptos" panose="02110004020202020204"/>
              </a:rPr>
              <a:t>2.3b</a:t>
            </a: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rgbClr val="001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5D6D15D-CC11-17CF-CE40-EDA37D9EF472}"/>
              </a:ext>
            </a:extLst>
          </p:cNvPr>
          <p:cNvSpPr/>
          <p:nvPr/>
        </p:nvSpPr>
        <p:spPr>
          <a:xfrm>
            <a:off x="10097327" y="4379742"/>
            <a:ext cx="1156272" cy="713444"/>
          </a:xfrm>
          <a:custGeom>
            <a:avLst/>
            <a:gdLst>
              <a:gd name="csX0" fmla="*/ 0 w 1149790"/>
              <a:gd name="csY0" fmla="*/ 217283 h 688064"/>
              <a:gd name="csX1" fmla="*/ 0 w 1149790"/>
              <a:gd name="csY1" fmla="*/ 679010 h 688064"/>
              <a:gd name="csX2" fmla="*/ 959667 w 1149790"/>
              <a:gd name="csY2" fmla="*/ 688064 h 688064"/>
              <a:gd name="csX3" fmla="*/ 1149790 w 1149790"/>
              <a:gd name="csY3" fmla="*/ 525101 h 688064"/>
              <a:gd name="csX4" fmla="*/ 1140737 w 1149790"/>
              <a:gd name="csY4" fmla="*/ 0 h 688064"/>
              <a:gd name="csX5" fmla="*/ 190123 w 1149790"/>
              <a:gd name="csY5" fmla="*/ 9054 h 688064"/>
              <a:gd name="csX6" fmla="*/ 0 w 1149790"/>
              <a:gd name="csY6" fmla="*/ 217283 h 688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49790" h="688064">
                <a:moveTo>
                  <a:pt x="0" y="217283"/>
                </a:moveTo>
                <a:lnTo>
                  <a:pt x="0" y="679010"/>
                </a:lnTo>
                <a:lnTo>
                  <a:pt x="959667" y="688064"/>
                </a:lnTo>
                <a:lnTo>
                  <a:pt x="1149790" y="525101"/>
                </a:lnTo>
                <a:lnTo>
                  <a:pt x="1140737" y="0"/>
                </a:lnTo>
                <a:lnTo>
                  <a:pt x="190123" y="9054"/>
                </a:lnTo>
                <a:lnTo>
                  <a:pt x="0" y="217283"/>
                </a:lnTo>
                <a:close/>
              </a:path>
            </a:pathLst>
          </a:custGeom>
          <a:solidFill>
            <a:srgbClr val="ECD4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 </a:t>
            </a:r>
            <a:r>
              <a:rPr lang="en-US" sz="2000" b="1" dirty="0">
                <a:solidFill>
                  <a:srgbClr val="001841"/>
                </a:solidFill>
                <a:latin typeface="Aptos" panose="02110004020202020204"/>
              </a:rPr>
              <a:t>2.3c</a:t>
            </a: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rgbClr val="001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90045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56E4F6-B4CE-CC21-BF80-B6215575D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53B26289-8078-3D2F-DEAB-F72502304D30}"/>
              </a:ext>
            </a:extLst>
          </p:cNvPr>
          <p:cNvSpPr txBox="1">
            <a:spLocks/>
          </p:cNvSpPr>
          <p:nvPr/>
        </p:nvSpPr>
        <p:spPr>
          <a:xfrm>
            <a:off x="10915039" y="164615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p.154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EC7DB7-9C6B-049F-E44E-B7B36468D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84" y="442643"/>
            <a:ext cx="8448853" cy="7602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14A5C34-2C28-6497-9A06-9289B2E85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384" y="1202917"/>
            <a:ext cx="8449042" cy="4654186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825254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15ED2-0963-451C-9092-B7A817D35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61DFCB4-DA3A-4752-2230-1390480EE20A}"/>
              </a:ext>
            </a:extLst>
          </p:cNvPr>
          <p:cNvSpPr txBox="1">
            <a:spLocks/>
          </p:cNvSpPr>
          <p:nvPr/>
        </p:nvSpPr>
        <p:spPr>
          <a:xfrm>
            <a:off x="10915039" y="164615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p.155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9B2135-CBEE-43C7-C27C-97CC0819B3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84" y="442643"/>
            <a:ext cx="8448853" cy="76027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B8E3DB-834E-CE15-D235-1464974119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384" y="1202917"/>
            <a:ext cx="8448853" cy="503724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07856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2CA38-E14A-8414-62B4-85E91DE2E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C66D98E-9A29-3232-21F5-DB6E10FC671B}"/>
              </a:ext>
            </a:extLst>
          </p:cNvPr>
          <p:cNvSpPr txBox="1">
            <a:spLocks/>
          </p:cNvSpPr>
          <p:nvPr/>
        </p:nvSpPr>
        <p:spPr>
          <a:xfrm>
            <a:off x="10915039" y="164615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p.155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BEE2F98-9AD0-BF70-05D3-E2FA6D05D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1384" y="442643"/>
            <a:ext cx="8448853" cy="7602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AFB511-A52F-D628-34D5-096AFEB8D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1384" y="1202917"/>
            <a:ext cx="8448910" cy="4715969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568109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EAE5D3B-E55E-C579-8732-194A3F3DDF92}"/>
              </a:ext>
            </a:extLst>
          </p:cNvPr>
          <p:cNvSpPr/>
          <p:nvPr/>
        </p:nvSpPr>
        <p:spPr>
          <a:xfrm>
            <a:off x="1058836" y="1031132"/>
            <a:ext cx="9852179" cy="96309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IE" sz="2000" b="1" dirty="0">
                <a:solidFill>
                  <a:schemeClr val="bg1"/>
                </a:solidFill>
              </a:rPr>
              <a:t>Definition: </a:t>
            </a:r>
            <a:r>
              <a:rPr lang="en-IE" sz="2000" dirty="0">
                <a:solidFill>
                  <a:schemeClr val="bg1"/>
                </a:solidFill>
              </a:rPr>
              <a:t>Recovery strategies are methods athletes use to help the body rest, repair and prepare for future training. They reduce tiredness, prevent injury and improve performance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BD65510-C8AC-6890-223B-5890E0E5B1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8837" y="2197163"/>
            <a:ext cx="9583223" cy="39118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200" b="1" dirty="0"/>
              <a:t>Key Points:</a:t>
            </a:r>
            <a:endParaRPr lang="en-IE" sz="2200" dirty="0"/>
          </a:p>
          <a:p>
            <a:pPr marL="285750" indent="-285750"/>
            <a:r>
              <a:rPr lang="en-IE" sz="2200" dirty="0"/>
              <a:t>Recovery strategies reduce tiredness</a:t>
            </a:r>
          </a:p>
          <a:p>
            <a:pPr marL="285750" indent="-285750"/>
            <a:r>
              <a:rPr lang="en-IE" sz="2200" dirty="0"/>
              <a:t>Lowers chance of injury </a:t>
            </a:r>
          </a:p>
          <a:p>
            <a:pPr marL="285750" indent="-285750"/>
            <a:r>
              <a:rPr lang="en-IE" sz="2200" dirty="0"/>
              <a:t>Improves overall results </a:t>
            </a:r>
          </a:p>
          <a:p>
            <a:pPr marL="285750" indent="-285750"/>
            <a:br>
              <a:rPr lang="en-IE" sz="2200" dirty="0"/>
            </a:br>
            <a:r>
              <a:rPr lang="en-IE" sz="2200" b="1" dirty="0"/>
              <a:t>Examples:</a:t>
            </a:r>
          </a:p>
          <a:p>
            <a:pPr marL="285750" indent="-285750"/>
            <a:r>
              <a:rPr lang="en-IE" sz="2200" dirty="0"/>
              <a:t>Active recovery </a:t>
            </a:r>
          </a:p>
          <a:p>
            <a:pPr marL="285750" indent="-285750"/>
            <a:r>
              <a:rPr lang="en-IE" sz="2200" dirty="0"/>
              <a:t>Cold water immersion </a:t>
            </a:r>
          </a:p>
          <a:p>
            <a:pPr marL="285750" indent="-285750"/>
            <a:r>
              <a:rPr lang="en-IE" sz="2200" dirty="0"/>
              <a:t>Compression tools 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DA795FB-B96A-D6B2-D296-CE36BDB2D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2060"/>
                </a:solidFill>
                <a:latin typeface="+mn-lt"/>
              </a:rPr>
              <a:t>Recovery Strategies </a:t>
            </a:r>
            <a:endParaRPr lang="en-IE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0F54988A-52BF-63A0-29BF-FCCB77588344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p.143</a:t>
            </a:r>
          </a:p>
          <a:p>
            <a:endParaRPr lang="en-IE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9C834828-6765-753A-6717-3A2768743C2C}"/>
              </a:ext>
            </a:extLst>
          </p:cNvPr>
          <p:cNvSpPr/>
          <p:nvPr/>
        </p:nvSpPr>
        <p:spPr>
          <a:xfrm>
            <a:off x="4162202" y="165623"/>
            <a:ext cx="1156272" cy="713444"/>
          </a:xfrm>
          <a:custGeom>
            <a:avLst/>
            <a:gdLst>
              <a:gd name="csX0" fmla="*/ 0 w 1149790"/>
              <a:gd name="csY0" fmla="*/ 217283 h 688064"/>
              <a:gd name="csX1" fmla="*/ 0 w 1149790"/>
              <a:gd name="csY1" fmla="*/ 679010 h 688064"/>
              <a:gd name="csX2" fmla="*/ 959667 w 1149790"/>
              <a:gd name="csY2" fmla="*/ 688064 h 688064"/>
              <a:gd name="csX3" fmla="*/ 1149790 w 1149790"/>
              <a:gd name="csY3" fmla="*/ 525101 h 688064"/>
              <a:gd name="csX4" fmla="*/ 1140737 w 1149790"/>
              <a:gd name="csY4" fmla="*/ 0 h 688064"/>
              <a:gd name="csX5" fmla="*/ 190123 w 1149790"/>
              <a:gd name="csY5" fmla="*/ 9054 h 688064"/>
              <a:gd name="csX6" fmla="*/ 0 w 1149790"/>
              <a:gd name="csY6" fmla="*/ 217283 h 68806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149790" h="688064">
                <a:moveTo>
                  <a:pt x="0" y="217283"/>
                </a:moveTo>
                <a:lnTo>
                  <a:pt x="0" y="679010"/>
                </a:lnTo>
                <a:lnTo>
                  <a:pt x="959667" y="688064"/>
                </a:lnTo>
                <a:lnTo>
                  <a:pt x="1149790" y="525101"/>
                </a:lnTo>
                <a:lnTo>
                  <a:pt x="1140737" y="0"/>
                </a:lnTo>
                <a:lnTo>
                  <a:pt x="190123" y="9054"/>
                </a:lnTo>
                <a:lnTo>
                  <a:pt x="0" y="217283"/>
                </a:lnTo>
                <a:close/>
              </a:path>
            </a:pathLst>
          </a:custGeom>
          <a:solidFill>
            <a:srgbClr val="ECD447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LO </a:t>
            </a:r>
            <a:r>
              <a:rPr lang="en-US" sz="2000" b="1" dirty="0">
                <a:solidFill>
                  <a:srgbClr val="001841"/>
                </a:solidFill>
                <a:latin typeface="Aptos" panose="02110004020202020204"/>
              </a:rPr>
              <a:t>2.3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84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</a:t>
            </a:r>
            <a:endParaRPr kumimoji="0" lang="en-IE" sz="2000" b="1" i="0" u="none" strike="noStrike" kern="1200" cap="none" spc="0" normalizeH="0" baseline="0" noProof="0" dirty="0">
              <a:ln>
                <a:noFill/>
              </a:ln>
              <a:solidFill>
                <a:srgbClr val="001841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938AFC5-0BC9-6152-52DF-14D27D205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5910" y="2112463"/>
            <a:ext cx="2786059" cy="3996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44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C78B458-110B-6204-7930-D245AB8EFC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68" y="968610"/>
            <a:ext cx="7218160" cy="4951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000" b="1" dirty="0"/>
              <a:t>1. Active Recovery</a:t>
            </a:r>
            <a:endParaRPr lang="en-IE" sz="2000" dirty="0"/>
          </a:p>
          <a:p>
            <a:r>
              <a:rPr lang="en-IE" sz="2000" dirty="0"/>
              <a:t>Lower intensity movement</a:t>
            </a:r>
          </a:p>
          <a:p>
            <a:r>
              <a:rPr lang="en-IE" sz="2000" dirty="0"/>
              <a:t>Helps blood flow and clearing waste from muscle </a:t>
            </a:r>
          </a:p>
          <a:p>
            <a:pPr>
              <a:buNone/>
            </a:pPr>
            <a:endParaRPr lang="en-IE" sz="2000" b="1" dirty="0"/>
          </a:p>
          <a:p>
            <a:pPr>
              <a:buNone/>
            </a:pPr>
            <a:r>
              <a:rPr lang="en-IE" sz="2000" b="1" dirty="0"/>
              <a:t>2. Cold Water Immersion </a:t>
            </a:r>
            <a:endParaRPr lang="en-IE" sz="2000" dirty="0"/>
          </a:p>
          <a:p>
            <a:r>
              <a:rPr lang="en-IE" sz="2000" dirty="0"/>
              <a:t>Reduces inflammation and muscle soreness </a:t>
            </a:r>
          </a:p>
          <a:p>
            <a:r>
              <a:rPr lang="en-IE" sz="2000" dirty="0"/>
              <a:t>Improves circulation and removal of waste </a:t>
            </a:r>
          </a:p>
          <a:p>
            <a:pPr marL="0" indent="0">
              <a:buNone/>
            </a:pPr>
            <a:endParaRPr lang="en-IE" sz="2000" b="1" dirty="0"/>
          </a:p>
          <a:p>
            <a:pPr marL="0" indent="0">
              <a:buNone/>
            </a:pPr>
            <a:r>
              <a:rPr lang="en-IE" sz="2000" b="1" dirty="0"/>
              <a:t>3. Contrast Bathing </a:t>
            </a:r>
            <a:endParaRPr lang="en-IE" sz="2000" dirty="0"/>
          </a:p>
          <a:p>
            <a:r>
              <a:rPr lang="en-IE" sz="2000" dirty="0"/>
              <a:t>Alternating between hot and cold water</a:t>
            </a:r>
          </a:p>
          <a:p>
            <a:r>
              <a:rPr lang="en-IE" sz="2000" dirty="0"/>
              <a:t>Helps stimulate blood flow and removal of waste products</a:t>
            </a:r>
          </a:p>
          <a:p>
            <a:r>
              <a:rPr lang="en-IE" sz="2000" dirty="0"/>
              <a:t>Helps reduce soreness </a:t>
            </a:r>
            <a:endParaRPr lang="en-IE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D59E6E3-CF42-62D5-E567-3F72176CCD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237917" cy="446184"/>
          </a:xfrm>
        </p:spPr>
        <p:txBody>
          <a:bodyPr>
            <a:noAutofit/>
          </a:bodyPr>
          <a:lstStyle/>
          <a:p>
            <a:r>
              <a:rPr lang="en-IE" dirty="0">
                <a:latin typeface="+mn-lt"/>
              </a:rPr>
              <a:t>Types of Recovery Strategies 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9C7D27F8-C028-D208-2D09-AB551A6BE61B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p.144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CD6A0D-7559-3A70-FE0F-5F6836EF8B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728" y="937718"/>
            <a:ext cx="4260409" cy="3560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013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919F5-92E9-7854-6345-7383B8C6B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C2B9884-9AE1-8974-B6D8-00C6EB3F3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8568" y="968610"/>
            <a:ext cx="6266437" cy="49516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000" b="1" dirty="0"/>
              <a:t>4. Compression Tools </a:t>
            </a:r>
            <a:endParaRPr lang="en-IE" sz="2000" dirty="0"/>
          </a:p>
          <a:p>
            <a:r>
              <a:rPr lang="en-IE" sz="2000" dirty="0"/>
              <a:t>Apply pressure to the muscles </a:t>
            </a:r>
          </a:p>
          <a:p>
            <a:r>
              <a:rPr lang="en-IE" sz="2000" dirty="0"/>
              <a:t>Reduces swelling and improves blood flow</a:t>
            </a:r>
          </a:p>
          <a:p>
            <a:r>
              <a:rPr lang="en-IE" sz="2000" dirty="0"/>
              <a:t>Eases DOMS</a:t>
            </a:r>
          </a:p>
          <a:p>
            <a:endParaRPr lang="en-IE" sz="2000" dirty="0"/>
          </a:p>
          <a:p>
            <a:pPr>
              <a:buNone/>
            </a:pPr>
            <a:r>
              <a:rPr lang="en-IE" sz="2000" b="1" dirty="0"/>
              <a:t>5. Sleep and Napping  </a:t>
            </a:r>
            <a:endParaRPr lang="en-IE" sz="2000" dirty="0"/>
          </a:p>
          <a:p>
            <a:r>
              <a:rPr lang="en-IE" sz="2000" dirty="0"/>
              <a:t>Good quality sleep aids muscle repair and energy restoration </a:t>
            </a:r>
          </a:p>
          <a:p>
            <a:r>
              <a:rPr lang="en-IE" sz="2000" dirty="0"/>
              <a:t>Napping for 20-30 minutes can boost recovery </a:t>
            </a:r>
          </a:p>
          <a:p>
            <a:pPr marL="0" indent="0">
              <a:buNone/>
            </a:pPr>
            <a:br>
              <a:rPr lang="en-IE" sz="2000" dirty="0"/>
            </a:br>
            <a:r>
              <a:rPr lang="en-IE" sz="2000" b="1" dirty="0"/>
              <a:t>6. Static Stretching </a:t>
            </a:r>
          </a:p>
          <a:p>
            <a:r>
              <a:rPr lang="en-IE" sz="2000" dirty="0"/>
              <a:t>Improves flexibility and reduces muscle stiffness </a:t>
            </a:r>
          </a:p>
          <a:p>
            <a:r>
              <a:rPr lang="en-IE" sz="2000" dirty="0"/>
              <a:t>Lowers risk of injury </a:t>
            </a:r>
            <a:endParaRPr lang="en-IE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1D3EFF5-7D66-259C-12EE-88855F64A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237917" cy="446184"/>
          </a:xfrm>
        </p:spPr>
        <p:txBody>
          <a:bodyPr>
            <a:noAutofit/>
          </a:bodyPr>
          <a:lstStyle/>
          <a:p>
            <a:r>
              <a:rPr lang="en-IE" dirty="0">
                <a:latin typeface="+mn-lt"/>
              </a:rPr>
              <a:t>Types of Recovery Strategies…. 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13691F8E-E8F6-3340-43E7-1F7E734B916B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p.144</a:t>
            </a:r>
          </a:p>
          <a:p>
            <a:endParaRPr lang="en-I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BEEA74-29EC-D652-DFCC-E8EF24916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3644" y="1059127"/>
            <a:ext cx="5144616" cy="3216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7896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63E623-6C91-0981-4998-A23BFC61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D81AC0A-BA7C-0BC7-E0C2-4CC7912AD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740" y="968610"/>
            <a:ext cx="8385990" cy="495167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IE" sz="2000" b="1" dirty="0"/>
              <a:t>7. Massage </a:t>
            </a:r>
          </a:p>
          <a:p>
            <a:r>
              <a:rPr lang="en-IE" sz="2000" dirty="0"/>
              <a:t>Reduces muscle tightness </a:t>
            </a:r>
          </a:p>
          <a:p>
            <a:r>
              <a:rPr lang="en-IE" sz="2000" dirty="0"/>
              <a:t>Improves circulation </a:t>
            </a:r>
          </a:p>
          <a:p>
            <a:r>
              <a:rPr lang="en-IE" sz="2000" dirty="0"/>
              <a:t>Faster recovery </a:t>
            </a:r>
          </a:p>
          <a:p>
            <a:pPr marL="0" indent="0">
              <a:buNone/>
            </a:pPr>
            <a:endParaRPr lang="en-IE" sz="2000" dirty="0"/>
          </a:p>
          <a:p>
            <a:pPr>
              <a:buNone/>
            </a:pPr>
            <a:r>
              <a:rPr lang="en-IE" sz="2000" b="1" dirty="0"/>
              <a:t>8. Foam Rolling </a:t>
            </a:r>
          </a:p>
          <a:p>
            <a:r>
              <a:rPr lang="en-IE" sz="2000" dirty="0"/>
              <a:t>Self-myofascial release </a:t>
            </a:r>
          </a:p>
          <a:p>
            <a:r>
              <a:rPr lang="en-IE" sz="2000" dirty="0"/>
              <a:t>Using pressure to release tension and reduce soreness</a:t>
            </a:r>
          </a:p>
          <a:p>
            <a:pPr marL="0" indent="0">
              <a:buNone/>
            </a:pPr>
            <a:br>
              <a:rPr lang="en-IE" sz="2000" dirty="0"/>
            </a:br>
            <a:r>
              <a:rPr lang="en-IE" sz="2000" b="1" dirty="0"/>
              <a:t>9. Nutrition </a:t>
            </a:r>
          </a:p>
          <a:p>
            <a:r>
              <a:rPr lang="en-IE" sz="2000" dirty="0"/>
              <a:t>Protein helps muscle repair </a:t>
            </a:r>
          </a:p>
          <a:p>
            <a:r>
              <a:rPr lang="en-IE" sz="2000" dirty="0"/>
              <a:t>Carbohydrates aid glycogen replenishment</a:t>
            </a:r>
          </a:p>
          <a:p>
            <a:r>
              <a:rPr lang="en-IE" sz="2000" dirty="0"/>
              <a:t>Adequate hydration is vital to replace fluids lost through sweat </a:t>
            </a:r>
            <a:endParaRPr lang="en-IE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5DCACD6D-2E20-753B-9DDC-892519E2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237917" cy="446184"/>
          </a:xfrm>
        </p:spPr>
        <p:txBody>
          <a:bodyPr>
            <a:noAutofit/>
          </a:bodyPr>
          <a:lstStyle/>
          <a:p>
            <a:r>
              <a:rPr lang="en-IE" dirty="0">
                <a:latin typeface="+mn-lt"/>
              </a:rPr>
              <a:t>Types of Recovery Strategies…. </a:t>
            </a:r>
            <a:br>
              <a:rPr lang="en-IE" dirty="0">
                <a:latin typeface="Times"/>
              </a:rPr>
            </a:br>
            <a:endParaRPr lang="en-IE" dirty="0"/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40298AC4-99F8-68EC-7465-D866F458233B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p.145</a:t>
            </a:r>
          </a:p>
          <a:p>
            <a:endParaRPr lang="en-I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0767A2-E967-771E-8E57-5AE2B0655A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7407" y="1059127"/>
            <a:ext cx="4762500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29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52E57563-2072-A185-F219-7CB785E4B8F4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p.145</a:t>
            </a:r>
          </a:p>
          <a:p>
            <a:endParaRPr lang="en-I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837A2B-D009-54F5-0657-66D679954A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009" y="850465"/>
            <a:ext cx="10306556" cy="51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507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AB937F-B442-6836-576E-4A91E6FEE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7CCA9-7BDC-C34D-D5E2-22D1D7E2BE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E" dirty="0"/>
          </a:p>
          <a:p>
            <a:endParaRPr lang="en-IE" dirty="0"/>
          </a:p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B9B266-A1EA-F683-02A3-99384F192504}"/>
              </a:ext>
            </a:extLst>
          </p:cNvPr>
          <p:cNvSpPr txBox="1"/>
          <p:nvPr/>
        </p:nvSpPr>
        <p:spPr>
          <a:xfrm>
            <a:off x="3357012" y="6348592"/>
            <a:ext cx="60943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E" dirty="0">
                <a:hlinkClick r:id="rId3"/>
              </a:rPr>
              <a:t>https://www.youtube.com/watch?v=nVUcRz-45qw</a:t>
            </a:r>
            <a:endParaRPr lang="en-IE" dirty="0"/>
          </a:p>
          <a:p>
            <a:endParaRPr lang="en-IE" dirty="0"/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B2F487D5-60D7-8F3B-C47E-C7F84CFDE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182" y="312573"/>
            <a:ext cx="9237917" cy="446184"/>
          </a:xfrm>
        </p:spPr>
        <p:txBody>
          <a:bodyPr>
            <a:noAutofit/>
          </a:bodyPr>
          <a:lstStyle/>
          <a:p>
            <a:r>
              <a:rPr lang="en-IE" dirty="0"/>
              <a:t>Recovery Strategies </a:t>
            </a:r>
            <a:br>
              <a:rPr lang="en-IE" dirty="0"/>
            </a:br>
            <a:endParaRPr lang="en-IE" dirty="0"/>
          </a:p>
        </p:txBody>
      </p:sp>
      <p:pic>
        <p:nvPicPr>
          <p:cNvPr id="2" name="Picture 2" descr="Youtube Icon 16X16 #414314 - Free Icons Library">
            <a:extLst>
              <a:ext uri="{FF2B5EF4-FFF2-40B4-BE49-F238E27FC236}">
                <a16:creationId xmlns:a16="http://schemas.microsoft.com/office/drawing/2014/main" id="{BA59628D-E257-3FBD-56E3-0684A4C0B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0906" y="1084996"/>
            <a:ext cx="724691" cy="72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CD84C551-8ADD-B826-5B5D-B9E5A80006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00292" y="2067303"/>
            <a:ext cx="6351098" cy="364320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BE094-D7C2-9A8B-1E28-80F9213EC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7012" y="5845347"/>
            <a:ext cx="5251622" cy="36840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BABDE20-1109-50FF-1E02-897F250EFB43}"/>
              </a:ext>
            </a:extLst>
          </p:cNvPr>
          <p:cNvSpPr txBox="1"/>
          <p:nvPr/>
        </p:nvSpPr>
        <p:spPr>
          <a:xfrm>
            <a:off x="3100292" y="985676"/>
            <a:ext cx="6684987" cy="92333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en-IE" sz="1800" b="1" u="sng" dirty="0"/>
              <a:t>Watch this video of an NFL player recovering after a game</a:t>
            </a:r>
            <a:r>
              <a:rPr lang="en-IE" sz="1800" dirty="0"/>
              <a:t>. </a:t>
            </a:r>
          </a:p>
          <a:p>
            <a:pPr>
              <a:buFont typeface="Arial" panose="020B0604020202020204" pitchFamily="34" charset="0"/>
              <a:buNone/>
            </a:pPr>
            <a:r>
              <a:rPr lang="en-IE" sz="1800" dirty="0"/>
              <a:t>What strategies does he implement to ensure faster recovery? </a:t>
            </a:r>
          </a:p>
          <a:p>
            <a:pPr>
              <a:buFont typeface="Arial" panose="020B0604020202020204" pitchFamily="34" charset="0"/>
              <a:buNone/>
            </a:pPr>
            <a:r>
              <a:rPr lang="en-IE" sz="1800" dirty="0"/>
              <a:t>Does he do anything different that we haven’t already discussed?</a:t>
            </a:r>
          </a:p>
        </p:txBody>
      </p:sp>
    </p:spTree>
    <p:extLst>
      <p:ext uri="{BB962C8B-B14F-4D97-AF65-F5344CB8AC3E}">
        <p14:creationId xmlns:p14="http://schemas.microsoft.com/office/powerpoint/2010/main" val="93342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379B375-1F8B-7384-554D-F8B0A321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What is Overtraining?</a:t>
            </a:r>
            <a:br>
              <a:rPr lang="en-IE" dirty="0"/>
            </a:br>
            <a:endParaRPr lang="en-I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68C2EE5-52F2-9C0E-12E3-7DAA73F22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4707" y="1930228"/>
            <a:ext cx="7248583" cy="42162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IE" sz="2000" b="1" dirty="0"/>
              <a:t>Physical Symptoms of Overtraining:</a:t>
            </a:r>
            <a:endParaRPr lang="en-IE" sz="2000" dirty="0"/>
          </a:p>
          <a:p>
            <a:pPr marL="285750" indent="-285750"/>
            <a:r>
              <a:rPr lang="en-IE" sz="2000" dirty="0"/>
              <a:t>Constant fatigue </a:t>
            </a:r>
          </a:p>
          <a:p>
            <a:pPr marL="285750" indent="-285750"/>
            <a:r>
              <a:rPr lang="en-IE" sz="2000" dirty="0"/>
              <a:t>Slower recovery </a:t>
            </a:r>
          </a:p>
          <a:p>
            <a:pPr marL="285750" indent="-285750"/>
            <a:r>
              <a:rPr lang="en-IE" sz="2000" dirty="0"/>
              <a:t>Increased injuries </a:t>
            </a:r>
          </a:p>
          <a:p>
            <a:pPr marL="285750" indent="-285750"/>
            <a:r>
              <a:rPr lang="en-IE" sz="2000" dirty="0"/>
              <a:t>Decline in performance </a:t>
            </a:r>
          </a:p>
          <a:p>
            <a:pPr marL="0" indent="0">
              <a:buNone/>
            </a:pPr>
            <a:r>
              <a:rPr lang="en-IE" sz="2000" b="1" dirty="0"/>
              <a:t>Mental Symptoms of Overtraining:</a:t>
            </a:r>
            <a:endParaRPr lang="en-IE" sz="2000" dirty="0"/>
          </a:p>
          <a:p>
            <a:pPr marL="285750" indent="-285750"/>
            <a:r>
              <a:rPr lang="en-IE" sz="2000" dirty="0"/>
              <a:t>Lack of motivation </a:t>
            </a:r>
          </a:p>
          <a:p>
            <a:pPr marL="285750" indent="-285750"/>
            <a:r>
              <a:rPr lang="en-IE" sz="2000" dirty="0"/>
              <a:t>Mood swings </a:t>
            </a:r>
          </a:p>
          <a:p>
            <a:pPr marL="285750" indent="-285750"/>
            <a:r>
              <a:rPr lang="en-IE" sz="2000" dirty="0"/>
              <a:t>Sleep disturbances </a:t>
            </a:r>
          </a:p>
          <a:p>
            <a:pPr marL="285750" indent="-285750"/>
            <a:r>
              <a:rPr lang="en-IE" sz="2000" dirty="0"/>
              <a:t>Irritability or anxiety </a:t>
            </a:r>
            <a:endParaRPr lang="en-IE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C4FCA52-D5CE-1025-C0D6-86042D88557E}"/>
              </a:ext>
            </a:extLst>
          </p:cNvPr>
          <p:cNvSpPr/>
          <p:nvPr/>
        </p:nvSpPr>
        <p:spPr>
          <a:xfrm>
            <a:off x="764706" y="905309"/>
            <a:ext cx="10253213" cy="816140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E" sz="2000" b="1" dirty="0">
                <a:solidFill>
                  <a:schemeClr val="bg1"/>
                </a:solidFill>
              </a:rPr>
              <a:t>Definition: </a:t>
            </a:r>
            <a:r>
              <a:rPr lang="en-IE" sz="2000" dirty="0">
                <a:solidFill>
                  <a:schemeClr val="bg1"/>
                </a:solidFill>
              </a:rPr>
              <a:t>Overtraining is when an athlete exercises too much without enough rest, leading to fatigue, decreased performance and higher risk of injury or illness. </a:t>
            </a:r>
            <a:endParaRPr lang="en-IE" sz="20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957306-8309-945C-7573-32BF0DDE4492}"/>
              </a:ext>
            </a:extLst>
          </p:cNvPr>
          <p:cNvSpPr txBox="1"/>
          <p:nvPr/>
        </p:nvSpPr>
        <p:spPr>
          <a:xfrm>
            <a:off x="8049527" y="5647037"/>
            <a:ext cx="4142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1C41"/>
                </a:solidFill>
              </a:rPr>
              <a:t>Mary Cain – Case Study p.147</a:t>
            </a:r>
            <a:endParaRPr lang="en-IE" b="1" dirty="0">
              <a:solidFill>
                <a:srgbClr val="001C41"/>
              </a:solidFill>
            </a:endParaRP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56850242-C024-92C8-31AF-290984346AF8}"/>
              </a:ext>
            </a:extLst>
          </p:cNvPr>
          <p:cNvSpPr txBox="1">
            <a:spLocks/>
          </p:cNvSpPr>
          <p:nvPr/>
        </p:nvSpPr>
        <p:spPr>
          <a:xfrm>
            <a:off x="10187584" y="382158"/>
            <a:ext cx="1028407" cy="67696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b="1" i="1" dirty="0">
                <a:solidFill>
                  <a:srgbClr val="00472A"/>
                </a:solidFill>
                <a:latin typeface="Aptos" panose="020B0004020202020204" pitchFamily="34" charset="0"/>
              </a:rPr>
              <a:t>p.147</a:t>
            </a:r>
          </a:p>
          <a:p>
            <a:endParaRPr lang="en-I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BC8911-F715-AC85-AAED-CC22EF4F9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2001" y="1930228"/>
            <a:ext cx="2895919" cy="3716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447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312e899-71bd-441b-bd11-01ed88b72bec" xsi:nil="true"/>
    <lcf76f155ced4ddcb4097134ff3c332f xmlns="37a15ebc-f898-4d17-b0a4-83545f0702c8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89C0F2F2751E4D89316BDAA9FE730F" ma:contentTypeVersion="20" ma:contentTypeDescription="Create a new document." ma:contentTypeScope="" ma:versionID="89995a94367474f5b121dd2066b6d628">
  <xsd:schema xmlns:xsd="http://www.w3.org/2001/XMLSchema" xmlns:xs="http://www.w3.org/2001/XMLSchema" xmlns:p="http://schemas.microsoft.com/office/2006/metadata/properties" xmlns:ns1="http://schemas.microsoft.com/sharepoint/v3" xmlns:ns2="37a15ebc-f898-4d17-b0a4-83545f0702c8" xmlns:ns3="b312e899-71bd-441b-bd11-01ed88b72bec" targetNamespace="http://schemas.microsoft.com/office/2006/metadata/properties" ma:root="true" ma:fieldsID="e8e3f02a82dbc13d6613bd26d578be5b" ns1:_="" ns2:_="" ns3:_="">
    <xsd:import namespace="http://schemas.microsoft.com/sharepoint/v3"/>
    <xsd:import namespace="37a15ebc-f898-4d17-b0a4-83545f0702c8"/>
    <xsd:import namespace="b312e899-71bd-441b-bd11-01ed88b72be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a15ebc-f898-4d17-b0a4-83545f0702c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742b05b-9ba8-4872-bed0-60cf4bd1a30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12e899-71bd-441b-bd11-01ed88b72be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b52d06ec-668d-4bd5-9cc8-de433181d84b}" ma:internalName="TaxCatchAll" ma:showField="CatchAllData" ma:web="b312e899-71bd-441b-bd11-01ed88b72be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0A42C8-78DD-4A5C-8686-B19922A2831A}">
  <ds:schemaRefs>
    <ds:schemaRef ds:uri="http://purl.org/dc/terms/"/>
    <ds:schemaRef ds:uri="http://purl.org/dc/elements/1.1/"/>
    <ds:schemaRef ds:uri="37a15ebc-f898-4d17-b0a4-83545f0702c8"/>
    <ds:schemaRef ds:uri="http://schemas.microsoft.com/office/2006/documentManagement/types"/>
    <ds:schemaRef ds:uri="http://www.w3.org/XML/1998/namespace"/>
    <ds:schemaRef ds:uri="http://purl.org/dc/dcmitype/"/>
    <ds:schemaRef ds:uri="http://schemas.microsoft.com/sharepoint/v3"/>
    <ds:schemaRef ds:uri="b312e899-71bd-441b-bd11-01ed88b72bec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7D59C181-01A7-4C32-83D2-CDA5457603E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232ECE-A657-41D8-AAC1-68DE26B7C9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7a15ebc-f898-4d17-b0a4-83545f0702c8"/>
    <ds:schemaRef ds:uri="b312e899-71bd-441b-bd11-01ed88b72b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b06156f-dd60-40c5-b86b-0343a8c74144}" enabled="0" method="" siteId="{7b06156f-dd60-40c5-b86b-0343a8c7414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Microsoft Office PowerPoint</Application>
  <PresentationFormat>Widescreen</PresentationFormat>
  <Paragraphs>140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Aptos</vt:lpstr>
      <vt:lpstr>Aptos Display</vt:lpstr>
      <vt:lpstr>Arial</vt:lpstr>
      <vt:lpstr>Times</vt:lpstr>
      <vt:lpstr>Office Theme</vt:lpstr>
      <vt:lpstr>Chapter 9</vt:lpstr>
      <vt:lpstr>PowerPoint Presentation</vt:lpstr>
      <vt:lpstr>Recovery Strategies </vt:lpstr>
      <vt:lpstr>Types of Recovery Strategies  </vt:lpstr>
      <vt:lpstr>Types of Recovery Strategies….  </vt:lpstr>
      <vt:lpstr>Types of Recovery Strategies….  </vt:lpstr>
      <vt:lpstr>PowerPoint Presentation</vt:lpstr>
      <vt:lpstr>Recovery Strategies  </vt:lpstr>
      <vt:lpstr>What is Overtraining? </vt:lpstr>
      <vt:lpstr>The Role and Application of Periodisation </vt:lpstr>
      <vt:lpstr>Applying the Principles of Periodisation </vt:lpstr>
      <vt:lpstr>Cycles of Periodisation </vt:lpstr>
      <vt:lpstr>Macrocycle </vt:lpstr>
      <vt:lpstr>Macrocycle Example  </vt:lpstr>
      <vt:lpstr>Mesocycle </vt:lpstr>
      <vt:lpstr>Microcycle </vt:lpstr>
      <vt:lpstr>Incorporating Recovery and Periodisation into Programme Design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McGuinness</dc:creator>
  <cp:lastModifiedBy>Conor Walker</cp:lastModifiedBy>
  <cp:revision>19</cp:revision>
  <dcterms:created xsi:type="dcterms:W3CDTF">2025-08-15T12:21:02Z</dcterms:created>
  <dcterms:modified xsi:type="dcterms:W3CDTF">2026-04-14T17:33:55Z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0x010100BD89C0F2F2751E4D89316BDAA9FE730F</vt:lpwstr>
  </property>
  <property fmtid="{D5CDD505-2E9C-101B-9397-08002B2CF9AE}" pid="3" name="MediaServiceImageTags">
    <vt:lpwstr/>
  </property>
</Properties>
</file>