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</p:sldMasterIdLst>
  <p:sldIdLst>
    <p:sldId id="262" r:id="rId2"/>
    <p:sldId id="258" r:id="rId3"/>
    <p:sldId id="263" r:id="rId4"/>
    <p:sldId id="264" r:id="rId5"/>
    <p:sldId id="269" r:id="rId6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>
          <p15:clr>
            <a:srgbClr val="A4A3A4"/>
          </p15:clr>
        </p15:guide>
        <p15:guide id="2" pos="67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6" y="84"/>
      </p:cViewPr>
      <p:guideLst>
        <p:guide orient="horz" pos="4115"/>
        <p:guide pos="67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trand 3.jpg">
            <a:extLst>
              <a:ext uri="{FF2B5EF4-FFF2-40B4-BE49-F238E27FC236}">
                <a16:creationId xmlns:a16="http://schemas.microsoft.com/office/drawing/2014/main" id="{C914DABB-4A72-4D55-9695-77EBC5EC8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FOLENS LOGO.png">
            <a:extLst>
              <a:ext uri="{FF2B5EF4-FFF2-40B4-BE49-F238E27FC236}">
                <a16:creationId xmlns:a16="http://schemas.microsoft.com/office/drawing/2014/main" id="{5342B9D3-9D30-4A73-85AC-BCE5495AD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919913"/>
            <a:ext cx="17430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-1" y="1635004"/>
            <a:ext cx="6525255" cy="506484"/>
          </a:xfrm>
          <a:prstGeom prst="rect">
            <a:avLst/>
          </a:prstGeom>
          <a:solidFill>
            <a:srgbClr val="223890"/>
          </a:solidFill>
        </p:spPr>
        <p:txBody>
          <a:bodyPr vert="horz" anchor="ctr"/>
          <a:lstStyle>
            <a:lvl1pPr marL="720000" algn="l">
              <a:defRPr sz="3200" b="1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5616242" cy="507228"/>
          </a:xfrm>
          <a:prstGeom prst="rect">
            <a:avLst/>
          </a:prstGeom>
          <a:solidFill>
            <a:srgbClr val="223890"/>
          </a:solidFill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1" y="2808003"/>
            <a:ext cx="5148222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000" baseline="0">
                <a:solidFill>
                  <a:srgbClr val="FEC20C"/>
                </a:solidFill>
                <a:latin typeface="+mn-lt"/>
                <a:cs typeface="Rockwel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90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3797C-EE91-4575-A99F-B0A45E5DE8E2}"/>
              </a:ext>
            </a:extLst>
          </p:cNvPr>
          <p:cNvCxnSpPr/>
          <p:nvPr userDrawn="1"/>
        </p:nvCxnSpPr>
        <p:spPr>
          <a:xfrm>
            <a:off x="0" y="7035800"/>
            <a:ext cx="10688638" cy="0"/>
          </a:xfrm>
          <a:prstGeom prst="line">
            <a:avLst/>
          </a:prstGeom>
          <a:ln w="19050" cmpd="sng">
            <a:solidFill>
              <a:srgbClr val="FEC20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50448AB-6548-4E20-9506-C0AC4EC0C5D9}"/>
              </a:ext>
            </a:extLst>
          </p:cNvPr>
          <p:cNvSpPr txBox="1">
            <a:spLocks/>
          </p:cNvSpPr>
          <p:nvPr userDrawn="1"/>
        </p:nvSpPr>
        <p:spPr>
          <a:xfrm>
            <a:off x="1112838" y="6932613"/>
            <a:ext cx="363537" cy="206375"/>
          </a:xfrm>
          <a:prstGeom prst="rect">
            <a:avLst/>
          </a:prstGeom>
          <a:solidFill>
            <a:srgbClr val="FEC20C"/>
          </a:solidFill>
        </p:spPr>
        <p:txBody>
          <a:bodyPr wrap="none" lIns="0" tIns="0" rIns="0" bIns="0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EC90D4F8-63E4-4D2B-9A01-C74920A32596}" type="slidenum">
              <a:rPr lang="ga-IE" alt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3" descr="Screen Shot 2018-01-14 at 13.26.29.png">
            <a:extLst>
              <a:ext uri="{FF2B5EF4-FFF2-40B4-BE49-F238E27FC236}">
                <a16:creationId xmlns:a16="http://schemas.microsoft.com/office/drawing/2014/main" id="{9485261F-583A-4B16-8E18-E1956DA0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6927850"/>
            <a:ext cx="171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166322" y="3747819"/>
            <a:ext cx="4355994" cy="287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buSzTx/>
              <a:buFont typeface="Courier New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4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223890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EC20C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20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A0A7A3-B30D-4385-87B8-41CA22715C84}"/>
              </a:ext>
            </a:extLst>
          </p:cNvPr>
          <p:cNvCxnSpPr/>
          <p:nvPr userDrawn="1"/>
        </p:nvCxnSpPr>
        <p:spPr>
          <a:xfrm>
            <a:off x="0" y="7035800"/>
            <a:ext cx="10688638" cy="0"/>
          </a:xfrm>
          <a:prstGeom prst="line">
            <a:avLst/>
          </a:prstGeom>
          <a:ln w="19050" cmpd="sng">
            <a:solidFill>
              <a:srgbClr val="FEC20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811F6EF-02C5-4A74-A1BA-B5830DDF7691}"/>
              </a:ext>
            </a:extLst>
          </p:cNvPr>
          <p:cNvSpPr txBox="1">
            <a:spLocks/>
          </p:cNvSpPr>
          <p:nvPr userDrawn="1"/>
        </p:nvSpPr>
        <p:spPr>
          <a:xfrm>
            <a:off x="1112838" y="6932613"/>
            <a:ext cx="363537" cy="206375"/>
          </a:xfrm>
          <a:prstGeom prst="rect">
            <a:avLst/>
          </a:prstGeom>
          <a:solidFill>
            <a:srgbClr val="FEC20C"/>
          </a:solidFill>
        </p:spPr>
        <p:txBody>
          <a:bodyPr wrap="none" lIns="0" tIns="0" rIns="0" bIns="0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D56A1CF2-09EF-4EB8-8214-27A6B442A6B1}" type="slidenum">
              <a:rPr lang="ga-IE" alt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3" descr="Screen Shot 2018-01-14 at 13.26.29.png">
            <a:extLst>
              <a:ext uri="{FF2B5EF4-FFF2-40B4-BE49-F238E27FC236}">
                <a16:creationId xmlns:a16="http://schemas.microsoft.com/office/drawing/2014/main" id="{7E545771-4EB6-4D3D-B021-9243E78B5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6927850"/>
            <a:ext cx="171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166322" y="3747819"/>
            <a:ext cx="4355994" cy="287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buSzTx/>
              <a:buFont typeface="Courier New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4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223890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EC20C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24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0AFEB0-CC4F-4C02-87FD-44C29E904966}"/>
              </a:ext>
            </a:extLst>
          </p:cNvPr>
          <p:cNvCxnSpPr/>
          <p:nvPr userDrawn="1"/>
        </p:nvCxnSpPr>
        <p:spPr>
          <a:xfrm>
            <a:off x="0" y="7035800"/>
            <a:ext cx="10688638" cy="0"/>
          </a:xfrm>
          <a:prstGeom prst="line">
            <a:avLst/>
          </a:prstGeom>
          <a:ln w="19050" cmpd="sng">
            <a:solidFill>
              <a:srgbClr val="FEC20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E0B765B-FD60-4D38-A2AE-BC917F871802}"/>
              </a:ext>
            </a:extLst>
          </p:cNvPr>
          <p:cNvSpPr txBox="1">
            <a:spLocks/>
          </p:cNvSpPr>
          <p:nvPr userDrawn="1"/>
        </p:nvSpPr>
        <p:spPr>
          <a:xfrm>
            <a:off x="1112838" y="6932613"/>
            <a:ext cx="363537" cy="206375"/>
          </a:xfrm>
          <a:prstGeom prst="rect">
            <a:avLst/>
          </a:prstGeom>
          <a:solidFill>
            <a:srgbClr val="FEC20C"/>
          </a:solidFill>
        </p:spPr>
        <p:txBody>
          <a:bodyPr wrap="none" lIns="0" tIns="0" rIns="0" bIns="0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D890DD7C-CB1E-4395-AED9-F11866CF4877}" type="slidenum">
              <a:rPr lang="ga-IE" alt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3" descr="Screen Shot 2018-01-14 at 13.26.29.png">
            <a:extLst>
              <a:ext uri="{FF2B5EF4-FFF2-40B4-BE49-F238E27FC236}">
                <a16:creationId xmlns:a16="http://schemas.microsoft.com/office/drawing/2014/main" id="{F6441F3D-4998-4FDA-9B55-CA818DBA6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6927850"/>
            <a:ext cx="171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166322" y="3747819"/>
            <a:ext cx="4355994" cy="287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buSzTx/>
              <a:buFont typeface="Courier New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4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223890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EC20C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6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C1452F-DCD0-48C2-B536-5A445541703B}"/>
              </a:ext>
            </a:extLst>
          </p:cNvPr>
          <p:cNvCxnSpPr/>
          <p:nvPr userDrawn="1"/>
        </p:nvCxnSpPr>
        <p:spPr>
          <a:xfrm>
            <a:off x="0" y="7035800"/>
            <a:ext cx="10688638" cy="0"/>
          </a:xfrm>
          <a:prstGeom prst="line">
            <a:avLst/>
          </a:prstGeom>
          <a:ln w="19050" cmpd="sng">
            <a:solidFill>
              <a:srgbClr val="FEC20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0785DC7-2702-417E-9F32-0EFF6169BAF2}"/>
              </a:ext>
            </a:extLst>
          </p:cNvPr>
          <p:cNvSpPr txBox="1">
            <a:spLocks/>
          </p:cNvSpPr>
          <p:nvPr userDrawn="1"/>
        </p:nvSpPr>
        <p:spPr>
          <a:xfrm>
            <a:off x="1112838" y="6932613"/>
            <a:ext cx="363537" cy="206375"/>
          </a:xfrm>
          <a:prstGeom prst="rect">
            <a:avLst/>
          </a:prstGeom>
          <a:solidFill>
            <a:srgbClr val="FEC20C"/>
          </a:solidFill>
        </p:spPr>
        <p:txBody>
          <a:bodyPr wrap="none" lIns="0" tIns="0" rIns="0" bIns="0"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862AAE6F-90B1-4EA8-A96F-2AF48B398A88}" type="slidenum">
              <a:rPr lang="ga-IE" alt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3" descr="Screen Shot 2018-01-14 at 13.26.29.png">
            <a:extLst>
              <a:ext uri="{FF2B5EF4-FFF2-40B4-BE49-F238E27FC236}">
                <a16:creationId xmlns:a16="http://schemas.microsoft.com/office/drawing/2014/main" id="{E34EF3DE-7BB9-4908-9765-ADA0EE643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6927850"/>
            <a:ext cx="171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166322" y="3747819"/>
            <a:ext cx="4355994" cy="287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60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buSzTx/>
              <a:buFont typeface="Courier New"/>
              <a:buChar char="o"/>
              <a:tabLst/>
              <a:defRPr sz="1800" baseline="0"/>
            </a:lvl1pPr>
            <a:lvl2pPr marL="72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600"/>
            </a:lvl2pPr>
            <a:lvl3pPr marL="1080000" indent="-360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223890"/>
              </a:buClr>
              <a:defRPr sz="14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223890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FEC20C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46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7">
            <a:extLst>
              <a:ext uri="{FF2B5EF4-FFF2-40B4-BE49-F238E27FC236}">
                <a16:creationId xmlns:a16="http://schemas.microsoft.com/office/drawing/2014/main" id="{0827D541-5CAD-4EE4-B2CF-AEBB062D75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635125"/>
            <a:ext cx="6524625" cy="5064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19138" eaLnBrk="1" hangingPunct="1"/>
            <a:r>
              <a:rPr lang="en-IE" altLang="en-US"/>
              <a:t>My Life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11D3EC-2AF8-4BB5-869E-11358530E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220913"/>
            <a:ext cx="5616575" cy="508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IE" dirty="0">
                <a:ea typeface="ＭＳ Ｐゴシック" charset="0"/>
              </a:rPr>
              <a:t>Lesson 14</a:t>
            </a:r>
          </a:p>
        </p:txBody>
      </p:sp>
      <p:sp>
        <p:nvSpPr>
          <p:cNvPr id="7171" name="Text Placeholder 10">
            <a:extLst>
              <a:ext uri="{FF2B5EF4-FFF2-40B4-BE49-F238E27FC236}">
                <a16:creationId xmlns:a16="http://schemas.microsoft.com/office/drawing/2014/main" id="{2B5E77AF-7006-419D-8019-6945CAB4F8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0" y="2808288"/>
            <a:ext cx="5148263" cy="5032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719138" eaLnBrk="1" hangingPunct="1">
              <a:spcBef>
                <a:spcPct val="0"/>
              </a:spcBef>
            </a:pPr>
            <a:r>
              <a:rPr lang="en-IE" altLang="en-US"/>
              <a:t>Improving your body 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8">
            <a:extLst>
              <a:ext uri="{FF2B5EF4-FFF2-40B4-BE49-F238E27FC236}">
                <a16:creationId xmlns:a16="http://schemas.microsoft.com/office/drawing/2014/main" id="{99CBC9EC-83D0-4C18-8F3F-77285689EC5E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1112838" y="1447800"/>
            <a:ext cx="8462962" cy="166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Don't wear clothes that feel too tight or restrict movement.</a:t>
            </a:r>
          </a:p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Don't wear something just because it is in fashion. Find something that suits your body shape. </a:t>
            </a:r>
          </a:p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Dress to express yourself, not to impress others. You should feel good in the clothes you wear.</a:t>
            </a:r>
            <a:endParaRPr lang="en-US" altLang="en-US"/>
          </a:p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None/>
            </a:pPr>
            <a:endParaRPr lang="en-IE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EA539F-4D93-4282-8691-D2872FB36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 marL="719138" eaLnBrk="1" hangingPunct="1">
              <a:spcBef>
                <a:spcPct val="0"/>
              </a:spcBef>
              <a:buFont typeface="Arial" pitchFamily="4" charset="0"/>
              <a:buNone/>
              <a:defRPr/>
            </a:pPr>
            <a:r>
              <a:rPr lang="en-IE" dirty="0">
                <a:ea typeface="Rockwell" pitchFamily="4" charset="0"/>
                <a:cs typeface="Rockwell" pitchFamily="4" charset="0"/>
              </a:rPr>
              <a:t>Improving your body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DC5E37-8607-4FA5-A18D-0829354FE6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IE" dirty="0">
                <a:ea typeface="ＭＳ Ｐゴシック" charset="0"/>
              </a:rPr>
              <a:t>Wear clothes you feel comfortable in.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634F2BA4-F158-4E6E-9E50-C0316381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595688"/>
            <a:ext cx="45624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8">
            <a:extLst>
              <a:ext uri="{FF2B5EF4-FFF2-40B4-BE49-F238E27FC236}">
                <a16:creationId xmlns:a16="http://schemas.microsoft.com/office/drawing/2014/main" id="{A30F1579-67FC-4965-BBE4-A6AC408DF118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1112838" y="1447800"/>
            <a:ext cx="4378325" cy="482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Focus on what you like.</a:t>
            </a:r>
          </a:p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Remind yourself that it's okay to like what you see – you don’t always have to find fault.</a:t>
            </a:r>
            <a:endParaRPr lang="en-US" altLang="en-US"/>
          </a:p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None/>
            </a:pPr>
            <a:endParaRPr lang="en-IE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6D5E47-4BD6-4EBE-BD72-A600F2DCB1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 marL="719138" eaLnBrk="1" hangingPunct="1">
              <a:spcBef>
                <a:spcPct val="0"/>
              </a:spcBef>
              <a:buFont typeface="Arial" pitchFamily="4" charset="0"/>
              <a:buNone/>
              <a:defRPr/>
            </a:pPr>
            <a:r>
              <a:rPr lang="en-IE" dirty="0">
                <a:ea typeface="Rockwell" pitchFamily="4" charset="0"/>
                <a:cs typeface="Rockwell" pitchFamily="4" charset="0"/>
              </a:rPr>
              <a:t>Improving your body image</a:t>
            </a:r>
          </a:p>
        </p:txBody>
      </p:sp>
      <p:sp>
        <p:nvSpPr>
          <p:cNvPr id="9219" name="Text Placeholder 3">
            <a:extLst>
              <a:ext uri="{FF2B5EF4-FFF2-40B4-BE49-F238E27FC236}">
                <a16:creationId xmlns:a16="http://schemas.microsoft.com/office/drawing/2014/main" id="{232E4055-2596-4577-A33E-9981C78BA5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0" y="811213"/>
            <a:ext cx="10688638" cy="46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539750" eaLnBrk="1" hangingPunct="1">
              <a:spcBef>
                <a:spcPct val="0"/>
              </a:spcBef>
            </a:pPr>
            <a:r>
              <a:rPr lang="en-IE" altLang="en-US">
                <a:cs typeface="Arial" panose="020B0604020202020204" pitchFamily="34" charset="0"/>
              </a:rPr>
              <a:t>Talk positively to yourself at the mirror. </a:t>
            </a:r>
            <a:endParaRPr lang="en-IE" altLang="en-US"/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C35BB4DD-E85B-49D8-A46C-0F54A4798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522413"/>
            <a:ext cx="42354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7867CC14-BCD3-4E3C-9280-9008722A3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314450"/>
            <a:ext cx="52197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Content Placeholder 8">
            <a:extLst>
              <a:ext uri="{FF2B5EF4-FFF2-40B4-BE49-F238E27FC236}">
                <a16:creationId xmlns:a16="http://schemas.microsoft.com/office/drawing/2014/main" id="{738C51A2-599E-43EF-9315-12EE4F745713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1112838" y="1447800"/>
            <a:ext cx="3738562" cy="311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Being well rested, eating right and exercising make you look and feel better.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4DFBBC-7B68-435B-9B95-075DA039A4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 marL="719138" eaLnBrk="1" hangingPunct="1">
              <a:spcBef>
                <a:spcPct val="0"/>
              </a:spcBef>
              <a:buFont typeface="Arial" pitchFamily="4" charset="0"/>
              <a:buNone/>
              <a:defRPr/>
            </a:pPr>
            <a:r>
              <a:rPr lang="en-IE" dirty="0">
                <a:ea typeface="Rockwell" pitchFamily="4" charset="0"/>
                <a:cs typeface="Rockwell" pitchFamily="4" charset="0"/>
              </a:rPr>
              <a:t>Improving your body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C61D09-2F5F-4746-A699-07F4F523A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IE" dirty="0">
                <a:ea typeface="ＭＳ Ｐゴシック" charset="0"/>
              </a:rPr>
              <a:t>Be healthy.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8">
            <a:extLst>
              <a:ext uri="{FF2B5EF4-FFF2-40B4-BE49-F238E27FC236}">
                <a16:creationId xmlns:a16="http://schemas.microsoft.com/office/drawing/2014/main" id="{DB60AACC-F0B5-4019-AB23-09A552A1FF75}"/>
              </a:ext>
            </a:extLst>
          </p:cNvPr>
          <p:cNvSpPr>
            <a:spLocks noGrp="1"/>
          </p:cNvSpPr>
          <p:nvPr>
            <p:ph sz="quarter" idx="16"/>
          </p:nvPr>
        </p:nvSpPr>
        <p:spPr bwMode="auto">
          <a:xfrm>
            <a:off x="1112838" y="1447800"/>
            <a:ext cx="5008562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People who have a purpose are too busy getting things done to obsess about how they look. </a:t>
            </a:r>
          </a:p>
          <a:p>
            <a:pPr marL="539750" indent="-358775">
              <a:lnSpc>
                <a:spcPts val="2163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altLang="en-US"/>
              <a:t>Being a good friend, helping out in your community, making your school a better place, working hard, studying well and being a great brother or sister will all make you a better person and make you feel more positive about yourself.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AA65CC-3734-4AF8-9295-158BF9242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17488"/>
            <a:ext cx="7199313" cy="471487"/>
          </a:xfrm>
        </p:spPr>
        <p:txBody>
          <a:bodyPr/>
          <a:lstStyle/>
          <a:p>
            <a:pPr marL="719138" eaLnBrk="1" hangingPunct="1">
              <a:spcBef>
                <a:spcPct val="0"/>
              </a:spcBef>
              <a:buFont typeface="Arial" pitchFamily="4" charset="0"/>
              <a:buNone/>
              <a:defRPr/>
            </a:pPr>
            <a:r>
              <a:rPr lang="en-IE" dirty="0">
                <a:ea typeface="Rockwell" pitchFamily="4" charset="0"/>
                <a:cs typeface="Rockwell" pitchFamily="4" charset="0"/>
              </a:rPr>
              <a:t>Improving your body image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5AA4C6-065B-4AB8-B7B4-614E6CC0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811213"/>
            <a:ext cx="10688638" cy="4683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IE" dirty="0">
                <a:ea typeface="ＭＳ Ｐゴシック" charset="0"/>
              </a:rPr>
              <a:t>Have a purpose.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ACB2EEA1-926D-49B3-87A0-BBF26D1C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200150"/>
            <a:ext cx="3722687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HE_Book 2_Lesson 20_Pregnancy and birth FAQs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SPHE_Book 2_Lesson 20_Pregnancy and birth FAQs_v1.thmx</Template>
  <TotalTime>173</TotalTime>
  <Words>184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MS PGothic</vt:lpstr>
      <vt:lpstr>Arial</vt:lpstr>
      <vt:lpstr>MS PGothic</vt:lpstr>
      <vt:lpstr>Courier New</vt:lpstr>
      <vt:lpstr>Rockwell</vt:lpstr>
      <vt:lpstr>SPHE_Book 2_Lesson 20_Pregnancy and birth FAQs_v1</vt:lpstr>
      <vt:lpstr>My Life 3</vt:lpstr>
      <vt:lpstr>PowerPoint Presentation</vt:lpstr>
      <vt:lpstr>PowerPoint Presentation</vt:lpstr>
      <vt:lpstr>PowerPoint Presentation</vt:lpstr>
      <vt:lpstr>PowerPoint Presentation</vt:lpstr>
    </vt:vector>
  </TitlesOfParts>
  <Company>Folens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OGorman</dc:creator>
  <cp:lastModifiedBy>Kate Walsh</cp:lastModifiedBy>
  <cp:revision>40</cp:revision>
  <dcterms:created xsi:type="dcterms:W3CDTF">2017-12-08T12:24:03Z</dcterms:created>
  <dcterms:modified xsi:type="dcterms:W3CDTF">2018-03-23T12:39:47Z</dcterms:modified>
</cp:coreProperties>
</file>